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Tahoma" charset="0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Tahoma" charset="0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Tahoma" charset="0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Tahoma" charset="0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Tahoma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Tahoma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Tahoma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Tahoma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Tahoma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60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70213" cy="4556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marL="215900" indent="-215900">
              <a:buSzPct val="45000"/>
              <a:buFont typeface="Wingdings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cs typeface="Segoe UI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70212" cy="4556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marL="215900" indent="-215900" algn="r">
              <a:buSzPct val="45000"/>
              <a:buFont typeface="Wingdings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cs typeface="Segoe UI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8685213"/>
            <a:ext cx="2970213" cy="4556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marL="215900" indent="-215900">
              <a:buSzPct val="45000"/>
              <a:buFont typeface="Wingdings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cs typeface="Segoe UI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marL="215900" indent="-215900" algn="r">
              <a:buSzPct val="45000"/>
              <a:buFont typeface="Wingdings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cs typeface="Segoe UI" charset="0"/>
              </a:defRPr>
            </a:lvl1pPr>
          </a:lstStyle>
          <a:p>
            <a:fld id="{85D92A3F-E874-461B-856F-2136D5C01B7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F020066-ADCC-45D3-91D9-6ECC9FC00D83}" type="slidenum">
              <a:rPr lang="en-US"/>
              <a:pPr/>
              <a:t>2</a:t>
            </a:fld>
            <a:endParaRPr lang="en-US"/>
          </a:p>
        </p:txBody>
      </p:sp>
      <p:sp>
        <p:nvSpPr>
          <p:cNvPr id="1433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9FE49B0-AE52-44BB-A3CE-DE97983C433C}" type="slidenum">
              <a:rPr lang="en-US"/>
              <a:pPr/>
              <a:t>3</a:t>
            </a:fld>
            <a:endParaRPr lang="en-US"/>
          </a:p>
        </p:txBody>
      </p:sp>
      <p:sp>
        <p:nvSpPr>
          <p:cNvPr id="1536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25454C6-4CC3-4CAB-BE85-6F1B16EB813E}" type="slidenum">
              <a:rPr lang="en-US"/>
              <a:pPr/>
              <a:t>4</a:t>
            </a:fld>
            <a:endParaRPr lang="en-US"/>
          </a:p>
        </p:txBody>
      </p:sp>
      <p:sp>
        <p:nvSpPr>
          <p:cNvPr id="1638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13BCBC7-64B4-4B0F-9EB5-4AAC98CE6B1E}" type="slidenum">
              <a:rPr lang="en-US"/>
              <a:pPr/>
              <a:t>5</a:t>
            </a:fld>
            <a:endParaRPr lang="en-US"/>
          </a:p>
        </p:txBody>
      </p:sp>
      <p:sp>
        <p:nvSpPr>
          <p:cNvPr id="1740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D658AEF-8656-4F11-BCEF-701B74F03A4C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3B75C84-EDD0-430E-A0F2-D602AC26A9FF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FFD842A-9DFB-4FF4-80BA-6BE69E729DB6}" type="slidenum">
              <a:rPr lang="en-US"/>
              <a:pPr/>
              <a:t>8</a:t>
            </a:fld>
            <a:endParaRPr lang="en-US"/>
          </a:p>
        </p:txBody>
      </p:sp>
      <p:sp>
        <p:nvSpPr>
          <p:cNvPr id="2048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C8B03B6-1E44-4A13-9C7D-C08175699BB2}" type="slidenum">
              <a:rPr lang="en-US"/>
              <a:pPr/>
              <a:t>9</a:t>
            </a:fld>
            <a:endParaRPr lang="en-US"/>
          </a:p>
        </p:txBody>
      </p:sp>
      <p:sp>
        <p:nvSpPr>
          <p:cNvPr id="2150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FD937FC-D529-45C7-8997-912F8F90345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F79270A-49EE-4751-9A62-EDE532ADABE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578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7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A392147-9DEA-4BAE-A32E-810C6C2B4ED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FA5192D-6736-4939-8258-D16C5162694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C1F4227-BF1D-4E48-8535-C5F0C3B9499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32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32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73CCBE1-AFB7-4A38-AB75-F6887DB4A2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oter Placeholder 6"/>
          <p:cNvSpPr>
            <a:spLocks noGrp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FC85906-7D88-4FD2-BF24-09C2FF7FF71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9" name="Footer Placeholder 8"/>
          <p:cNvSpPr>
            <a:spLocks noGrp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6C61073-CA3C-4E60-B3B5-899414D1FDC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9F38487-3F58-4255-9445-94E38E99031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2585B4D-EAED-4C2A-A4D9-E996CE1750E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oter Placeholder 6"/>
          <p:cNvSpPr>
            <a:spLocks noGrp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96445F9-8450-46D1-A754-36A48E619F4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oter Placeholder 6"/>
          <p:cNvSpPr>
            <a:spLocks noGrp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6699"/>
            </a:gs>
            <a:gs pos="100000">
              <a:srgbClr val="2F2F4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5" name="Group 1"/>
          <p:cNvGrpSpPr>
            <a:grpSpLocks/>
          </p:cNvGrpSpPr>
          <p:nvPr/>
        </p:nvGrpSpPr>
        <p:grpSpPr bwMode="auto">
          <a:xfrm>
            <a:off x="-103188" y="1308100"/>
            <a:ext cx="9348788" cy="5630863"/>
            <a:chOff x="-65" y="824"/>
            <a:chExt cx="5889" cy="3547"/>
          </a:xfrm>
        </p:grpSpPr>
        <p:sp>
          <p:nvSpPr>
            <p:cNvPr id="1026" name="Rectangle 2"/>
            <p:cNvSpPr>
              <a:spLocks noChangeArrowheads="1"/>
            </p:cNvSpPr>
            <p:nvPr/>
          </p:nvSpPr>
          <p:spPr bwMode="auto">
            <a:xfrm rot="20820000" flipV="1">
              <a:off x="-14" y="1032"/>
              <a:ext cx="1743" cy="5"/>
            </a:xfrm>
            <a:prstGeom prst="rect">
              <a:avLst/>
            </a:prstGeom>
            <a:gradFill rotWithShape="0">
              <a:gsLst>
                <a:gs pos="0">
                  <a:srgbClr val="5C5C8A"/>
                </a:gs>
                <a:gs pos="100000">
                  <a:srgbClr val="666699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rot="10800000" wrap="none" anchor="ctr"/>
            <a:lstStyle/>
            <a:p>
              <a:endParaRPr lang="en-US"/>
            </a:p>
          </p:txBody>
        </p:sp>
        <p:sp>
          <p:nvSpPr>
            <p:cNvPr id="1027" name="Rectangle 3"/>
            <p:cNvSpPr>
              <a:spLocks noChangeArrowheads="1"/>
            </p:cNvSpPr>
            <p:nvPr/>
          </p:nvSpPr>
          <p:spPr bwMode="auto">
            <a:xfrm rot="20760000" flipV="1">
              <a:off x="-23" y="1126"/>
              <a:ext cx="2032" cy="5"/>
            </a:xfrm>
            <a:prstGeom prst="rect">
              <a:avLst/>
            </a:prstGeom>
            <a:gradFill rotWithShape="0">
              <a:gsLst>
                <a:gs pos="0">
                  <a:srgbClr val="5C5C8A"/>
                </a:gs>
                <a:gs pos="100000">
                  <a:srgbClr val="666699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rot="10800000" wrap="none" anchor="ctr"/>
            <a:lstStyle/>
            <a:p>
              <a:endParaRPr lang="en-US"/>
            </a:p>
          </p:txBody>
        </p:sp>
        <p:sp>
          <p:nvSpPr>
            <p:cNvPr id="1028" name="Rectangle 4"/>
            <p:cNvSpPr>
              <a:spLocks noChangeArrowheads="1"/>
            </p:cNvSpPr>
            <p:nvPr/>
          </p:nvSpPr>
          <p:spPr bwMode="auto">
            <a:xfrm rot="20760000" flipV="1">
              <a:off x="-27" y="1197"/>
              <a:ext cx="2245" cy="5"/>
            </a:xfrm>
            <a:prstGeom prst="rect">
              <a:avLst/>
            </a:prstGeom>
            <a:gradFill rotWithShape="0">
              <a:gsLst>
                <a:gs pos="0">
                  <a:srgbClr val="5C5C8A"/>
                </a:gs>
                <a:gs pos="100000">
                  <a:srgbClr val="666699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rot="10800000" wrap="none" anchor="ctr"/>
            <a:lstStyle/>
            <a:p>
              <a:endParaRPr lang="en-US"/>
            </a:p>
          </p:txBody>
        </p:sp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 rot="20700000" flipV="1">
              <a:off x="-43" y="1282"/>
              <a:ext cx="2475" cy="5"/>
            </a:xfrm>
            <a:prstGeom prst="rect">
              <a:avLst/>
            </a:prstGeom>
            <a:gradFill rotWithShape="0">
              <a:gsLst>
                <a:gs pos="0">
                  <a:srgbClr val="5C5C8A"/>
                </a:gs>
                <a:gs pos="100000">
                  <a:srgbClr val="666699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rot="10800000" wrap="none" anchor="ctr"/>
            <a:lstStyle/>
            <a:p>
              <a:endParaRPr lang="en-US"/>
            </a:p>
          </p:txBody>
        </p:sp>
        <p:sp>
          <p:nvSpPr>
            <p:cNvPr id="1030" name="Rectangle 6"/>
            <p:cNvSpPr>
              <a:spLocks noChangeArrowheads="1"/>
            </p:cNvSpPr>
            <p:nvPr/>
          </p:nvSpPr>
          <p:spPr bwMode="auto">
            <a:xfrm rot="20640000" flipV="1">
              <a:off x="-51" y="1396"/>
              <a:ext cx="2769" cy="5"/>
            </a:xfrm>
            <a:prstGeom prst="rect">
              <a:avLst/>
            </a:prstGeom>
            <a:gradFill rotWithShape="0">
              <a:gsLst>
                <a:gs pos="0">
                  <a:srgbClr val="5C5C8A"/>
                </a:gs>
                <a:gs pos="100000">
                  <a:srgbClr val="666699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rot="10800000" wrap="none" anchor="ctr"/>
            <a:lstStyle/>
            <a:p>
              <a:endParaRPr lang="en-US"/>
            </a:p>
          </p:txBody>
        </p:sp>
        <p:sp>
          <p:nvSpPr>
            <p:cNvPr id="1031" name="Rectangle 7"/>
            <p:cNvSpPr>
              <a:spLocks noChangeArrowheads="1"/>
            </p:cNvSpPr>
            <p:nvPr/>
          </p:nvSpPr>
          <p:spPr bwMode="auto">
            <a:xfrm rot="20580000" flipV="1">
              <a:off x="-65" y="1522"/>
              <a:ext cx="3057" cy="5"/>
            </a:xfrm>
            <a:prstGeom prst="rect">
              <a:avLst/>
            </a:prstGeom>
            <a:gradFill rotWithShape="0">
              <a:gsLst>
                <a:gs pos="0">
                  <a:srgbClr val="5C5C8A"/>
                </a:gs>
                <a:gs pos="100000">
                  <a:srgbClr val="666699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rot="10800000" wrap="none" anchor="ctr"/>
            <a:lstStyle/>
            <a:p>
              <a:endParaRPr lang="en-US"/>
            </a:p>
          </p:txBody>
        </p:sp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 rot="20460000" flipV="1">
              <a:off x="-92" y="1693"/>
              <a:ext cx="3402" cy="5"/>
            </a:xfrm>
            <a:prstGeom prst="rect">
              <a:avLst/>
            </a:prstGeom>
            <a:gradFill rotWithShape="0">
              <a:gsLst>
                <a:gs pos="0">
                  <a:srgbClr val="5C5C8A"/>
                </a:gs>
                <a:gs pos="100000">
                  <a:srgbClr val="666699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rot="10800000" wrap="none" anchor="ctr"/>
            <a:lstStyle/>
            <a:p>
              <a:endParaRPr lang="en-US"/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 rot="20340000" flipV="1">
              <a:off x="-99" y="1862"/>
              <a:ext cx="3748" cy="6"/>
            </a:xfrm>
            <a:prstGeom prst="rect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65681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rot="10800000" wrap="none" anchor="ctr"/>
            <a:lstStyle/>
            <a:p>
              <a:endParaRPr lang="en-US"/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 rot="20220000" flipV="1">
              <a:off x="-165" y="2051"/>
              <a:ext cx="4208" cy="5"/>
            </a:xfrm>
            <a:prstGeom prst="rect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C4C73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rot="10800000" wrap="none" anchor="ctr"/>
            <a:lstStyle/>
            <a:p>
              <a:endParaRPr lang="en-US"/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 rot="20100000" flipV="1">
              <a:off x="-214" y="2288"/>
              <a:ext cx="4611" cy="5"/>
            </a:xfrm>
            <a:prstGeom prst="rect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6466A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rot="10800000" wrap="none" anchor="ctr"/>
            <a:lstStyle/>
            <a:p>
              <a:endParaRPr lang="en-US"/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 rot="19920000" flipV="1">
              <a:off x="-313" y="2616"/>
              <a:ext cx="5199" cy="5"/>
            </a:xfrm>
            <a:prstGeom prst="rect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3D3D5C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rot="10800000" wrap="none" anchor="ctr"/>
            <a:lstStyle/>
            <a:p>
              <a:endParaRPr lang="en-US"/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 rot="19680000" flipV="1">
              <a:off x="9" y="2880"/>
              <a:ext cx="5400" cy="5"/>
            </a:xfrm>
            <a:prstGeom prst="rect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2F2F46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rot="10800000" wrap="none" anchor="ctr"/>
            <a:lstStyle/>
            <a:p>
              <a:endParaRPr lang="en-US"/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 rot="19380000" flipV="1">
              <a:off x="1320" y="2927"/>
              <a:ext cx="4611" cy="5"/>
            </a:xfrm>
            <a:prstGeom prst="rect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1E1E2E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rot="10800000" wrap="none" anchor="ctr"/>
            <a:lstStyle/>
            <a:p>
              <a:endParaRPr lang="en-US"/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 rot="19020000" flipV="1">
              <a:off x="2682" y="3070"/>
              <a:ext cx="3575" cy="5"/>
            </a:xfrm>
            <a:prstGeom prst="rect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030304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rot="10800000" wrap="none" anchor="ctr"/>
            <a:lstStyle/>
            <a:p>
              <a:endParaRPr lang="en-US"/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 rot="18600000" flipV="1">
              <a:off x="4053" y="3502"/>
              <a:ext cx="2078" cy="5"/>
            </a:xfrm>
            <a:prstGeom prst="rect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000000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rot="10800000" wrap="none" anchor="ctr"/>
            <a:lstStyle/>
            <a:p>
              <a:endParaRPr lang="en-US"/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 rot="18360000" flipH="1" flipV="1">
              <a:off x="5368" y="4166"/>
              <a:ext cx="500" cy="5"/>
            </a:xfrm>
            <a:prstGeom prst="rect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000000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rot="10800000" wrap="none" anchor="ctr"/>
            <a:lstStyle/>
            <a:p>
              <a:endParaRPr lang="en-US"/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 rot="1080000">
              <a:off x="-146" y="2359"/>
              <a:ext cx="6045" cy="5"/>
            </a:xfrm>
            <a:prstGeom prst="rect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373753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" name="Rectangle 19"/>
            <p:cNvSpPr>
              <a:spLocks noChangeArrowheads="1"/>
            </p:cNvSpPr>
            <p:nvPr/>
          </p:nvSpPr>
          <p:spPr bwMode="auto">
            <a:xfrm rot="1560000">
              <a:off x="-197" y="3396"/>
              <a:ext cx="4141" cy="5"/>
            </a:xfrm>
            <a:prstGeom prst="rect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04060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" name="Rectangle 20"/>
            <p:cNvSpPr>
              <a:spLocks noChangeArrowheads="1"/>
            </p:cNvSpPr>
            <p:nvPr/>
          </p:nvSpPr>
          <p:spPr bwMode="auto">
            <a:xfrm rot="1740000">
              <a:off x="-164" y="3623"/>
              <a:ext cx="2803" cy="5"/>
            </a:xfrm>
            <a:prstGeom prst="rect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04060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" name="Rectangle 21"/>
            <p:cNvSpPr>
              <a:spLocks noChangeArrowheads="1"/>
            </p:cNvSpPr>
            <p:nvPr/>
          </p:nvSpPr>
          <p:spPr bwMode="auto">
            <a:xfrm rot="1980000">
              <a:off x="-110" y="3921"/>
              <a:ext cx="1399" cy="5"/>
            </a:xfrm>
            <a:prstGeom prst="rect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6466A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" name="Rectangle 22"/>
            <p:cNvSpPr>
              <a:spLocks noChangeArrowheads="1"/>
            </p:cNvSpPr>
            <p:nvPr/>
          </p:nvSpPr>
          <p:spPr bwMode="auto">
            <a:xfrm rot="1380000">
              <a:off x="-215" y="3221"/>
              <a:ext cx="5476" cy="5"/>
            </a:xfrm>
            <a:prstGeom prst="rect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31314A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7" name="Rectangle 23"/>
            <p:cNvSpPr>
              <a:spLocks noChangeArrowheads="1"/>
            </p:cNvSpPr>
            <p:nvPr/>
          </p:nvSpPr>
          <p:spPr bwMode="auto">
            <a:xfrm rot="960000">
              <a:off x="-115" y="2128"/>
              <a:ext cx="6015" cy="5"/>
            </a:xfrm>
            <a:prstGeom prst="rect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3A3A57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8" name="Rectangle 24"/>
            <p:cNvSpPr>
              <a:spLocks noChangeArrowheads="1"/>
            </p:cNvSpPr>
            <p:nvPr/>
          </p:nvSpPr>
          <p:spPr bwMode="auto">
            <a:xfrm rot="960000" flipV="1">
              <a:off x="80" y="1946"/>
              <a:ext cx="5755" cy="5"/>
            </a:xfrm>
            <a:prstGeom prst="rect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3D3D5C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rot="10800000" wrap="none" anchor="ctr"/>
            <a:lstStyle/>
            <a:p>
              <a:endParaRPr lang="en-US"/>
            </a:p>
          </p:txBody>
        </p:sp>
        <p:sp>
          <p:nvSpPr>
            <p:cNvPr id="1049" name="Rectangle 25"/>
            <p:cNvSpPr>
              <a:spLocks noChangeArrowheads="1"/>
            </p:cNvSpPr>
            <p:nvPr/>
          </p:nvSpPr>
          <p:spPr bwMode="auto">
            <a:xfrm rot="840000">
              <a:off x="374" y="1801"/>
              <a:ext cx="5474" cy="5"/>
            </a:xfrm>
            <a:prstGeom prst="rect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3D3D5C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0" name="Rectangle 26"/>
            <p:cNvSpPr>
              <a:spLocks noChangeArrowheads="1"/>
            </p:cNvSpPr>
            <p:nvPr/>
          </p:nvSpPr>
          <p:spPr bwMode="auto">
            <a:xfrm rot="780000">
              <a:off x="849" y="1582"/>
              <a:ext cx="4975" cy="5"/>
            </a:xfrm>
            <a:prstGeom prst="rect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3D3D5C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1" name="Rectangle 27"/>
            <p:cNvSpPr>
              <a:spLocks noChangeArrowheads="1"/>
            </p:cNvSpPr>
            <p:nvPr/>
          </p:nvSpPr>
          <p:spPr bwMode="auto">
            <a:xfrm rot="720000">
              <a:off x="1054" y="1475"/>
              <a:ext cx="4758" cy="5"/>
            </a:xfrm>
            <a:prstGeom prst="rect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3D3D5C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2" name="Rectangle 28"/>
            <p:cNvSpPr>
              <a:spLocks noChangeArrowheads="1"/>
            </p:cNvSpPr>
            <p:nvPr/>
          </p:nvSpPr>
          <p:spPr bwMode="auto">
            <a:xfrm rot="720000">
              <a:off x="1245" y="1376"/>
              <a:ext cx="4556" cy="5"/>
            </a:xfrm>
            <a:prstGeom prst="rect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34365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3" name="Rectangle 29"/>
            <p:cNvSpPr>
              <a:spLocks noChangeArrowheads="1"/>
            </p:cNvSpPr>
            <p:nvPr/>
          </p:nvSpPr>
          <p:spPr bwMode="auto">
            <a:xfrm rot="660000" flipV="1">
              <a:off x="1487" y="1305"/>
              <a:ext cx="4313" cy="5"/>
            </a:xfrm>
            <a:prstGeom prst="rect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34365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rot="10800000" wrap="none" anchor="ctr"/>
            <a:lstStyle/>
            <a:p>
              <a:endParaRPr lang="en-US"/>
            </a:p>
          </p:txBody>
        </p:sp>
        <p:sp>
          <p:nvSpPr>
            <p:cNvPr id="1054" name="Rectangle 30"/>
            <p:cNvSpPr>
              <a:spLocks noChangeArrowheads="1"/>
            </p:cNvSpPr>
            <p:nvPr/>
          </p:nvSpPr>
          <p:spPr bwMode="auto">
            <a:xfrm rot="660000" flipV="1">
              <a:off x="1650" y="1219"/>
              <a:ext cx="4153" cy="5"/>
            </a:xfrm>
            <a:prstGeom prst="rect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34365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rot="10800000" wrap="none" anchor="ctr"/>
            <a:lstStyle/>
            <a:p>
              <a:endParaRPr lang="en-US"/>
            </a:p>
          </p:txBody>
        </p:sp>
        <p:sp>
          <p:nvSpPr>
            <p:cNvPr id="1055" name="Rectangle 31"/>
            <p:cNvSpPr>
              <a:spLocks noChangeArrowheads="1"/>
            </p:cNvSpPr>
            <p:nvPr/>
          </p:nvSpPr>
          <p:spPr bwMode="auto">
            <a:xfrm rot="840000" flipV="1">
              <a:off x="611" y="1683"/>
              <a:ext cx="5203" cy="5"/>
            </a:xfrm>
            <a:prstGeom prst="rect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3D3D5C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rot="10800000" wrap="none" anchor="ctr"/>
            <a:lstStyle/>
            <a:p>
              <a:endParaRPr lang="en-US"/>
            </a:p>
          </p:txBody>
        </p:sp>
        <p:sp>
          <p:nvSpPr>
            <p:cNvPr id="1056" name="Rectangle 32"/>
            <p:cNvSpPr>
              <a:spLocks noChangeArrowheads="1"/>
            </p:cNvSpPr>
            <p:nvPr/>
          </p:nvSpPr>
          <p:spPr bwMode="auto">
            <a:xfrm rot="1260000" flipV="1">
              <a:off x="-203" y="2976"/>
              <a:ext cx="6149" cy="5"/>
            </a:xfrm>
            <a:prstGeom prst="rect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373753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rot="10800000" wrap="none" anchor="ctr"/>
            <a:lstStyle/>
            <a:p>
              <a:endParaRPr lang="en-US"/>
            </a:p>
          </p:txBody>
        </p:sp>
        <p:sp>
          <p:nvSpPr>
            <p:cNvPr id="1057" name="Rectangle 33"/>
            <p:cNvSpPr>
              <a:spLocks noChangeArrowheads="1"/>
            </p:cNvSpPr>
            <p:nvPr/>
          </p:nvSpPr>
          <p:spPr bwMode="auto">
            <a:xfrm rot="1200000" flipV="1">
              <a:off x="-174" y="2663"/>
              <a:ext cx="6103" cy="5"/>
            </a:xfrm>
            <a:prstGeom prst="rect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34344E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rot="10800000" wrap="none" anchor="ctr"/>
            <a:lstStyle/>
            <a:p>
              <a:endParaRPr lang="en-US"/>
            </a:p>
          </p:txBody>
        </p:sp>
        <p:sp>
          <p:nvSpPr>
            <p:cNvPr id="1058" name="Oval 34"/>
            <p:cNvSpPr>
              <a:spLocks noChangeArrowheads="1"/>
            </p:cNvSpPr>
            <p:nvPr/>
          </p:nvSpPr>
          <p:spPr bwMode="auto">
            <a:xfrm>
              <a:off x="740" y="3359"/>
              <a:ext cx="167" cy="95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34365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9" name="Oval 35"/>
            <p:cNvSpPr>
              <a:spLocks noChangeArrowheads="1"/>
            </p:cNvSpPr>
            <p:nvPr/>
          </p:nvSpPr>
          <p:spPr bwMode="auto">
            <a:xfrm>
              <a:off x="236" y="3074"/>
              <a:ext cx="167" cy="94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6466A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0" name="Oval 36"/>
            <p:cNvSpPr>
              <a:spLocks noChangeArrowheads="1"/>
            </p:cNvSpPr>
            <p:nvPr/>
          </p:nvSpPr>
          <p:spPr bwMode="auto">
            <a:xfrm>
              <a:off x="159" y="3652"/>
              <a:ext cx="195" cy="105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34365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1" name="Oval 37"/>
            <p:cNvSpPr>
              <a:spLocks noChangeArrowheads="1"/>
            </p:cNvSpPr>
            <p:nvPr/>
          </p:nvSpPr>
          <p:spPr bwMode="auto">
            <a:xfrm>
              <a:off x="2077" y="2661"/>
              <a:ext cx="155" cy="83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34365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2" name="Oval 38"/>
            <p:cNvSpPr>
              <a:spLocks noChangeArrowheads="1"/>
            </p:cNvSpPr>
            <p:nvPr/>
          </p:nvSpPr>
          <p:spPr bwMode="auto">
            <a:xfrm>
              <a:off x="1223" y="3076"/>
              <a:ext cx="167" cy="94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34365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3" name="Oval 39"/>
            <p:cNvSpPr>
              <a:spLocks noChangeArrowheads="1"/>
            </p:cNvSpPr>
            <p:nvPr/>
          </p:nvSpPr>
          <p:spPr bwMode="auto">
            <a:xfrm>
              <a:off x="1686" y="2857"/>
              <a:ext cx="155" cy="89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34365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4" name="Oval 40"/>
            <p:cNvSpPr>
              <a:spLocks noChangeArrowheads="1"/>
            </p:cNvSpPr>
            <p:nvPr/>
          </p:nvSpPr>
          <p:spPr bwMode="auto">
            <a:xfrm>
              <a:off x="750" y="2839"/>
              <a:ext cx="150" cy="88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6466A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" name="Oval 41"/>
            <p:cNvSpPr>
              <a:spLocks noChangeArrowheads="1"/>
            </p:cNvSpPr>
            <p:nvPr/>
          </p:nvSpPr>
          <p:spPr bwMode="auto">
            <a:xfrm>
              <a:off x="367" y="2656"/>
              <a:ext cx="149" cy="83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C4C73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6" name="Oval 42"/>
            <p:cNvSpPr>
              <a:spLocks noChangeArrowheads="1"/>
            </p:cNvSpPr>
            <p:nvPr/>
          </p:nvSpPr>
          <p:spPr bwMode="auto">
            <a:xfrm>
              <a:off x="1172" y="2642"/>
              <a:ext cx="155" cy="82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6466A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7" name="Oval 43"/>
            <p:cNvSpPr>
              <a:spLocks noChangeArrowheads="1"/>
            </p:cNvSpPr>
            <p:nvPr/>
          </p:nvSpPr>
          <p:spPr bwMode="auto">
            <a:xfrm>
              <a:off x="2401" y="2485"/>
              <a:ext cx="155" cy="82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34365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8" name="Oval 44"/>
            <p:cNvSpPr>
              <a:spLocks noChangeArrowheads="1"/>
            </p:cNvSpPr>
            <p:nvPr/>
          </p:nvSpPr>
          <p:spPr bwMode="auto">
            <a:xfrm>
              <a:off x="1910" y="2314"/>
              <a:ext cx="133" cy="72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6466A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9" name="Oval 45"/>
            <p:cNvSpPr>
              <a:spLocks noChangeArrowheads="1"/>
            </p:cNvSpPr>
            <p:nvPr/>
          </p:nvSpPr>
          <p:spPr bwMode="auto">
            <a:xfrm>
              <a:off x="2254" y="2154"/>
              <a:ext cx="133" cy="60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6466A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0" name="Oval 46"/>
            <p:cNvSpPr>
              <a:spLocks noChangeArrowheads="1"/>
            </p:cNvSpPr>
            <p:nvPr/>
          </p:nvSpPr>
          <p:spPr bwMode="auto">
            <a:xfrm>
              <a:off x="2742" y="2305"/>
              <a:ext cx="139" cy="71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34365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1" name="Oval 47"/>
            <p:cNvSpPr>
              <a:spLocks noChangeArrowheads="1"/>
            </p:cNvSpPr>
            <p:nvPr/>
          </p:nvSpPr>
          <p:spPr bwMode="auto">
            <a:xfrm>
              <a:off x="2812" y="1898"/>
              <a:ext cx="128" cy="60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6466A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2" name="Oval 48"/>
            <p:cNvSpPr>
              <a:spLocks noChangeArrowheads="1"/>
            </p:cNvSpPr>
            <p:nvPr/>
          </p:nvSpPr>
          <p:spPr bwMode="auto">
            <a:xfrm>
              <a:off x="3721" y="1792"/>
              <a:ext cx="127" cy="60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6466A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3" name="Oval 49"/>
            <p:cNvSpPr>
              <a:spLocks noChangeArrowheads="1"/>
            </p:cNvSpPr>
            <p:nvPr/>
          </p:nvSpPr>
          <p:spPr bwMode="auto">
            <a:xfrm>
              <a:off x="3528" y="1896"/>
              <a:ext cx="127" cy="60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6466A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4" name="Oval 50"/>
            <p:cNvSpPr>
              <a:spLocks noChangeArrowheads="1"/>
            </p:cNvSpPr>
            <p:nvPr/>
          </p:nvSpPr>
          <p:spPr bwMode="auto">
            <a:xfrm>
              <a:off x="3064" y="1778"/>
              <a:ext cx="127" cy="61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6466A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" name="Oval 51"/>
            <p:cNvSpPr>
              <a:spLocks noChangeArrowheads="1"/>
            </p:cNvSpPr>
            <p:nvPr/>
          </p:nvSpPr>
          <p:spPr bwMode="auto">
            <a:xfrm>
              <a:off x="3277" y="2024"/>
              <a:ext cx="133" cy="72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3D3D5C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6" name="Oval 52"/>
            <p:cNvSpPr>
              <a:spLocks noChangeArrowheads="1"/>
            </p:cNvSpPr>
            <p:nvPr/>
          </p:nvSpPr>
          <p:spPr bwMode="auto">
            <a:xfrm>
              <a:off x="3027" y="2160"/>
              <a:ext cx="132" cy="60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3D3D5C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7" name="Oval 53"/>
            <p:cNvSpPr>
              <a:spLocks noChangeArrowheads="1"/>
            </p:cNvSpPr>
            <p:nvPr/>
          </p:nvSpPr>
          <p:spPr bwMode="auto">
            <a:xfrm>
              <a:off x="1569" y="2453"/>
              <a:ext cx="149" cy="89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6466A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8" name="Oval 54"/>
            <p:cNvSpPr>
              <a:spLocks noChangeArrowheads="1"/>
            </p:cNvSpPr>
            <p:nvPr/>
          </p:nvSpPr>
          <p:spPr bwMode="auto">
            <a:xfrm>
              <a:off x="1863" y="2028"/>
              <a:ext cx="138" cy="60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C4C73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9" name="Oval 55"/>
            <p:cNvSpPr>
              <a:spLocks noChangeArrowheads="1"/>
            </p:cNvSpPr>
            <p:nvPr/>
          </p:nvSpPr>
          <p:spPr bwMode="auto">
            <a:xfrm>
              <a:off x="1513" y="2175"/>
              <a:ext cx="138" cy="60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C4C73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0" name="Oval 56"/>
            <p:cNvSpPr>
              <a:spLocks noChangeArrowheads="1"/>
            </p:cNvSpPr>
            <p:nvPr/>
          </p:nvSpPr>
          <p:spPr bwMode="auto">
            <a:xfrm>
              <a:off x="1191" y="2311"/>
              <a:ext cx="133" cy="71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C4C73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1" name="Oval 57"/>
            <p:cNvSpPr>
              <a:spLocks noChangeArrowheads="1"/>
            </p:cNvSpPr>
            <p:nvPr/>
          </p:nvSpPr>
          <p:spPr bwMode="auto">
            <a:xfrm>
              <a:off x="1154" y="2047"/>
              <a:ext cx="133" cy="60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05078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2" name="Oval 58"/>
            <p:cNvSpPr>
              <a:spLocks noChangeArrowheads="1"/>
            </p:cNvSpPr>
            <p:nvPr/>
          </p:nvSpPr>
          <p:spPr bwMode="auto">
            <a:xfrm>
              <a:off x="1142" y="1803"/>
              <a:ext cx="127" cy="60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05078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3" name="Oval 59"/>
            <p:cNvSpPr>
              <a:spLocks noChangeArrowheads="1"/>
            </p:cNvSpPr>
            <p:nvPr/>
          </p:nvSpPr>
          <p:spPr bwMode="auto">
            <a:xfrm>
              <a:off x="1500" y="1912"/>
              <a:ext cx="127" cy="60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05078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4" name="Oval 60"/>
            <p:cNvSpPr>
              <a:spLocks noChangeArrowheads="1"/>
            </p:cNvSpPr>
            <p:nvPr/>
          </p:nvSpPr>
          <p:spPr bwMode="auto">
            <a:xfrm>
              <a:off x="1804" y="1801"/>
              <a:ext cx="127" cy="60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05078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" name="Oval 61"/>
            <p:cNvSpPr>
              <a:spLocks noChangeArrowheads="1"/>
            </p:cNvSpPr>
            <p:nvPr/>
          </p:nvSpPr>
          <p:spPr bwMode="auto">
            <a:xfrm>
              <a:off x="2159" y="1905"/>
              <a:ext cx="127" cy="60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05078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" name="Oval 62"/>
            <p:cNvSpPr>
              <a:spLocks noChangeArrowheads="1"/>
            </p:cNvSpPr>
            <p:nvPr/>
          </p:nvSpPr>
          <p:spPr bwMode="auto">
            <a:xfrm>
              <a:off x="2432" y="1787"/>
              <a:ext cx="127" cy="60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05078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7" name="Oval 63"/>
            <p:cNvSpPr>
              <a:spLocks noChangeArrowheads="1"/>
            </p:cNvSpPr>
            <p:nvPr/>
          </p:nvSpPr>
          <p:spPr bwMode="auto">
            <a:xfrm>
              <a:off x="470" y="2032"/>
              <a:ext cx="133" cy="72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3537C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8" name="Oval 64"/>
            <p:cNvSpPr>
              <a:spLocks noChangeArrowheads="1"/>
            </p:cNvSpPr>
            <p:nvPr/>
          </p:nvSpPr>
          <p:spPr bwMode="auto">
            <a:xfrm>
              <a:off x="68" y="2166"/>
              <a:ext cx="133" cy="72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3537C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9" name="Oval 65"/>
            <p:cNvSpPr>
              <a:spLocks noChangeArrowheads="1"/>
            </p:cNvSpPr>
            <p:nvPr/>
          </p:nvSpPr>
          <p:spPr bwMode="auto">
            <a:xfrm>
              <a:off x="798" y="1916"/>
              <a:ext cx="127" cy="60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3537C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0" name="Oval 66"/>
            <p:cNvSpPr>
              <a:spLocks noChangeArrowheads="1"/>
            </p:cNvSpPr>
            <p:nvPr/>
          </p:nvSpPr>
          <p:spPr bwMode="auto">
            <a:xfrm>
              <a:off x="455" y="1797"/>
              <a:ext cx="127" cy="60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65681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1" name="Oval 67"/>
            <p:cNvSpPr>
              <a:spLocks noChangeArrowheads="1"/>
            </p:cNvSpPr>
            <p:nvPr/>
          </p:nvSpPr>
          <p:spPr bwMode="auto">
            <a:xfrm>
              <a:off x="113" y="1901"/>
              <a:ext cx="127" cy="60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65681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2" name="Oval 68"/>
            <p:cNvSpPr>
              <a:spLocks noChangeArrowheads="1"/>
            </p:cNvSpPr>
            <p:nvPr/>
          </p:nvSpPr>
          <p:spPr bwMode="auto">
            <a:xfrm>
              <a:off x="432" y="2323"/>
              <a:ext cx="138" cy="60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05078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3" name="Oval 69"/>
            <p:cNvSpPr>
              <a:spLocks noChangeArrowheads="1"/>
            </p:cNvSpPr>
            <p:nvPr/>
          </p:nvSpPr>
          <p:spPr bwMode="auto">
            <a:xfrm>
              <a:off x="814" y="2178"/>
              <a:ext cx="133" cy="60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05078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4" name="Oval 70"/>
            <p:cNvSpPr>
              <a:spLocks noChangeArrowheads="1"/>
            </p:cNvSpPr>
            <p:nvPr/>
          </p:nvSpPr>
          <p:spPr bwMode="auto">
            <a:xfrm>
              <a:off x="789" y="2472"/>
              <a:ext cx="155" cy="88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C4C73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5" name="Oval 71"/>
            <p:cNvSpPr>
              <a:spLocks noChangeArrowheads="1"/>
            </p:cNvSpPr>
            <p:nvPr/>
          </p:nvSpPr>
          <p:spPr bwMode="auto">
            <a:xfrm>
              <a:off x="2544" y="2015"/>
              <a:ext cx="139" cy="71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6466A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6" name="Oval 72"/>
            <p:cNvSpPr>
              <a:spLocks noChangeArrowheads="1"/>
            </p:cNvSpPr>
            <p:nvPr/>
          </p:nvSpPr>
          <p:spPr bwMode="auto">
            <a:xfrm>
              <a:off x="1457" y="1700"/>
              <a:ext cx="122" cy="50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3537C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7" name="Oval 73"/>
            <p:cNvSpPr>
              <a:spLocks noChangeArrowheads="1"/>
            </p:cNvSpPr>
            <p:nvPr/>
          </p:nvSpPr>
          <p:spPr bwMode="auto">
            <a:xfrm>
              <a:off x="1747" y="1599"/>
              <a:ext cx="122" cy="49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3537C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8" name="Oval 74"/>
            <p:cNvSpPr>
              <a:spLocks noChangeArrowheads="1"/>
            </p:cNvSpPr>
            <p:nvPr/>
          </p:nvSpPr>
          <p:spPr bwMode="auto">
            <a:xfrm>
              <a:off x="1385" y="1506"/>
              <a:ext cx="122" cy="49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3537C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9" name="Oval 75"/>
            <p:cNvSpPr>
              <a:spLocks noChangeArrowheads="1"/>
            </p:cNvSpPr>
            <p:nvPr/>
          </p:nvSpPr>
          <p:spPr bwMode="auto">
            <a:xfrm>
              <a:off x="1093" y="1595"/>
              <a:ext cx="122" cy="50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3537C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0" name="Oval 76"/>
            <p:cNvSpPr>
              <a:spLocks noChangeArrowheads="1"/>
            </p:cNvSpPr>
            <p:nvPr/>
          </p:nvSpPr>
          <p:spPr bwMode="auto">
            <a:xfrm>
              <a:off x="792" y="1690"/>
              <a:ext cx="123" cy="50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65681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1" name="Oval 77"/>
            <p:cNvSpPr>
              <a:spLocks noChangeArrowheads="1"/>
            </p:cNvSpPr>
            <p:nvPr/>
          </p:nvSpPr>
          <p:spPr bwMode="auto">
            <a:xfrm>
              <a:off x="2011" y="1512"/>
              <a:ext cx="122" cy="49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3537C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2" name="Oval 78"/>
            <p:cNvSpPr>
              <a:spLocks noChangeArrowheads="1"/>
            </p:cNvSpPr>
            <p:nvPr/>
          </p:nvSpPr>
          <p:spPr bwMode="auto">
            <a:xfrm>
              <a:off x="2087" y="1696"/>
              <a:ext cx="122" cy="49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3537C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3" name="Oval 79"/>
            <p:cNvSpPr>
              <a:spLocks noChangeArrowheads="1"/>
            </p:cNvSpPr>
            <p:nvPr/>
          </p:nvSpPr>
          <p:spPr bwMode="auto">
            <a:xfrm>
              <a:off x="2345" y="1601"/>
              <a:ext cx="122" cy="49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3537C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4" name="Oval 80"/>
            <p:cNvSpPr>
              <a:spLocks noChangeArrowheads="1"/>
            </p:cNvSpPr>
            <p:nvPr/>
          </p:nvSpPr>
          <p:spPr bwMode="auto">
            <a:xfrm>
              <a:off x="2684" y="1686"/>
              <a:ext cx="122" cy="50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3537C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5" name="Oval 81"/>
            <p:cNvSpPr>
              <a:spLocks noChangeArrowheads="1"/>
            </p:cNvSpPr>
            <p:nvPr/>
          </p:nvSpPr>
          <p:spPr bwMode="auto">
            <a:xfrm>
              <a:off x="806" y="1512"/>
              <a:ext cx="122" cy="49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95985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6" name="Oval 82"/>
            <p:cNvSpPr>
              <a:spLocks noChangeArrowheads="1"/>
            </p:cNvSpPr>
            <p:nvPr/>
          </p:nvSpPr>
          <p:spPr bwMode="auto">
            <a:xfrm>
              <a:off x="495" y="1597"/>
              <a:ext cx="122" cy="49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95985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7" name="Oval 83"/>
            <p:cNvSpPr>
              <a:spLocks noChangeArrowheads="1"/>
            </p:cNvSpPr>
            <p:nvPr/>
          </p:nvSpPr>
          <p:spPr bwMode="auto">
            <a:xfrm>
              <a:off x="228" y="1508"/>
              <a:ext cx="122" cy="49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C5C8A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8" name="Oval 84"/>
            <p:cNvSpPr>
              <a:spLocks noChangeArrowheads="1"/>
            </p:cNvSpPr>
            <p:nvPr/>
          </p:nvSpPr>
          <p:spPr bwMode="auto">
            <a:xfrm>
              <a:off x="157" y="1698"/>
              <a:ext cx="122" cy="49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95985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9" name="Oval 85"/>
            <p:cNvSpPr>
              <a:spLocks noChangeArrowheads="1"/>
            </p:cNvSpPr>
            <p:nvPr/>
          </p:nvSpPr>
          <p:spPr bwMode="auto">
            <a:xfrm>
              <a:off x="2887" y="1595"/>
              <a:ext cx="123" cy="49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C4C73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0" name="Oval 86"/>
            <p:cNvSpPr>
              <a:spLocks noChangeArrowheads="1"/>
            </p:cNvSpPr>
            <p:nvPr/>
          </p:nvSpPr>
          <p:spPr bwMode="auto">
            <a:xfrm>
              <a:off x="3079" y="1511"/>
              <a:ext cx="123" cy="50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C4C73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1" name="Oval 87"/>
            <p:cNvSpPr>
              <a:spLocks noChangeArrowheads="1"/>
            </p:cNvSpPr>
            <p:nvPr/>
          </p:nvSpPr>
          <p:spPr bwMode="auto">
            <a:xfrm>
              <a:off x="3270" y="1688"/>
              <a:ext cx="123" cy="50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3537C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2" name="Oval 88"/>
            <p:cNvSpPr>
              <a:spLocks noChangeArrowheads="1"/>
            </p:cNvSpPr>
            <p:nvPr/>
          </p:nvSpPr>
          <p:spPr bwMode="auto">
            <a:xfrm>
              <a:off x="3453" y="1599"/>
              <a:ext cx="122" cy="49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3537C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3" name="Oval 89"/>
            <p:cNvSpPr>
              <a:spLocks noChangeArrowheads="1"/>
            </p:cNvSpPr>
            <p:nvPr/>
          </p:nvSpPr>
          <p:spPr bwMode="auto">
            <a:xfrm>
              <a:off x="3651" y="1506"/>
              <a:ext cx="122" cy="49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3537C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4" name="Oval 90"/>
            <p:cNvSpPr>
              <a:spLocks noChangeArrowheads="1"/>
            </p:cNvSpPr>
            <p:nvPr/>
          </p:nvSpPr>
          <p:spPr bwMode="auto">
            <a:xfrm>
              <a:off x="4251" y="1513"/>
              <a:ext cx="123" cy="50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3537C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5" name="Oval 91"/>
            <p:cNvSpPr>
              <a:spLocks noChangeArrowheads="1"/>
            </p:cNvSpPr>
            <p:nvPr/>
          </p:nvSpPr>
          <p:spPr bwMode="auto">
            <a:xfrm>
              <a:off x="3901" y="1701"/>
              <a:ext cx="127" cy="49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34365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6" name="Oval 92"/>
            <p:cNvSpPr>
              <a:spLocks noChangeArrowheads="1"/>
            </p:cNvSpPr>
            <p:nvPr/>
          </p:nvSpPr>
          <p:spPr bwMode="auto">
            <a:xfrm>
              <a:off x="4086" y="1608"/>
              <a:ext cx="127" cy="49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34365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7" name="Oval 93"/>
            <p:cNvSpPr>
              <a:spLocks noChangeArrowheads="1"/>
            </p:cNvSpPr>
            <p:nvPr/>
          </p:nvSpPr>
          <p:spPr bwMode="auto">
            <a:xfrm>
              <a:off x="1282" y="3653"/>
              <a:ext cx="195" cy="110"/>
            </a:xfrm>
            <a:prstGeom prst="ellipse">
              <a:avLst/>
            </a:prstGeom>
            <a:gradFill rotWithShape="0">
              <a:gsLst>
                <a:gs pos="0">
                  <a:srgbClr val="5B5B89"/>
                </a:gs>
                <a:gs pos="100000">
                  <a:srgbClr val="373752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8" name="Oval 94"/>
            <p:cNvSpPr>
              <a:spLocks noChangeArrowheads="1"/>
            </p:cNvSpPr>
            <p:nvPr/>
          </p:nvSpPr>
          <p:spPr bwMode="auto">
            <a:xfrm>
              <a:off x="707" y="4014"/>
              <a:ext cx="190" cy="111"/>
            </a:xfrm>
            <a:prstGeom prst="ellipse">
              <a:avLst/>
            </a:prstGeom>
            <a:gradFill rotWithShape="0">
              <a:gsLst>
                <a:gs pos="0">
                  <a:srgbClr val="5B5B89"/>
                </a:gs>
                <a:gs pos="100000">
                  <a:srgbClr val="373752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9" name="Oval 95"/>
            <p:cNvSpPr>
              <a:spLocks noChangeArrowheads="1"/>
            </p:cNvSpPr>
            <p:nvPr/>
          </p:nvSpPr>
          <p:spPr bwMode="auto">
            <a:xfrm>
              <a:off x="2229" y="3090"/>
              <a:ext cx="167" cy="94"/>
            </a:xfrm>
            <a:prstGeom prst="ellipse">
              <a:avLst/>
            </a:prstGeom>
            <a:gradFill rotWithShape="0">
              <a:gsLst>
                <a:gs pos="0">
                  <a:srgbClr val="5B5B89"/>
                </a:gs>
                <a:gs pos="100000">
                  <a:srgbClr val="373752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0" name="Oval 96"/>
            <p:cNvSpPr>
              <a:spLocks noChangeArrowheads="1"/>
            </p:cNvSpPr>
            <p:nvPr/>
          </p:nvSpPr>
          <p:spPr bwMode="auto">
            <a:xfrm>
              <a:off x="2604" y="2867"/>
              <a:ext cx="155" cy="88"/>
            </a:xfrm>
            <a:prstGeom prst="ellipse">
              <a:avLst/>
            </a:prstGeom>
            <a:gradFill rotWithShape="0">
              <a:gsLst>
                <a:gs pos="0">
                  <a:srgbClr val="5B5B89"/>
                </a:gs>
                <a:gs pos="100000">
                  <a:srgbClr val="373752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1" name="Oval 97"/>
            <p:cNvSpPr>
              <a:spLocks noChangeArrowheads="1"/>
            </p:cNvSpPr>
            <p:nvPr/>
          </p:nvSpPr>
          <p:spPr bwMode="auto">
            <a:xfrm>
              <a:off x="2907" y="2668"/>
              <a:ext cx="155" cy="83"/>
            </a:xfrm>
            <a:prstGeom prst="ellipse">
              <a:avLst/>
            </a:prstGeom>
            <a:gradFill rotWithShape="0">
              <a:gsLst>
                <a:gs pos="0">
                  <a:srgbClr val="5B5B89"/>
                </a:gs>
                <a:gs pos="100000">
                  <a:srgbClr val="373752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2" name="Oval 98"/>
            <p:cNvSpPr>
              <a:spLocks noChangeArrowheads="1"/>
            </p:cNvSpPr>
            <p:nvPr/>
          </p:nvSpPr>
          <p:spPr bwMode="auto">
            <a:xfrm>
              <a:off x="3248" y="2454"/>
              <a:ext cx="149" cy="89"/>
            </a:xfrm>
            <a:prstGeom prst="ellipse">
              <a:avLst/>
            </a:prstGeom>
            <a:gradFill rotWithShape="0">
              <a:gsLst>
                <a:gs pos="0">
                  <a:srgbClr val="5B5B89"/>
                </a:gs>
                <a:gs pos="100000">
                  <a:srgbClr val="373752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3" name="Oval 99"/>
            <p:cNvSpPr>
              <a:spLocks noChangeArrowheads="1"/>
            </p:cNvSpPr>
            <p:nvPr/>
          </p:nvSpPr>
          <p:spPr bwMode="auto">
            <a:xfrm>
              <a:off x="1801" y="3360"/>
              <a:ext cx="167" cy="94"/>
            </a:xfrm>
            <a:prstGeom prst="ellipse">
              <a:avLst/>
            </a:prstGeom>
            <a:gradFill rotWithShape="0">
              <a:gsLst>
                <a:gs pos="0">
                  <a:srgbClr val="5B5B89"/>
                </a:gs>
                <a:gs pos="100000">
                  <a:srgbClr val="373752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4" name="Oval 100"/>
            <p:cNvSpPr>
              <a:spLocks noChangeArrowheads="1"/>
            </p:cNvSpPr>
            <p:nvPr/>
          </p:nvSpPr>
          <p:spPr bwMode="auto">
            <a:xfrm>
              <a:off x="3512" y="2302"/>
              <a:ext cx="133" cy="72"/>
            </a:xfrm>
            <a:prstGeom prst="ellipse">
              <a:avLst/>
            </a:prstGeom>
            <a:gradFill rotWithShape="0">
              <a:gsLst>
                <a:gs pos="0">
                  <a:srgbClr val="5B5B89"/>
                </a:gs>
                <a:gs pos="100000">
                  <a:srgbClr val="373752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5" name="Oval 101"/>
            <p:cNvSpPr>
              <a:spLocks noChangeArrowheads="1"/>
            </p:cNvSpPr>
            <p:nvPr/>
          </p:nvSpPr>
          <p:spPr bwMode="auto">
            <a:xfrm>
              <a:off x="3980" y="2014"/>
              <a:ext cx="133" cy="71"/>
            </a:xfrm>
            <a:prstGeom prst="ellipse">
              <a:avLst/>
            </a:prstGeom>
            <a:gradFill rotWithShape="0">
              <a:gsLst>
                <a:gs pos="0">
                  <a:srgbClr val="5B5B89"/>
                </a:gs>
                <a:gs pos="100000">
                  <a:srgbClr val="373752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" name="Oval 102"/>
            <p:cNvSpPr>
              <a:spLocks noChangeArrowheads="1"/>
            </p:cNvSpPr>
            <p:nvPr/>
          </p:nvSpPr>
          <p:spPr bwMode="auto">
            <a:xfrm>
              <a:off x="3753" y="2158"/>
              <a:ext cx="133" cy="60"/>
            </a:xfrm>
            <a:prstGeom prst="ellipse">
              <a:avLst/>
            </a:prstGeom>
            <a:gradFill rotWithShape="0">
              <a:gsLst>
                <a:gs pos="0">
                  <a:srgbClr val="5B5B89"/>
                </a:gs>
                <a:gs pos="100000">
                  <a:srgbClr val="373752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" name="Oval 103"/>
            <p:cNvSpPr>
              <a:spLocks noChangeArrowheads="1"/>
            </p:cNvSpPr>
            <p:nvPr/>
          </p:nvSpPr>
          <p:spPr bwMode="auto">
            <a:xfrm>
              <a:off x="4176" y="1898"/>
              <a:ext cx="127" cy="60"/>
            </a:xfrm>
            <a:prstGeom prst="ellipse">
              <a:avLst/>
            </a:prstGeom>
            <a:gradFill rotWithShape="0">
              <a:gsLst>
                <a:gs pos="0">
                  <a:srgbClr val="5B5B89"/>
                </a:gs>
                <a:gs pos="100000">
                  <a:srgbClr val="34344E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" name="Oval 104"/>
            <p:cNvSpPr>
              <a:spLocks noChangeArrowheads="1"/>
            </p:cNvSpPr>
            <p:nvPr/>
          </p:nvSpPr>
          <p:spPr bwMode="auto">
            <a:xfrm>
              <a:off x="4338" y="1797"/>
              <a:ext cx="128" cy="60"/>
            </a:xfrm>
            <a:prstGeom prst="ellipse">
              <a:avLst/>
            </a:prstGeom>
            <a:gradFill rotWithShape="0">
              <a:gsLst>
                <a:gs pos="0">
                  <a:srgbClr val="5B5B89"/>
                </a:gs>
                <a:gs pos="100000">
                  <a:srgbClr val="34344E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" name="Oval 105"/>
            <p:cNvSpPr>
              <a:spLocks noChangeArrowheads="1"/>
            </p:cNvSpPr>
            <p:nvPr/>
          </p:nvSpPr>
          <p:spPr bwMode="auto">
            <a:xfrm>
              <a:off x="4505" y="1700"/>
              <a:ext cx="123" cy="50"/>
            </a:xfrm>
            <a:prstGeom prst="ellipse">
              <a:avLst/>
            </a:prstGeom>
            <a:gradFill rotWithShape="0">
              <a:gsLst>
                <a:gs pos="0">
                  <a:srgbClr val="5B5B89"/>
                </a:gs>
                <a:gs pos="100000">
                  <a:srgbClr val="4A4A6F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" name="Oval 106"/>
            <p:cNvSpPr>
              <a:spLocks noChangeArrowheads="1"/>
            </p:cNvSpPr>
            <p:nvPr/>
          </p:nvSpPr>
          <p:spPr bwMode="auto">
            <a:xfrm>
              <a:off x="4661" y="1603"/>
              <a:ext cx="122" cy="49"/>
            </a:xfrm>
            <a:prstGeom prst="ellipse">
              <a:avLst/>
            </a:prstGeom>
            <a:gradFill rotWithShape="0">
              <a:gsLst>
                <a:gs pos="0">
                  <a:srgbClr val="5B5B89"/>
                </a:gs>
                <a:gs pos="100000">
                  <a:srgbClr val="4A4A6F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" name="Oval 107"/>
            <p:cNvSpPr>
              <a:spLocks noChangeArrowheads="1"/>
            </p:cNvSpPr>
            <p:nvPr/>
          </p:nvSpPr>
          <p:spPr bwMode="auto">
            <a:xfrm>
              <a:off x="4803" y="1512"/>
              <a:ext cx="127" cy="50"/>
            </a:xfrm>
            <a:prstGeom prst="ellipse">
              <a:avLst/>
            </a:prstGeom>
            <a:gradFill rotWithShape="0">
              <a:gsLst>
                <a:gs pos="0">
                  <a:srgbClr val="5B5B89"/>
                </a:gs>
                <a:gs pos="100000">
                  <a:srgbClr val="373752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" name="Oval 108"/>
            <p:cNvSpPr>
              <a:spLocks noChangeArrowheads="1"/>
            </p:cNvSpPr>
            <p:nvPr/>
          </p:nvSpPr>
          <p:spPr bwMode="auto">
            <a:xfrm>
              <a:off x="4930" y="1431"/>
              <a:ext cx="110" cy="49"/>
            </a:xfrm>
            <a:prstGeom prst="ellipse">
              <a:avLst/>
            </a:prstGeom>
            <a:gradFill rotWithShape="0">
              <a:gsLst>
                <a:gs pos="0">
                  <a:srgbClr val="5B5B89"/>
                </a:gs>
                <a:gs pos="100000">
                  <a:srgbClr val="373752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" name="Oval 109"/>
            <p:cNvSpPr>
              <a:spLocks noChangeArrowheads="1"/>
            </p:cNvSpPr>
            <p:nvPr/>
          </p:nvSpPr>
          <p:spPr bwMode="auto">
            <a:xfrm>
              <a:off x="3835" y="1430"/>
              <a:ext cx="111" cy="49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6466A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" name="Oval 110"/>
            <p:cNvSpPr>
              <a:spLocks noChangeArrowheads="1"/>
            </p:cNvSpPr>
            <p:nvPr/>
          </p:nvSpPr>
          <p:spPr bwMode="auto">
            <a:xfrm>
              <a:off x="3286" y="1430"/>
              <a:ext cx="111" cy="49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C4C73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" name="Oval 111"/>
            <p:cNvSpPr>
              <a:spLocks noChangeArrowheads="1"/>
            </p:cNvSpPr>
            <p:nvPr/>
          </p:nvSpPr>
          <p:spPr bwMode="auto">
            <a:xfrm>
              <a:off x="2972" y="1366"/>
              <a:ext cx="110" cy="50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05078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" name="Oval 112"/>
            <p:cNvSpPr>
              <a:spLocks noChangeArrowheads="1"/>
            </p:cNvSpPr>
            <p:nvPr/>
          </p:nvSpPr>
          <p:spPr bwMode="auto">
            <a:xfrm>
              <a:off x="3152" y="1292"/>
              <a:ext cx="111" cy="49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05078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7" name="Oval 113"/>
            <p:cNvSpPr>
              <a:spLocks noChangeArrowheads="1"/>
            </p:cNvSpPr>
            <p:nvPr/>
          </p:nvSpPr>
          <p:spPr bwMode="auto">
            <a:xfrm>
              <a:off x="3020" y="1170"/>
              <a:ext cx="111" cy="49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3537C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8" name="Oval 114"/>
            <p:cNvSpPr>
              <a:spLocks noChangeArrowheads="1"/>
            </p:cNvSpPr>
            <p:nvPr/>
          </p:nvSpPr>
          <p:spPr bwMode="auto">
            <a:xfrm>
              <a:off x="2443" y="1368"/>
              <a:ext cx="111" cy="50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3537C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9" name="Oval 115"/>
            <p:cNvSpPr>
              <a:spLocks noChangeArrowheads="1"/>
            </p:cNvSpPr>
            <p:nvPr/>
          </p:nvSpPr>
          <p:spPr bwMode="auto">
            <a:xfrm>
              <a:off x="2301" y="1220"/>
              <a:ext cx="111" cy="50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65681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0" name="Oval 116"/>
            <p:cNvSpPr>
              <a:spLocks noChangeArrowheads="1"/>
            </p:cNvSpPr>
            <p:nvPr/>
          </p:nvSpPr>
          <p:spPr bwMode="auto">
            <a:xfrm>
              <a:off x="2095" y="1284"/>
              <a:ext cx="111" cy="50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65681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1" name="Oval 117"/>
            <p:cNvSpPr>
              <a:spLocks noChangeArrowheads="1"/>
            </p:cNvSpPr>
            <p:nvPr/>
          </p:nvSpPr>
          <p:spPr bwMode="auto">
            <a:xfrm>
              <a:off x="2228" y="1442"/>
              <a:ext cx="110" cy="49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3537C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2" name="Oval 118"/>
            <p:cNvSpPr>
              <a:spLocks noChangeArrowheads="1"/>
            </p:cNvSpPr>
            <p:nvPr/>
          </p:nvSpPr>
          <p:spPr bwMode="auto">
            <a:xfrm>
              <a:off x="1109" y="1424"/>
              <a:ext cx="111" cy="49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95985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" name="Oval 119"/>
            <p:cNvSpPr>
              <a:spLocks noChangeArrowheads="1"/>
            </p:cNvSpPr>
            <p:nvPr/>
          </p:nvSpPr>
          <p:spPr bwMode="auto">
            <a:xfrm>
              <a:off x="611" y="1284"/>
              <a:ext cx="110" cy="50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C5C8A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4" name="Oval 120"/>
            <p:cNvSpPr>
              <a:spLocks noChangeArrowheads="1"/>
            </p:cNvSpPr>
            <p:nvPr/>
          </p:nvSpPr>
          <p:spPr bwMode="auto">
            <a:xfrm>
              <a:off x="305" y="1358"/>
              <a:ext cx="110" cy="50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C5C8A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" name="Oval 121"/>
            <p:cNvSpPr>
              <a:spLocks noChangeArrowheads="1"/>
            </p:cNvSpPr>
            <p:nvPr/>
          </p:nvSpPr>
          <p:spPr bwMode="auto">
            <a:xfrm>
              <a:off x="156" y="1154"/>
              <a:ext cx="111" cy="49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C5C8A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6" name="Oval 122"/>
            <p:cNvSpPr>
              <a:spLocks noChangeArrowheads="1"/>
            </p:cNvSpPr>
            <p:nvPr/>
          </p:nvSpPr>
          <p:spPr bwMode="auto">
            <a:xfrm>
              <a:off x="4538" y="1365"/>
              <a:ext cx="105" cy="44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34365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" name="Oval 123"/>
            <p:cNvSpPr>
              <a:spLocks noChangeArrowheads="1"/>
            </p:cNvSpPr>
            <p:nvPr/>
          </p:nvSpPr>
          <p:spPr bwMode="auto">
            <a:xfrm>
              <a:off x="4407" y="1440"/>
              <a:ext cx="104" cy="43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34365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" name="Oval 124"/>
            <p:cNvSpPr>
              <a:spLocks noChangeArrowheads="1"/>
            </p:cNvSpPr>
            <p:nvPr/>
          </p:nvSpPr>
          <p:spPr bwMode="auto">
            <a:xfrm>
              <a:off x="3992" y="1356"/>
              <a:ext cx="105" cy="44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34365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9" name="Oval 125"/>
            <p:cNvSpPr>
              <a:spLocks noChangeArrowheads="1"/>
            </p:cNvSpPr>
            <p:nvPr/>
          </p:nvSpPr>
          <p:spPr bwMode="auto">
            <a:xfrm>
              <a:off x="3466" y="1356"/>
              <a:ext cx="105" cy="44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C4C73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0" name="Oval 126"/>
            <p:cNvSpPr>
              <a:spLocks noChangeArrowheads="1"/>
            </p:cNvSpPr>
            <p:nvPr/>
          </p:nvSpPr>
          <p:spPr bwMode="auto">
            <a:xfrm>
              <a:off x="2852" y="1228"/>
              <a:ext cx="105" cy="43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3537C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1" name="Oval 127"/>
            <p:cNvSpPr>
              <a:spLocks noChangeArrowheads="1"/>
            </p:cNvSpPr>
            <p:nvPr/>
          </p:nvSpPr>
          <p:spPr bwMode="auto">
            <a:xfrm>
              <a:off x="2678" y="1109"/>
              <a:ext cx="105" cy="43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65681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" name="Oval 128"/>
            <p:cNvSpPr>
              <a:spLocks noChangeArrowheads="1"/>
            </p:cNvSpPr>
            <p:nvPr/>
          </p:nvSpPr>
          <p:spPr bwMode="auto">
            <a:xfrm>
              <a:off x="2859" y="1045"/>
              <a:ext cx="105" cy="44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65681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3" name="Oval 129"/>
            <p:cNvSpPr>
              <a:spLocks noChangeArrowheads="1"/>
            </p:cNvSpPr>
            <p:nvPr/>
          </p:nvSpPr>
          <p:spPr bwMode="auto">
            <a:xfrm>
              <a:off x="1942" y="1040"/>
              <a:ext cx="105" cy="44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C5C8A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4" name="Oval 130"/>
            <p:cNvSpPr>
              <a:spLocks noChangeArrowheads="1"/>
            </p:cNvSpPr>
            <p:nvPr/>
          </p:nvSpPr>
          <p:spPr bwMode="auto">
            <a:xfrm>
              <a:off x="1088" y="1277"/>
              <a:ext cx="105" cy="43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C5C8A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5" name="Oval 131"/>
            <p:cNvSpPr>
              <a:spLocks noChangeArrowheads="1"/>
            </p:cNvSpPr>
            <p:nvPr/>
          </p:nvSpPr>
          <p:spPr bwMode="auto">
            <a:xfrm>
              <a:off x="827" y="1350"/>
              <a:ext cx="105" cy="44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C5C8A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6" name="Oval 132"/>
            <p:cNvSpPr>
              <a:spLocks noChangeArrowheads="1"/>
            </p:cNvSpPr>
            <p:nvPr/>
          </p:nvSpPr>
          <p:spPr bwMode="auto">
            <a:xfrm>
              <a:off x="537" y="1428"/>
              <a:ext cx="105" cy="44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C5C8A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7" name="Oval 133"/>
            <p:cNvSpPr>
              <a:spLocks noChangeArrowheads="1"/>
            </p:cNvSpPr>
            <p:nvPr/>
          </p:nvSpPr>
          <p:spPr bwMode="auto">
            <a:xfrm>
              <a:off x="635" y="1060"/>
              <a:ext cx="105" cy="44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C5C8A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8" name="Oval 134"/>
            <p:cNvSpPr>
              <a:spLocks noChangeArrowheads="1"/>
            </p:cNvSpPr>
            <p:nvPr/>
          </p:nvSpPr>
          <p:spPr bwMode="auto">
            <a:xfrm>
              <a:off x="1540" y="1050"/>
              <a:ext cx="105" cy="44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C5C8A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9" name="Oval 135"/>
            <p:cNvSpPr>
              <a:spLocks noChangeArrowheads="1"/>
            </p:cNvSpPr>
            <p:nvPr/>
          </p:nvSpPr>
          <p:spPr bwMode="auto">
            <a:xfrm>
              <a:off x="1120" y="1063"/>
              <a:ext cx="104" cy="44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C5C8A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" name="Oval 136"/>
            <p:cNvSpPr>
              <a:spLocks noChangeArrowheads="1"/>
            </p:cNvSpPr>
            <p:nvPr/>
          </p:nvSpPr>
          <p:spPr bwMode="auto">
            <a:xfrm>
              <a:off x="4131" y="1284"/>
              <a:ext cx="110" cy="44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6466A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1" name="Oval 137"/>
            <p:cNvSpPr>
              <a:spLocks noChangeArrowheads="1"/>
            </p:cNvSpPr>
            <p:nvPr/>
          </p:nvSpPr>
          <p:spPr bwMode="auto">
            <a:xfrm>
              <a:off x="3477" y="1163"/>
              <a:ext cx="111" cy="44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05078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2" name="Oval 138"/>
            <p:cNvSpPr>
              <a:spLocks noChangeArrowheads="1"/>
            </p:cNvSpPr>
            <p:nvPr/>
          </p:nvSpPr>
          <p:spPr bwMode="auto">
            <a:xfrm>
              <a:off x="3315" y="1229"/>
              <a:ext cx="111" cy="44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05078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" name="Oval 139"/>
            <p:cNvSpPr>
              <a:spLocks noChangeArrowheads="1"/>
            </p:cNvSpPr>
            <p:nvPr/>
          </p:nvSpPr>
          <p:spPr bwMode="auto">
            <a:xfrm>
              <a:off x="3174" y="1112"/>
              <a:ext cx="111" cy="43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3537C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" name="Oval 140"/>
            <p:cNvSpPr>
              <a:spLocks noChangeArrowheads="1"/>
            </p:cNvSpPr>
            <p:nvPr/>
          </p:nvSpPr>
          <p:spPr bwMode="auto">
            <a:xfrm>
              <a:off x="2396" y="1051"/>
              <a:ext cx="111" cy="44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95985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" name="Oval 141"/>
            <p:cNvSpPr>
              <a:spLocks noChangeArrowheads="1"/>
            </p:cNvSpPr>
            <p:nvPr/>
          </p:nvSpPr>
          <p:spPr bwMode="auto">
            <a:xfrm>
              <a:off x="2769" y="1446"/>
              <a:ext cx="110" cy="43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05078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" name="Oval 142"/>
            <p:cNvSpPr>
              <a:spLocks noChangeArrowheads="1"/>
            </p:cNvSpPr>
            <p:nvPr/>
          </p:nvSpPr>
          <p:spPr bwMode="auto">
            <a:xfrm>
              <a:off x="2656" y="1294"/>
              <a:ext cx="111" cy="44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3537C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7" name="Oval 143"/>
            <p:cNvSpPr>
              <a:spLocks noChangeArrowheads="1"/>
            </p:cNvSpPr>
            <p:nvPr/>
          </p:nvSpPr>
          <p:spPr bwMode="auto">
            <a:xfrm>
              <a:off x="2501" y="1159"/>
              <a:ext cx="110" cy="44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65681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8" name="Oval 144"/>
            <p:cNvSpPr>
              <a:spLocks noChangeArrowheads="1"/>
            </p:cNvSpPr>
            <p:nvPr/>
          </p:nvSpPr>
          <p:spPr bwMode="auto">
            <a:xfrm>
              <a:off x="2222" y="1101"/>
              <a:ext cx="111" cy="43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95985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9" name="Oval 145"/>
            <p:cNvSpPr>
              <a:spLocks noChangeArrowheads="1"/>
            </p:cNvSpPr>
            <p:nvPr/>
          </p:nvSpPr>
          <p:spPr bwMode="auto">
            <a:xfrm>
              <a:off x="2029" y="1162"/>
              <a:ext cx="110" cy="44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95985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0" name="Oval 146"/>
            <p:cNvSpPr>
              <a:spLocks noChangeArrowheads="1"/>
            </p:cNvSpPr>
            <p:nvPr/>
          </p:nvSpPr>
          <p:spPr bwMode="auto">
            <a:xfrm>
              <a:off x="1875" y="1356"/>
              <a:ext cx="111" cy="44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65681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1" name="Oval 147"/>
            <p:cNvSpPr>
              <a:spLocks noChangeArrowheads="1"/>
            </p:cNvSpPr>
            <p:nvPr/>
          </p:nvSpPr>
          <p:spPr bwMode="auto">
            <a:xfrm>
              <a:off x="1809" y="1223"/>
              <a:ext cx="110" cy="44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95985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2" name="Oval 148"/>
            <p:cNvSpPr>
              <a:spLocks noChangeArrowheads="1"/>
            </p:cNvSpPr>
            <p:nvPr/>
          </p:nvSpPr>
          <p:spPr bwMode="auto">
            <a:xfrm>
              <a:off x="1738" y="1098"/>
              <a:ext cx="111" cy="44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C5C8A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3" name="Oval 149"/>
            <p:cNvSpPr>
              <a:spLocks noChangeArrowheads="1"/>
            </p:cNvSpPr>
            <p:nvPr/>
          </p:nvSpPr>
          <p:spPr bwMode="auto">
            <a:xfrm>
              <a:off x="1583" y="1289"/>
              <a:ext cx="111" cy="44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95985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4" name="Oval 150"/>
            <p:cNvSpPr>
              <a:spLocks noChangeArrowheads="1"/>
            </p:cNvSpPr>
            <p:nvPr/>
          </p:nvSpPr>
          <p:spPr bwMode="auto">
            <a:xfrm>
              <a:off x="1379" y="1343"/>
              <a:ext cx="111" cy="44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95985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5" name="Oval 151"/>
            <p:cNvSpPr>
              <a:spLocks noChangeArrowheads="1"/>
            </p:cNvSpPr>
            <p:nvPr/>
          </p:nvSpPr>
          <p:spPr bwMode="auto">
            <a:xfrm>
              <a:off x="1529" y="1156"/>
              <a:ext cx="111" cy="44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C5C8A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6" name="Oval 152"/>
            <p:cNvSpPr>
              <a:spLocks noChangeArrowheads="1"/>
            </p:cNvSpPr>
            <p:nvPr/>
          </p:nvSpPr>
          <p:spPr bwMode="auto">
            <a:xfrm>
              <a:off x="1294" y="1222"/>
              <a:ext cx="111" cy="44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C5C8A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7" name="Oval 153"/>
            <p:cNvSpPr>
              <a:spLocks noChangeArrowheads="1"/>
            </p:cNvSpPr>
            <p:nvPr/>
          </p:nvSpPr>
          <p:spPr bwMode="auto">
            <a:xfrm>
              <a:off x="1314" y="1112"/>
              <a:ext cx="111" cy="43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C5C8A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" name="Oval 154"/>
            <p:cNvSpPr>
              <a:spLocks noChangeArrowheads="1"/>
            </p:cNvSpPr>
            <p:nvPr/>
          </p:nvSpPr>
          <p:spPr bwMode="auto">
            <a:xfrm>
              <a:off x="1082" y="1166"/>
              <a:ext cx="110" cy="44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C5C8A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9" name="Oval 155"/>
            <p:cNvSpPr>
              <a:spLocks noChangeArrowheads="1"/>
            </p:cNvSpPr>
            <p:nvPr/>
          </p:nvSpPr>
          <p:spPr bwMode="auto">
            <a:xfrm>
              <a:off x="877" y="1121"/>
              <a:ext cx="111" cy="44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C5C8A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0" name="Oval 156"/>
            <p:cNvSpPr>
              <a:spLocks noChangeArrowheads="1"/>
            </p:cNvSpPr>
            <p:nvPr/>
          </p:nvSpPr>
          <p:spPr bwMode="auto">
            <a:xfrm>
              <a:off x="875" y="1216"/>
              <a:ext cx="110" cy="44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C5C8A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1" name="Oval 157"/>
            <p:cNvSpPr>
              <a:spLocks noChangeArrowheads="1"/>
            </p:cNvSpPr>
            <p:nvPr/>
          </p:nvSpPr>
          <p:spPr bwMode="auto">
            <a:xfrm>
              <a:off x="680" y="1170"/>
              <a:ext cx="111" cy="43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C5C8A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2" name="Oval 158"/>
            <p:cNvSpPr>
              <a:spLocks noChangeArrowheads="1"/>
            </p:cNvSpPr>
            <p:nvPr/>
          </p:nvSpPr>
          <p:spPr bwMode="auto">
            <a:xfrm>
              <a:off x="411" y="1232"/>
              <a:ext cx="110" cy="43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C5C8A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3" name="Oval 159"/>
            <p:cNvSpPr>
              <a:spLocks noChangeArrowheads="1"/>
            </p:cNvSpPr>
            <p:nvPr/>
          </p:nvSpPr>
          <p:spPr bwMode="auto">
            <a:xfrm>
              <a:off x="434" y="1100"/>
              <a:ext cx="111" cy="43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C5C8A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4" name="Oval 160"/>
            <p:cNvSpPr>
              <a:spLocks noChangeArrowheads="1"/>
            </p:cNvSpPr>
            <p:nvPr/>
          </p:nvSpPr>
          <p:spPr bwMode="auto">
            <a:xfrm>
              <a:off x="119" y="1312"/>
              <a:ext cx="110" cy="43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C5C8A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5" name="Oval 161"/>
            <p:cNvSpPr>
              <a:spLocks noChangeArrowheads="1"/>
            </p:cNvSpPr>
            <p:nvPr/>
          </p:nvSpPr>
          <p:spPr bwMode="auto">
            <a:xfrm>
              <a:off x="858" y="1001"/>
              <a:ext cx="100" cy="37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C5C8A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6" name="Oval 162"/>
            <p:cNvSpPr>
              <a:spLocks noChangeArrowheads="1"/>
            </p:cNvSpPr>
            <p:nvPr/>
          </p:nvSpPr>
          <p:spPr bwMode="auto">
            <a:xfrm>
              <a:off x="1341" y="1013"/>
              <a:ext cx="100" cy="38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C5C8A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7" name="Oval 163"/>
            <p:cNvSpPr>
              <a:spLocks noChangeArrowheads="1"/>
            </p:cNvSpPr>
            <p:nvPr/>
          </p:nvSpPr>
          <p:spPr bwMode="auto">
            <a:xfrm>
              <a:off x="1739" y="1008"/>
              <a:ext cx="100" cy="37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C5C8A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8" name="Oval 164"/>
            <p:cNvSpPr>
              <a:spLocks noChangeArrowheads="1"/>
            </p:cNvSpPr>
            <p:nvPr/>
          </p:nvSpPr>
          <p:spPr bwMode="auto">
            <a:xfrm>
              <a:off x="2116" y="1001"/>
              <a:ext cx="99" cy="38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C5C8A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9" name="Oval 165"/>
            <p:cNvSpPr>
              <a:spLocks noChangeArrowheads="1"/>
            </p:cNvSpPr>
            <p:nvPr/>
          </p:nvSpPr>
          <p:spPr bwMode="auto">
            <a:xfrm>
              <a:off x="2320" y="941"/>
              <a:ext cx="100" cy="38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C5C8A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0" name="Oval 166"/>
            <p:cNvSpPr>
              <a:spLocks noChangeArrowheads="1"/>
            </p:cNvSpPr>
            <p:nvPr/>
          </p:nvSpPr>
          <p:spPr bwMode="auto">
            <a:xfrm>
              <a:off x="2601" y="995"/>
              <a:ext cx="100" cy="38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C5C8A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1" name="Oval 167"/>
            <p:cNvSpPr>
              <a:spLocks noChangeArrowheads="1"/>
            </p:cNvSpPr>
            <p:nvPr/>
          </p:nvSpPr>
          <p:spPr bwMode="auto">
            <a:xfrm>
              <a:off x="1667" y="1420"/>
              <a:ext cx="105" cy="50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65681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2" name="Oval 168"/>
            <p:cNvSpPr>
              <a:spLocks noChangeArrowheads="1"/>
            </p:cNvSpPr>
            <p:nvPr/>
          </p:nvSpPr>
          <p:spPr bwMode="auto">
            <a:xfrm>
              <a:off x="2557" y="1516"/>
              <a:ext cx="122" cy="50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05078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3" name="Oval 169"/>
            <p:cNvSpPr>
              <a:spLocks noChangeArrowheads="1"/>
            </p:cNvSpPr>
            <p:nvPr/>
          </p:nvSpPr>
          <p:spPr bwMode="auto">
            <a:xfrm>
              <a:off x="3619" y="1287"/>
              <a:ext cx="111" cy="50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C4C73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4" name="Oval 170"/>
            <p:cNvSpPr>
              <a:spLocks noChangeArrowheads="1"/>
            </p:cNvSpPr>
            <p:nvPr/>
          </p:nvSpPr>
          <p:spPr bwMode="auto">
            <a:xfrm>
              <a:off x="3791" y="1212"/>
              <a:ext cx="110" cy="50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C4C73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5" name="Oval 171"/>
            <p:cNvSpPr>
              <a:spLocks noChangeArrowheads="1"/>
            </p:cNvSpPr>
            <p:nvPr/>
          </p:nvSpPr>
          <p:spPr bwMode="auto">
            <a:xfrm>
              <a:off x="2134" y="908"/>
              <a:ext cx="78" cy="33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C5C8A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6" name="Oval 172"/>
            <p:cNvSpPr>
              <a:spLocks noChangeArrowheads="1"/>
            </p:cNvSpPr>
            <p:nvPr/>
          </p:nvSpPr>
          <p:spPr bwMode="auto">
            <a:xfrm>
              <a:off x="1264" y="908"/>
              <a:ext cx="78" cy="33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C5C8A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7" name="Oval 173"/>
            <p:cNvSpPr>
              <a:spLocks noChangeArrowheads="1"/>
            </p:cNvSpPr>
            <p:nvPr/>
          </p:nvSpPr>
          <p:spPr bwMode="auto">
            <a:xfrm>
              <a:off x="1471" y="869"/>
              <a:ext cx="78" cy="33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C5C8A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8" name="Oval 174"/>
            <p:cNvSpPr>
              <a:spLocks noChangeArrowheads="1"/>
            </p:cNvSpPr>
            <p:nvPr/>
          </p:nvSpPr>
          <p:spPr bwMode="auto">
            <a:xfrm>
              <a:off x="1650" y="824"/>
              <a:ext cx="82" cy="33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C5C8A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9" name="Oval 175"/>
            <p:cNvSpPr>
              <a:spLocks noChangeArrowheads="1"/>
            </p:cNvSpPr>
            <p:nvPr/>
          </p:nvSpPr>
          <p:spPr bwMode="auto">
            <a:xfrm>
              <a:off x="1918" y="869"/>
              <a:ext cx="83" cy="33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C5C8A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0" name="Oval 176"/>
            <p:cNvSpPr>
              <a:spLocks noChangeArrowheads="1"/>
            </p:cNvSpPr>
            <p:nvPr/>
          </p:nvSpPr>
          <p:spPr bwMode="auto">
            <a:xfrm>
              <a:off x="1720" y="923"/>
              <a:ext cx="82" cy="33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C5C8A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1" name="Oval 177"/>
            <p:cNvSpPr>
              <a:spLocks noChangeArrowheads="1"/>
            </p:cNvSpPr>
            <p:nvPr/>
          </p:nvSpPr>
          <p:spPr bwMode="auto">
            <a:xfrm>
              <a:off x="1913" y="957"/>
              <a:ext cx="94" cy="44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C5C8A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2" name="Oval 178"/>
            <p:cNvSpPr>
              <a:spLocks noChangeArrowheads="1"/>
            </p:cNvSpPr>
            <p:nvPr/>
          </p:nvSpPr>
          <p:spPr bwMode="auto">
            <a:xfrm>
              <a:off x="1541" y="962"/>
              <a:ext cx="88" cy="44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C5C8A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3" name="Oval 179"/>
            <p:cNvSpPr>
              <a:spLocks noChangeArrowheads="1"/>
            </p:cNvSpPr>
            <p:nvPr/>
          </p:nvSpPr>
          <p:spPr bwMode="auto">
            <a:xfrm>
              <a:off x="1076" y="953"/>
              <a:ext cx="100" cy="44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C5C8A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4" name="Oval 180"/>
            <p:cNvSpPr>
              <a:spLocks noChangeArrowheads="1"/>
            </p:cNvSpPr>
            <p:nvPr/>
          </p:nvSpPr>
          <p:spPr bwMode="auto">
            <a:xfrm>
              <a:off x="1983" y="4027"/>
              <a:ext cx="194" cy="104"/>
            </a:xfrm>
            <a:prstGeom prst="ellipse">
              <a:avLst/>
            </a:prstGeom>
            <a:gradFill rotWithShape="0">
              <a:gsLst>
                <a:gs pos="0">
                  <a:srgbClr val="5B5B89"/>
                </a:gs>
                <a:gs pos="100000">
                  <a:srgbClr val="34344E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" name="Oval 181"/>
            <p:cNvSpPr>
              <a:spLocks noChangeArrowheads="1"/>
            </p:cNvSpPr>
            <p:nvPr/>
          </p:nvSpPr>
          <p:spPr bwMode="auto">
            <a:xfrm>
              <a:off x="2460" y="3671"/>
              <a:ext cx="195" cy="111"/>
            </a:xfrm>
            <a:prstGeom prst="ellipse">
              <a:avLst/>
            </a:prstGeom>
            <a:gradFill rotWithShape="0">
              <a:gsLst>
                <a:gs pos="0">
                  <a:srgbClr val="5B5B89"/>
                </a:gs>
                <a:gs pos="100000">
                  <a:srgbClr val="34344E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6" name="Oval 182"/>
            <p:cNvSpPr>
              <a:spLocks noChangeArrowheads="1"/>
            </p:cNvSpPr>
            <p:nvPr/>
          </p:nvSpPr>
          <p:spPr bwMode="auto">
            <a:xfrm>
              <a:off x="3238" y="3121"/>
              <a:ext cx="167" cy="94"/>
            </a:xfrm>
            <a:prstGeom prst="ellipse">
              <a:avLst/>
            </a:prstGeom>
            <a:gradFill rotWithShape="0">
              <a:gsLst>
                <a:gs pos="0">
                  <a:srgbClr val="5B5B89"/>
                </a:gs>
                <a:gs pos="100000">
                  <a:srgbClr val="34344E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" name="Oval 183"/>
            <p:cNvSpPr>
              <a:spLocks noChangeArrowheads="1"/>
            </p:cNvSpPr>
            <p:nvPr/>
          </p:nvSpPr>
          <p:spPr bwMode="auto">
            <a:xfrm>
              <a:off x="3550" y="2880"/>
              <a:ext cx="156" cy="88"/>
            </a:xfrm>
            <a:prstGeom prst="ellipse">
              <a:avLst/>
            </a:prstGeom>
            <a:gradFill rotWithShape="0">
              <a:gsLst>
                <a:gs pos="0">
                  <a:srgbClr val="5B5B89"/>
                </a:gs>
                <a:gs pos="100000">
                  <a:srgbClr val="34344E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8" name="Oval 184"/>
            <p:cNvSpPr>
              <a:spLocks noChangeArrowheads="1"/>
            </p:cNvSpPr>
            <p:nvPr/>
          </p:nvSpPr>
          <p:spPr bwMode="auto">
            <a:xfrm>
              <a:off x="2892" y="3377"/>
              <a:ext cx="167" cy="94"/>
            </a:xfrm>
            <a:prstGeom prst="ellipse">
              <a:avLst/>
            </a:prstGeom>
            <a:gradFill rotWithShape="0">
              <a:gsLst>
                <a:gs pos="0">
                  <a:srgbClr val="5B5B89"/>
                </a:gs>
                <a:gs pos="100000">
                  <a:srgbClr val="34344E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9" name="Oval 185"/>
            <p:cNvSpPr>
              <a:spLocks noChangeArrowheads="1"/>
            </p:cNvSpPr>
            <p:nvPr/>
          </p:nvSpPr>
          <p:spPr bwMode="auto">
            <a:xfrm>
              <a:off x="3869" y="2657"/>
              <a:ext cx="150" cy="83"/>
            </a:xfrm>
            <a:prstGeom prst="ellipse">
              <a:avLst/>
            </a:prstGeom>
            <a:gradFill rotWithShape="0">
              <a:gsLst>
                <a:gs pos="0">
                  <a:srgbClr val="5B5B89"/>
                </a:gs>
                <a:gs pos="100000">
                  <a:srgbClr val="34344E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0" name="Oval 186"/>
            <p:cNvSpPr>
              <a:spLocks noChangeArrowheads="1"/>
            </p:cNvSpPr>
            <p:nvPr/>
          </p:nvSpPr>
          <p:spPr bwMode="auto">
            <a:xfrm>
              <a:off x="4090" y="2475"/>
              <a:ext cx="155" cy="88"/>
            </a:xfrm>
            <a:prstGeom prst="ellipse">
              <a:avLst/>
            </a:prstGeom>
            <a:gradFill rotWithShape="0">
              <a:gsLst>
                <a:gs pos="0">
                  <a:srgbClr val="5B5B89"/>
                </a:gs>
                <a:gs pos="100000">
                  <a:srgbClr val="34344E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1" name="Oval 187"/>
            <p:cNvSpPr>
              <a:spLocks noChangeArrowheads="1"/>
            </p:cNvSpPr>
            <p:nvPr/>
          </p:nvSpPr>
          <p:spPr bwMode="auto">
            <a:xfrm>
              <a:off x="4327" y="2314"/>
              <a:ext cx="133" cy="71"/>
            </a:xfrm>
            <a:prstGeom prst="ellipse">
              <a:avLst/>
            </a:prstGeom>
            <a:gradFill rotWithShape="0">
              <a:gsLst>
                <a:gs pos="0">
                  <a:srgbClr val="5B5B89"/>
                </a:gs>
                <a:gs pos="100000">
                  <a:srgbClr val="34344E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2" name="Oval 188"/>
            <p:cNvSpPr>
              <a:spLocks noChangeArrowheads="1"/>
            </p:cNvSpPr>
            <p:nvPr/>
          </p:nvSpPr>
          <p:spPr bwMode="auto">
            <a:xfrm>
              <a:off x="4712" y="2022"/>
              <a:ext cx="133" cy="72"/>
            </a:xfrm>
            <a:prstGeom prst="ellipse">
              <a:avLst/>
            </a:prstGeom>
            <a:gradFill rotWithShape="0">
              <a:gsLst>
                <a:gs pos="0">
                  <a:srgbClr val="5B5B89"/>
                </a:gs>
                <a:gs pos="100000">
                  <a:srgbClr val="31314A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3" name="Oval 189"/>
            <p:cNvSpPr>
              <a:spLocks noChangeArrowheads="1"/>
            </p:cNvSpPr>
            <p:nvPr/>
          </p:nvSpPr>
          <p:spPr bwMode="auto">
            <a:xfrm>
              <a:off x="4533" y="2162"/>
              <a:ext cx="138" cy="60"/>
            </a:xfrm>
            <a:prstGeom prst="ellipse">
              <a:avLst/>
            </a:prstGeom>
            <a:gradFill rotWithShape="0">
              <a:gsLst>
                <a:gs pos="0">
                  <a:srgbClr val="5B5B89"/>
                </a:gs>
                <a:gs pos="100000">
                  <a:srgbClr val="34344E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4" name="Oval 190"/>
            <p:cNvSpPr>
              <a:spLocks noChangeArrowheads="1"/>
            </p:cNvSpPr>
            <p:nvPr/>
          </p:nvSpPr>
          <p:spPr bwMode="auto">
            <a:xfrm>
              <a:off x="4863" y="1920"/>
              <a:ext cx="127" cy="60"/>
            </a:xfrm>
            <a:prstGeom prst="ellipse">
              <a:avLst/>
            </a:prstGeom>
            <a:gradFill rotWithShape="0">
              <a:gsLst>
                <a:gs pos="0">
                  <a:srgbClr val="5B5B89"/>
                </a:gs>
                <a:gs pos="100000">
                  <a:srgbClr val="34344E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5" name="Oval 191"/>
            <p:cNvSpPr>
              <a:spLocks noChangeArrowheads="1"/>
            </p:cNvSpPr>
            <p:nvPr/>
          </p:nvSpPr>
          <p:spPr bwMode="auto">
            <a:xfrm>
              <a:off x="5009" y="1807"/>
              <a:ext cx="127" cy="60"/>
            </a:xfrm>
            <a:prstGeom prst="ellipse">
              <a:avLst/>
            </a:prstGeom>
            <a:gradFill rotWithShape="0">
              <a:gsLst>
                <a:gs pos="0">
                  <a:srgbClr val="5B5B89"/>
                </a:gs>
                <a:gs pos="100000">
                  <a:srgbClr val="34344E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6" name="Oval 192"/>
            <p:cNvSpPr>
              <a:spLocks noChangeArrowheads="1"/>
            </p:cNvSpPr>
            <p:nvPr/>
          </p:nvSpPr>
          <p:spPr bwMode="auto">
            <a:xfrm>
              <a:off x="5161" y="1702"/>
              <a:ext cx="122" cy="49"/>
            </a:xfrm>
            <a:prstGeom prst="ellipse">
              <a:avLst/>
            </a:prstGeom>
            <a:gradFill rotWithShape="0">
              <a:gsLst>
                <a:gs pos="0">
                  <a:srgbClr val="5B5B89"/>
                </a:gs>
                <a:gs pos="100000">
                  <a:srgbClr val="4A4A6F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7" name="Oval 193"/>
            <p:cNvSpPr>
              <a:spLocks noChangeArrowheads="1"/>
            </p:cNvSpPr>
            <p:nvPr/>
          </p:nvSpPr>
          <p:spPr bwMode="auto">
            <a:xfrm>
              <a:off x="5277" y="1614"/>
              <a:ext cx="123" cy="50"/>
            </a:xfrm>
            <a:prstGeom prst="ellipse">
              <a:avLst/>
            </a:prstGeom>
            <a:gradFill rotWithShape="0">
              <a:gsLst>
                <a:gs pos="0">
                  <a:srgbClr val="5B5B89"/>
                </a:gs>
                <a:gs pos="100000">
                  <a:srgbClr val="4A4A6F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8" name="Oval 194"/>
            <p:cNvSpPr>
              <a:spLocks noChangeArrowheads="1"/>
            </p:cNvSpPr>
            <p:nvPr/>
          </p:nvSpPr>
          <p:spPr bwMode="auto">
            <a:xfrm>
              <a:off x="5398" y="1521"/>
              <a:ext cx="122" cy="50"/>
            </a:xfrm>
            <a:prstGeom prst="ellipse">
              <a:avLst/>
            </a:prstGeom>
            <a:gradFill rotWithShape="0">
              <a:gsLst>
                <a:gs pos="0">
                  <a:srgbClr val="5B5B89"/>
                </a:gs>
                <a:gs pos="100000">
                  <a:srgbClr val="4A4A6F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9" name="Oval 195"/>
            <p:cNvSpPr>
              <a:spLocks noChangeArrowheads="1"/>
            </p:cNvSpPr>
            <p:nvPr/>
          </p:nvSpPr>
          <p:spPr bwMode="auto">
            <a:xfrm>
              <a:off x="3255" y="4071"/>
              <a:ext cx="195" cy="105"/>
            </a:xfrm>
            <a:prstGeom prst="ellipse">
              <a:avLst/>
            </a:prstGeom>
            <a:gradFill rotWithShape="0">
              <a:gsLst>
                <a:gs pos="0">
                  <a:srgbClr val="52527C"/>
                </a:gs>
                <a:gs pos="100000">
                  <a:srgbClr val="2C2C43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0" name="Oval 196"/>
            <p:cNvSpPr>
              <a:spLocks noChangeArrowheads="1"/>
            </p:cNvSpPr>
            <p:nvPr/>
          </p:nvSpPr>
          <p:spPr bwMode="auto">
            <a:xfrm>
              <a:off x="3651" y="3693"/>
              <a:ext cx="195" cy="110"/>
            </a:xfrm>
            <a:prstGeom prst="ellipse">
              <a:avLst/>
            </a:prstGeom>
            <a:gradFill rotWithShape="0">
              <a:gsLst>
                <a:gs pos="0">
                  <a:srgbClr val="52527C"/>
                </a:gs>
                <a:gs pos="100000">
                  <a:srgbClr val="2C2C43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1" name="Oval 197"/>
            <p:cNvSpPr>
              <a:spLocks noChangeArrowheads="1"/>
            </p:cNvSpPr>
            <p:nvPr/>
          </p:nvSpPr>
          <p:spPr bwMode="auto">
            <a:xfrm>
              <a:off x="4773" y="3705"/>
              <a:ext cx="200" cy="105"/>
            </a:xfrm>
            <a:prstGeom prst="ellipse">
              <a:avLst/>
            </a:prstGeom>
            <a:gradFill rotWithShape="0">
              <a:gsLst>
                <a:gs pos="0">
                  <a:srgbClr val="52527C"/>
                </a:gs>
                <a:gs pos="100000">
                  <a:srgbClr val="202030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2" name="Oval 198"/>
            <p:cNvSpPr>
              <a:spLocks noChangeArrowheads="1"/>
            </p:cNvSpPr>
            <p:nvPr/>
          </p:nvSpPr>
          <p:spPr bwMode="auto">
            <a:xfrm>
              <a:off x="4491" y="4049"/>
              <a:ext cx="195" cy="104"/>
            </a:xfrm>
            <a:prstGeom prst="ellipse">
              <a:avLst/>
            </a:prstGeom>
            <a:gradFill rotWithShape="0">
              <a:gsLst>
                <a:gs pos="0">
                  <a:srgbClr val="52527C"/>
                </a:gs>
                <a:gs pos="100000">
                  <a:srgbClr val="202030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3" name="Oval 199"/>
            <p:cNvSpPr>
              <a:spLocks noChangeArrowheads="1"/>
            </p:cNvSpPr>
            <p:nvPr/>
          </p:nvSpPr>
          <p:spPr bwMode="auto">
            <a:xfrm>
              <a:off x="3989" y="3396"/>
              <a:ext cx="167" cy="95"/>
            </a:xfrm>
            <a:prstGeom prst="ellipse">
              <a:avLst/>
            </a:prstGeom>
            <a:gradFill rotWithShape="0">
              <a:gsLst>
                <a:gs pos="0">
                  <a:srgbClr val="52527C"/>
                </a:gs>
                <a:gs pos="100000">
                  <a:srgbClr val="2C2C43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4" name="Oval 200"/>
            <p:cNvSpPr>
              <a:spLocks noChangeArrowheads="1"/>
            </p:cNvSpPr>
            <p:nvPr/>
          </p:nvSpPr>
          <p:spPr bwMode="auto">
            <a:xfrm>
              <a:off x="4263" y="3141"/>
              <a:ext cx="166" cy="94"/>
            </a:xfrm>
            <a:prstGeom prst="ellipse">
              <a:avLst/>
            </a:prstGeom>
            <a:gradFill rotWithShape="0">
              <a:gsLst>
                <a:gs pos="0">
                  <a:srgbClr val="52527C"/>
                </a:gs>
                <a:gs pos="100000">
                  <a:srgbClr val="2C2C43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5" name="Oval 201"/>
            <p:cNvSpPr>
              <a:spLocks noChangeArrowheads="1"/>
            </p:cNvSpPr>
            <p:nvPr/>
          </p:nvSpPr>
          <p:spPr bwMode="auto">
            <a:xfrm>
              <a:off x="5044" y="3418"/>
              <a:ext cx="166" cy="94"/>
            </a:xfrm>
            <a:prstGeom prst="ellipse">
              <a:avLst/>
            </a:prstGeom>
            <a:gradFill rotWithShape="0">
              <a:gsLst>
                <a:gs pos="0">
                  <a:srgbClr val="52527C"/>
                </a:gs>
                <a:gs pos="100000">
                  <a:srgbClr val="202030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6" name="Oval 202"/>
            <p:cNvSpPr>
              <a:spLocks noChangeArrowheads="1"/>
            </p:cNvSpPr>
            <p:nvPr/>
          </p:nvSpPr>
          <p:spPr bwMode="auto">
            <a:xfrm>
              <a:off x="4553" y="2873"/>
              <a:ext cx="155" cy="82"/>
            </a:xfrm>
            <a:prstGeom prst="ellipse">
              <a:avLst/>
            </a:prstGeom>
            <a:gradFill rotWithShape="0">
              <a:gsLst>
                <a:gs pos="0">
                  <a:srgbClr val="52527C"/>
                </a:gs>
                <a:gs pos="100000">
                  <a:srgbClr val="2C2C43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7" name="Oval 203"/>
            <p:cNvSpPr>
              <a:spLocks noChangeArrowheads="1"/>
            </p:cNvSpPr>
            <p:nvPr/>
          </p:nvSpPr>
          <p:spPr bwMode="auto">
            <a:xfrm>
              <a:off x="5293" y="3116"/>
              <a:ext cx="167" cy="94"/>
            </a:xfrm>
            <a:prstGeom prst="ellipse">
              <a:avLst/>
            </a:prstGeom>
            <a:gradFill rotWithShape="0">
              <a:gsLst>
                <a:gs pos="0">
                  <a:srgbClr val="52527C"/>
                </a:gs>
                <a:gs pos="100000">
                  <a:srgbClr val="2C2C43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8" name="Oval 204"/>
            <p:cNvSpPr>
              <a:spLocks noChangeArrowheads="1"/>
            </p:cNvSpPr>
            <p:nvPr/>
          </p:nvSpPr>
          <p:spPr bwMode="auto">
            <a:xfrm>
              <a:off x="5497" y="2879"/>
              <a:ext cx="155" cy="88"/>
            </a:xfrm>
            <a:prstGeom prst="ellipse">
              <a:avLst/>
            </a:prstGeom>
            <a:gradFill rotWithShape="0">
              <a:gsLst>
                <a:gs pos="0">
                  <a:srgbClr val="52527C"/>
                </a:gs>
                <a:gs pos="100000">
                  <a:srgbClr val="202030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" name="Oval 205"/>
            <p:cNvSpPr>
              <a:spLocks noChangeArrowheads="1"/>
            </p:cNvSpPr>
            <p:nvPr/>
          </p:nvSpPr>
          <p:spPr bwMode="auto">
            <a:xfrm>
              <a:off x="4772" y="2673"/>
              <a:ext cx="155" cy="82"/>
            </a:xfrm>
            <a:prstGeom prst="ellipse">
              <a:avLst/>
            </a:prstGeom>
            <a:gradFill rotWithShape="0">
              <a:gsLst>
                <a:gs pos="0">
                  <a:srgbClr val="52527C"/>
                </a:gs>
                <a:gs pos="100000">
                  <a:srgbClr val="2C2C43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" name="Oval 206"/>
            <p:cNvSpPr>
              <a:spLocks noChangeArrowheads="1"/>
            </p:cNvSpPr>
            <p:nvPr/>
          </p:nvSpPr>
          <p:spPr bwMode="auto">
            <a:xfrm>
              <a:off x="4966" y="2488"/>
              <a:ext cx="155" cy="83"/>
            </a:xfrm>
            <a:prstGeom prst="ellipse">
              <a:avLst/>
            </a:prstGeom>
            <a:gradFill rotWithShape="0">
              <a:gsLst>
                <a:gs pos="0">
                  <a:srgbClr val="52527C"/>
                </a:gs>
                <a:gs pos="100000">
                  <a:srgbClr val="2C2C43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" name="Oval 207"/>
            <p:cNvSpPr>
              <a:spLocks noChangeArrowheads="1"/>
            </p:cNvSpPr>
            <p:nvPr/>
          </p:nvSpPr>
          <p:spPr bwMode="auto">
            <a:xfrm>
              <a:off x="5444" y="2052"/>
              <a:ext cx="133" cy="72"/>
            </a:xfrm>
            <a:prstGeom prst="ellipse">
              <a:avLst/>
            </a:prstGeom>
            <a:gradFill rotWithShape="0">
              <a:gsLst>
                <a:gs pos="0">
                  <a:srgbClr val="52527C"/>
                </a:gs>
                <a:gs pos="100000">
                  <a:srgbClr val="2C2C43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" name="Oval 208"/>
            <p:cNvSpPr>
              <a:spLocks noChangeArrowheads="1"/>
            </p:cNvSpPr>
            <p:nvPr/>
          </p:nvSpPr>
          <p:spPr bwMode="auto">
            <a:xfrm>
              <a:off x="5161" y="2314"/>
              <a:ext cx="139" cy="72"/>
            </a:xfrm>
            <a:prstGeom prst="ellipse">
              <a:avLst/>
            </a:prstGeom>
            <a:gradFill rotWithShape="0">
              <a:gsLst>
                <a:gs pos="0">
                  <a:srgbClr val="52527C"/>
                </a:gs>
                <a:gs pos="100000">
                  <a:srgbClr val="2C2C43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" name="Oval 209"/>
            <p:cNvSpPr>
              <a:spLocks noChangeArrowheads="1"/>
            </p:cNvSpPr>
            <p:nvPr/>
          </p:nvSpPr>
          <p:spPr bwMode="auto">
            <a:xfrm>
              <a:off x="5318" y="2176"/>
              <a:ext cx="133" cy="60"/>
            </a:xfrm>
            <a:prstGeom prst="ellipse">
              <a:avLst/>
            </a:prstGeom>
            <a:gradFill rotWithShape="0">
              <a:gsLst>
                <a:gs pos="0">
                  <a:srgbClr val="52527C"/>
                </a:gs>
                <a:gs pos="100000">
                  <a:srgbClr val="2C2C43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" name="Oval 210"/>
            <p:cNvSpPr>
              <a:spLocks noChangeArrowheads="1"/>
            </p:cNvSpPr>
            <p:nvPr/>
          </p:nvSpPr>
          <p:spPr bwMode="auto">
            <a:xfrm>
              <a:off x="5581" y="1933"/>
              <a:ext cx="127" cy="60"/>
            </a:xfrm>
            <a:prstGeom prst="ellipse">
              <a:avLst/>
            </a:prstGeom>
            <a:gradFill rotWithShape="0">
              <a:gsLst>
                <a:gs pos="0">
                  <a:srgbClr val="52527C"/>
                </a:gs>
                <a:gs pos="100000">
                  <a:srgbClr val="2F2F47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" name="Oval 211"/>
            <p:cNvSpPr>
              <a:spLocks noChangeArrowheads="1"/>
            </p:cNvSpPr>
            <p:nvPr/>
          </p:nvSpPr>
          <p:spPr bwMode="auto">
            <a:xfrm>
              <a:off x="5689" y="1811"/>
              <a:ext cx="127" cy="60"/>
            </a:xfrm>
            <a:prstGeom prst="ellipse">
              <a:avLst/>
            </a:prstGeom>
            <a:gradFill rotWithShape="0">
              <a:gsLst>
                <a:gs pos="0">
                  <a:srgbClr val="52527C"/>
                </a:gs>
                <a:gs pos="100000">
                  <a:srgbClr val="2F2F47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6" name="Oval 212"/>
            <p:cNvSpPr>
              <a:spLocks noChangeArrowheads="1"/>
            </p:cNvSpPr>
            <p:nvPr/>
          </p:nvSpPr>
          <p:spPr bwMode="auto">
            <a:xfrm>
              <a:off x="5663" y="2680"/>
              <a:ext cx="155" cy="82"/>
            </a:xfrm>
            <a:prstGeom prst="ellipse">
              <a:avLst/>
            </a:prstGeom>
            <a:gradFill rotWithShape="0">
              <a:gsLst>
                <a:gs pos="0">
                  <a:srgbClr val="52527C"/>
                </a:gs>
                <a:gs pos="100000">
                  <a:srgbClr val="2C2C43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" name="Oval 213"/>
            <p:cNvSpPr>
              <a:spLocks noChangeArrowheads="1"/>
            </p:cNvSpPr>
            <p:nvPr/>
          </p:nvSpPr>
          <p:spPr bwMode="auto">
            <a:xfrm>
              <a:off x="-65" y="2865"/>
              <a:ext cx="149" cy="88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6466A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8" name="Oval 214"/>
            <p:cNvSpPr>
              <a:spLocks noChangeArrowheads="1"/>
            </p:cNvSpPr>
            <p:nvPr/>
          </p:nvSpPr>
          <p:spPr bwMode="auto">
            <a:xfrm>
              <a:off x="2" y="2477"/>
              <a:ext cx="155" cy="88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C4C73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" name="Oval 215"/>
            <p:cNvSpPr>
              <a:spLocks noChangeArrowheads="1"/>
            </p:cNvSpPr>
            <p:nvPr/>
          </p:nvSpPr>
          <p:spPr bwMode="auto">
            <a:xfrm>
              <a:off x="-9" y="1436"/>
              <a:ext cx="105" cy="43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C5C8A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0" name="Oval 216"/>
            <p:cNvSpPr>
              <a:spLocks noChangeArrowheads="1"/>
            </p:cNvSpPr>
            <p:nvPr/>
          </p:nvSpPr>
          <p:spPr bwMode="auto">
            <a:xfrm>
              <a:off x="5624" y="4010"/>
              <a:ext cx="200" cy="105"/>
            </a:xfrm>
            <a:prstGeom prst="ellipse">
              <a:avLst/>
            </a:prstGeom>
            <a:gradFill rotWithShape="0">
              <a:gsLst>
                <a:gs pos="0">
                  <a:srgbClr val="52527C"/>
                </a:gs>
                <a:gs pos="100000">
                  <a:srgbClr val="202030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41" name="Rectangle 217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3638"/>
            <a:ext cx="2132013" cy="4556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cs typeface="Segoe UI" charset="0"/>
              </a:defRPr>
            </a:lvl1pPr>
          </a:lstStyle>
          <a:p>
            <a:fld id="{69FEFC02-8BA8-434B-BF8E-9B997BA9957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242" name="Rectangle 218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3638"/>
            <a:ext cx="2132013" cy="4556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cs typeface="Segoe UI" charset="0"/>
              </a:defRPr>
            </a:lvl1pPr>
          </a:lstStyle>
          <a:p>
            <a:endParaRPr lang="de-DE"/>
          </a:p>
        </p:txBody>
      </p:sp>
      <p:sp>
        <p:nvSpPr>
          <p:cNvPr id="1243" name="Rectangle 219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3638"/>
            <a:ext cx="2894013" cy="4556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cs typeface="Segoe UI" charset="0"/>
              </a:defRPr>
            </a:lvl1pPr>
          </a:lstStyle>
          <a:p>
            <a:endParaRPr lang="en-US"/>
          </a:p>
        </p:txBody>
      </p:sp>
      <p:sp>
        <p:nvSpPr>
          <p:cNvPr id="1244" name="Rectangle 2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323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</p:txBody>
      </p:sp>
      <p:sp>
        <p:nvSpPr>
          <p:cNvPr id="1245" name="Rectangle 2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DFDEF6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marL="742950" indent="-28575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DFDEF6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Tahoma" charset="0"/>
        </a:defRPr>
      </a:lvl2pPr>
      <a:lvl3pPr marL="11430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DFDEF6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Tahoma" charset="0"/>
        </a:defRPr>
      </a:lvl3pPr>
      <a:lvl4pPr marL="16002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DFDEF6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Tahoma" charset="0"/>
        </a:defRPr>
      </a:lvl4pPr>
      <a:lvl5pPr marL="20574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DFDEF6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Tahoma" charset="0"/>
        </a:defRPr>
      </a:lvl5pPr>
      <a:lvl6pPr marL="25146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DFDEF6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Tahoma" charset="0"/>
        </a:defRPr>
      </a:lvl6pPr>
      <a:lvl7pPr marL="29718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DFDEF6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Tahoma" charset="0"/>
        </a:defRPr>
      </a:lvl7pPr>
      <a:lvl8pPr marL="34290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DFDEF6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Tahoma" charset="0"/>
        </a:defRPr>
      </a:lvl8pPr>
      <a:lvl9pPr marL="38862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DFDEF6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Tahoma" charset="0"/>
        </a:defRPr>
      </a:lvl9pPr>
    </p:titleStyle>
    <p:bodyStyle>
      <a:lvl1pPr marL="342900" indent="-342900" algn="l" defTabSz="457200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defTabSz="457200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 txBox="1">
            <a:spLocks noChangeArrowheads="1"/>
          </p:cNvSpPr>
          <p:nvPr/>
        </p:nvSpPr>
        <p:spPr bwMode="auto">
          <a:xfrm>
            <a:off x="685800" y="2667000"/>
            <a:ext cx="7772400" cy="1346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4800" b="0" i="0" u="none" strike="noStrike" kern="0" cap="none" spc="0" normalizeH="0" baseline="0" noProof="0" dirty="0" smtClean="0">
                <a:ln>
                  <a:noFill/>
                </a:ln>
                <a:solidFill>
                  <a:srgbClr val="DFDEF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The Great Controversy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371600" y="4114800"/>
            <a:ext cx="6400800" cy="8636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Verdana" pitchFamily="32" charset="0"/>
                <a:ea typeface="+mn-ea"/>
                <a:cs typeface="+mn-cs"/>
              </a:rPr>
              <a:t>Introduction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6699"/>
            </a:gs>
            <a:gs pos="100000">
              <a:srgbClr val="2F2F4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9144000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>
                <a:latin typeface="Verdana" pitchFamily="32" charset="0"/>
              </a:rPr>
              <a:t>Background</a:t>
            </a:r>
          </a:p>
        </p:txBody>
      </p:sp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2484438" y="2349500"/>
            <a:ext cx="4032250" cy="3024188"/>
          </a:xfrm>
          <a:prstGeom prst="triangle">
            <a:avLst>
              <a:gd name="adj" fmla="val 50000"/>
            </a:avLst>
          </a:prstGeom>
          <a:solidFill>
            <a:srgbClr val="6666FF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971550" y="4941888"/>
            <a:ext cx="1512888" cy="10080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12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The Spirit above the Bible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6588125" y="4940300"/>
            <a:ext cx="1512888" cy="10080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12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Tradition above the Bible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3748314" y="1628775"/>
            <a:ext cx="1512887" cy="7032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12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The Bible only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9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6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3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6699"/>
            </a:gs>
            <a:gs pos="100000">
              <a:srgbClr val="2F2F4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20688" y="274638"/>
            <a:ext cx="8229600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>
                <a:latin typeface="Verdana" pitchFamily="32" charset="0"/>
              </a:rPr>
              <a:t>Results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407275" cy="4533900"/>
          </a:xfrm>
          <a:ln/>
        </p:spPr>
        <p:txBody>
          <a:bodyPr/>
          <a:lstStyle/>
          <a:p>
            <a:pPr marL="319088" indent="-319088">
              <a:lnSpc>
                <a:spcPct val="90000"/>
              </a:lnSpc>
              <a:buClr>
                <a:srgbClr val="9999FF"/>
              </a:buClr>
              <a:buSzPct val="80000"/>
              <a:buFont typeface="Wingdings" charset="2"/>
              <a:buChar char=""/>
              <a:tabLst>
                <a:tab pos="889000" algn="l"/>
                <a:tab pos="1803400" algn="l"/>
                <a:tab pos="2717800" algn="l"/>
                <a:tab pos="3632200" algn="l"/>
                <a:tab pos="4546600" algn="l"/>
                <a:tab pos="5461000" algn="l"/>
                <a:tab pos="6375400" algn="l"/>
                <a:tab pos="7289800" algn="l"/>
                <a:tab pos="8204200" algn="l"/>
                <a:tab pos="9118600" algn="l"/>
                <a:tab pos="10033000" algn="l"/>
              </a:tabLst>
            </a:pPr>
            <a:r>
              <a:rPr lang="en-US" sz="2600">
                <a:latin typeface="Verdana" pitchFamily="32" charset="0"/>
              </a:rPr>
              <a:t>Rejection of Tradition (Radical Reformers, Evangelicals)</a:t>
            </a:r>
          </a:p>
          <a:p>
            <a:pPr marL="685800" lvl="1" indent="-228600">
              <a:lnSpc>
                <a:spcPct val="90000"/>
              </a:lnSpc>
              <a:buClr>
                <a:srgbClr val="CCCCFF"/>
              </a:buClr>
              <a:buSzPct val="60000"/>
              <a:buFont typeface="Wingdings" charset="2"/>
              <a:buChar char=""/>
              <a:tabLst>
                <a:tab pos="889000" algn="l"/>
                <a:tab pos="1803400" algn="l"/>
                <a:tab pos="2717800" algn="l"/>
                <a:tab pos="3632200" algn="l"/>
                <a:tab pos="4546600" algn="l"/>
                <a:tab pos="5461000" algn="l"/>
                <a:tab pos="6375400" algn="l"/>
                <a:tab pos="7289800" algn="l"/>
                <a:tab pos="8204200" algn="l"/>
                <a:tab pos="9118600" algn="l"/>
                <a:tab pos="10033000" algn="l"/>
              </a:tabLst>
            </a:pPr>
            <a:r>
              <a:rPr lang="en-US" sz="2400">
                <a:latin typeface="Verdana" pitchFamily="32" charset="0"/>
              </a:rPr>
              <a:t>Rejection of those things forbidden in the Bible?</a:t>
            </a:r>
          </a:p>
          <a:p>
            <a:pPr marL="685800" lvl="1" indent="-228600">
              <a:lnSpc>
                <a:spcPct val="90000"/>
              </a:lnSpc>
              <a:buClr>
                <a:srgbClr val="CCCCFF"/>
              </a:buClr>
              <a:buSzPct val="60000"/>
              <a:buFont typeface="Wingdings" charset="2"/>
              <a:buChar char=""/>
              <a:tabLst>
                <a:tab pos="889000" algn="l"/>
                <a:tab pos="1803400" algn="l"/>
                <a:tab pos="2717800" algn="l"/>
                <a:tab pos="3632200" algn="l"/>
                <a:tab pos="4546600" algn="l"/>
                <a:tab pos="5461000" algn="l"/>
                <a:tab pos="6375400" algn="l"/>
                <a:tab pos="7289800" algn="l"/>
                <a:tab pos="8204200" algn="l"/>
                <a:tab pos="9118600" algn="l"/>
                <a:tab pos="10033000" algn="l"/>
              </a:tabLst>
            </a:pPr>
            <a:r>
              <a:rPr lang="en-US" sz="2400">
                <a:latin typeface="Verdana" pitchFamily="32" charset="0"/>
              </a:rPr>
              <a:t>Rejection of everything that is not written in the Bible?</a:t>
            </a:r>
          </a:p>
          <a:p>
            <a:pPr marL="319088" indent="-319088">
              <a:lnSpc>
                <a:spcPct val="90000"/>
              </a:lnSpc>
              <a:buClr>
                <a:srgbClr val="9999FF"/>
              </a:buClr>
              <a:buSzPct val="80000"/>
              <a:buFont typeface="Wingdings" charset="2"/>
              <a:buChar char=""/>
              <a:tabLst>
                <a:tab pos="889000" algn="l"/>
                <a:tab pos="1803400" algn="l"/>
                <a:tab pos="2717800" algn="l"/>
                <a:tab pos="3632200" algn="l"/>
                <a:tab pos="4546600" algn="l"/>
                <a:tab pos="5461000" algn="l"/>
                <a:tab pos="6375400" algn="l"/>
                <a:tab pos="7289800" algn="l"/>
                <a:tab pos="8204200" algn="l"/>
                <a:tab pos="9118600" algn="l"/>
                <a:tab pos="10033000" algn="l"/>
              </a:tabLst>
            </a:pPr>
            <a:r>
              <a:rPr lang="en-US" sz="2600">
                <a:latin typeface="Verdana" pitchFamily="32" charset="0"/>
              </a:rPr>
              <a:t>Rejection of the possibility of present day prophets</a:t>
            </a:r>
          </a:p>
          <a:p>
            <a:pPr marL="685800" lvl="1" indent="-228600">
              <a:lnSpc>
                <a:spcPct val="90000"/>
              </a:lnSpc>
              <a:buClr>
                <a:srgbClr val="CCCCFF"/>
              </a:buClr>
              <a:buSzPct val="60000"/>
              <a:buFont typeface="Wingdings" charset="2"/>
              <a:buChar char=""/>
              <a:tabLst>
                <a:tab pos="889000" algn="l"/>
                <a:tab pos="1803400" algn="l"/>
                <a:tab pos="2717800" algn="l"/>
                <a:tab pos="3632200" algn="l"/>
                <a:tab pos="4546600" algn="l"/>
                <a:tab pos="5461000" algn="l"/>
                <a:tab pos="6375400" algn="l"/>
                <a:tab pos="7289800" algn="l"/>
                <a:tab pos="8204200" algn="l"/>
                <a:tab pos="9118600" algn="l"/>
                <a:tab pos="10033000" algn="l"/>
              </a:tabLst>
            </a:pPr>
            <a:r>
              <a:rPr lang="en-US" sz="2400">
                <a:latin typeface="Verdana" pitchFamily="32" charset="0"/>
              </a:rPr>
              <a:t>Consequently rejection of E.G. White writings as being inspired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0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9" dur="10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" dur="1000" fill="hold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" dur="1000" fill="hold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6" dur="10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" dur="1000" fill="hold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1000" fill="hold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3" dur="10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8" dur="1000" fill="hold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9" dur="1000" fill="hold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30" dur="10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5" dur="1000" fill="hold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" dur="1000" fill="hold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37" dur="10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6699"/>
            </a:gs>
            <a:gs pos="100000">
              <a:srgbClr val="2F2F4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>
                <a:latin typeface="Verdana" pitchFamily="32" charset="0"/>
              </a:rPr>
              <a:t>Communication of God to Humans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06475" y="1463675"/>
            <a:ext cx="7223125" cy="4533900"/>
          </a:xfrm>
          <a:ln/>
        </p:spPr>
        <p:txBody>
          <a:bodyPr/>
          <a:lstStyle/>
          <a:p>
            <a:pPr marL="319088" indent="-319088">
              <a:buClr>
                <a:srgbClr val="9090FF"/>
              </a:buClr>
              <a:buSzPct val="80000"/>
              <a:buFont typeface="Wingdings" charset="2"/>
              <a:buChar char=""/>
              <a:tabLst>
                <a:tab pos="889000" algn="l"/>
                <a:tab pos="1803400" algn="l"/>
                <a:tab pos="2717800" algn="l"/>
                <a:tab pos="3632200" algn="l"/>
                <a:tab pos="4546600" algn="l"/>
                <a:tab pos="5461000" algn="l"/>
                <a:tab pos="6375400" algn="l"/>
                <a:tab pos="7289800" algn="l"/>
                <a:tab pos="8204200" algn="l"/>
                <a:tab pos="9118600" algn="l"/>
                <a:tab pos="10033000" algn="l"/>
              </a:tabLst>
            </a:pPr>
            <a:r>
              <a:rPr lang="en-US" sz="2600">
                <a:latin typeface="Verdana" pitchFamily="32" charset="0"/>
              </a:rPr>
              <a:t>Directly (cut off through sin)</a:t>
            </a:r>
          </a:p>
          <a:p>
            <a:pPr marL="319088" indent="-319088">
              <a:buClr>
                <a:srgbClr val="9090FF"/>
              </a:buClr>
              <a:buSzPct val="80000"/>
              <a:buFont typeface="Wingdings" charset="2"/>
              <a:buChar char=""/>
              <a:tabLst>
                <a:tab pos="889000" algn="l"/>
                <a:tab pos="1803400" algn="l"/>
                <a:tab pos="2717800" algn="l"/>
                <a:tab pos="3632200" algn="l"/>
                <a:tab pos="4546600" algn="l"/>
                <a:tab pos="5461000" algn="l"/>
                <a:tab pos="6375400" algn="l"/>
                <a:tab pos="7289800" algn="l"/>
                <a:tab pos="8204200" algn="l"/>
                <a:tab pos="9118600" algn="l"/>
                <a:tab pos="10033000" algn="l"/>
              </a:tabLst>
            </a:pPr>
            <a:r>
              <a:rPr lang="en-US" sz="2600">
                <a:latin typeface="Verdana" pitchFamily="32" charset="0"/>
              </a:rPr>
              <a:t>Through the Spirit</a:t>
            </a:r>
          </a:p>
          <a:p>
            <a:pPr marL="639763" lvl="1" indent="-273050">
              <a:buClr>
                <a:srgbClr val="9090FF"/>
              </a:buClr>
              <a:buSzPct val="60000"/>
              <a:buFont typeface="Wingdings" charset="2"/>
              <a:buChar char=""/>
              <a:tabLst>
                <a:tab pos="889000" algn="l"/>
                <a:tab pos="1803400" algn="l"/>
                <a:tab pos="2717800" algn="l"/>
                <a:tab pos="3632200" algn="l"/>
                <a:tab pos="4546600" algn="l"/>
                <a:tab pos="5461000" algn="l"/>
                <a:tab pos="6375400" algn="l"/>
                <a:tab pos="7289800" algn="l"/>
                <a:tab pos="8204200" algn="l"/>
                <a:tab pos="9118600" algn="l"/>
                <a:tab pos="10033000" algn="l"/>
              </a:tabLst>
            </a:pPr>
            <a:r>
              <a:rPr lang="en-US" sz="2400">
                <a:latin typeface="Verdana" pitchFamily="32" charset="0"/>
              </a:rPr>
              <a:t>Ten Commandments (given and formulated by God)</a:t>
            </a:r>
          </a:p>
          <a:p>
            <a:pPr marL="639763" lvl="1" indent="-273050">
              <a:buClr>
                <a:srgbClr val="9090FF"/>
              </a:buClr>
              <a:buSzPct val="60000"/>
              <a:buFont typeface="Wingdings" charset="2"/>
              <a:buChar char=""/>
              <a:tabLst>
                <a:tab pos="889000" algn="l"/>
                <a:tab pos="1803400" algn="l"/>
                <a:tab pos="2717800" algn="l"/>
                <a:tab pos="3632200" algn="l"/>
                <a:tab pos="4546600" algn="l"/>
                <a:tab pos="5461000" algn="l"/>
                <a:tab pos="6375400" algn="l"/>
                <a:tab pos="7289800" algn="l"/>
                <a:tab pos="8204200" algn="l"/>
                <a:tab pos="9118600" algn="l"/>
                <a:tab pos="10033000" algn="l"/>
              </a:tabLst>
            </a:pPr>
            <a:r>
              <a:rPr lang="en-US" sz="2400">
                <a:latin typeface="Verdana" pitchFamily="32" charset="0"/>
              </a:rPr>
              <a:t>The books of the Bible (given by God and formulated by men)</a:t>
            </a:r>
          </a:p>
          <a:p>
            <a:pPr marL="639763" lvl="1" indent="-273050">
              <a:buClr>
                <a:srgbClr val="9090FF"/>
              </a:buClr>
              <a:buSzPct val="60000"/>
              <a:buFont typeface="Wingdings" charset="2"/>
              <a:buChar char=""/>
              <a:tabLst>
                <a:tab pos="889000" algn="l"/>
                <a:tab pos="1803400" algn="l"/>
                <a:tab pos="2717800" algn="l"/>
                <a:tab pos="3632200" algn="l"/>
                <a:tab pos="4546600" algn="l"/>
                <a:tab pos="5461000" algn="l"/>
                <a:tab pos="6375400" algn="l"/>
                <a:tab pos="7289800" algn="l"/>
                <a:tab pos="8204200" algn="l"/>
                <a:tab pos="9118600" algn="l"/>
                <a:tab pos="10033000" algn="l"/>
              </a:tabLst>
            </a:pPr>
            <a:r>
              <a:rPr lang="en-US" sz="2400">
                <a:latin typeface="Verdana" pitchFamily="32" charset="0"/>
              </a:rPr>
              <a:t>The writings of other prophets (given by God and formulated by men)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0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9" dur="10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" dur="1000" fill="hold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" dur="1000" fill="hold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6" dur="1000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" dur="10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10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3" dur="1000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8" dur="10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9" dur="10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30" dur="1000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5" dur="1000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" dur="1000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37" dur="1000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6699"/>
            </a:gs>
            <a:gs pos="100000">
              <a:srgbClr val="2F2F4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>
                <a:latin typeface="Verdana" pitchFamily="32" charset="0"/>
              </a:rPr>
              <a:t>Relationship E.G. White and Bible</a:t>
            </a: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2195513" y="3213100"/>
            <a:ext cx="1800225" cy="720725"/>
          </a:xfrm>
          <a:prstGeom prst="rect">
            <a:avLst/>
          </a:prstGeom>
          <a:solidFill>
            <a:srgbClr val="6666FF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The Bible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5148263" y="3213100"/>
            <a:ext cx="1800225" cy="720725"/>
          </a:xfrm>
          <a:prstGeom prst="rect">
            <a:avLst/>
          </a:prstGeom>
          <a:solidFill>
            <a:srgbClr val="6666FF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The Writings of E.G. White</a:t>
            </a:r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2195513" y="1844675"/>
            <a:ext cx="4751387" cy="1079500"/>
          </a:xfrm>
          <a:prstGeom prst="downArrowCallout">
            <a:avLst>
              <a:gd name="adj1" fmla="val 110037"/>
              <a:gd name="adj2" fmla="val 110037"/>
              <a:gd name="adj3" fmla="val 16667"/>
              <a:gd name="adj4" fmla="val 66667"/>
            </a:avLst>
          </a:prstGeom>
          <a:solidFill>
            <a:srgbClr val="6666FF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Communication of God to humans</a:t>
            </a:r>
          </a:p>
        </p:txBody>
      </p:sp>
      <p:sp>
        <p:nvSpPr>
          <p:cNvPr id="8197" name="AutoShape 5"/>
          <p:cNvSpPr>
            <a:spLocks/>
          </p:cNvSpPr>
          <p:nvPr/>
        </p:nvSpPr>
        <p:spPr bwMode="auto">
          <a:xfrm rot="16200000">
            <a:off x="4356101" y="2132012"/>
            <a:ext cx="431800" cy="4752975"/>
          </a:xfrm>
          <a:prstGeom prst="leftBrace">
            <a:avLst>
              <a:gd name="adj1" fmla="val 91728"/>
              <a:gd name="adj2" fmla="val 50000"/>
            </a:avLst>
          </a:prstGeom>
          <a:noFill/>
          <a:ln w="5724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433638" y="4976813"/>
            <a:ext cx="4297362" cy="7032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12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Therefore, both must be in harmony with one another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4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1" dur="1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26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9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31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6699"/>
            </a:gs>
            <a:gs pos="100000">
              <a:srgbClr val="2F2F4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AutoShape 1"/>
          <p:cNvSpPr>
            <a:spLocks noChangeArrowheads="1"/>
          </p:cNvSpPr>
          <p:nvPr/>
        </p:nvSpPr>
        <p:spPr bwMode="auto">
          <a:xfrm rot="5400000" flipV="1">
            <a:off x="6363494" y="2550319"/>
            <a:ext cx="1482725" cy="1789113"/>
          </a:xfrm>
          <a:custGeom>
            <a:avLst/>
            <a:gdLst>
              <a:gd name="G0" fmla="+- 16079 0 0"/>
              <a:gd name="G1" fmla="+- 2606 0 0"/>
              <a:gd name="G2" fmla="+- 12158 0 2606"/>
              <a:gd name="G3" fmla="+- G2 0 2606"/>
              <a:gd name="G4" fmla="*/ G3 32768 32059"/>
              <a:gd name="G5" fmla="*/ G4 1 2"/>
              <a:gd name="G6" fmla="+- 21600 0 16079"/>
              <a:gd name="G7" fmla="*/ G6 2606 6079"/>
              <a:gd name="G8" fmla="+- G7 16079 0"/>
              <a:gd name="T0" fmla="*/ 16079 w 21600"/>
              <a:gd name="T1" fmla="*/ 0 h 21600"/>
              <a:gd name="T2" fmla="*/ 16079 w 21600"/>
              <a:gd name="T3" fmla="*/ 12158 h 21600"/>
              <a:gd name="T4" fmla="*/ 3550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6079" y="0"/>
                </a:lnTo>
                <a:lnTo>
                  <a:pt x="16079" y="2606"/>
                </a:lnTo>
                <a:lnTo>
                  <a:pt x="12427" y="2606"/>
                </a:lnTo>
                <a:cubicBezTo>
                  <a:pt x="5564" y="2606"/>
                  <a:pt x="0" y="6883"/>
                  <a:pt x="0" y="12158"/>
                </a:cubicBezTo>
                <a:lnTo>
                  <a:pt x="0" y="21600"/>
                </a:lnTo>
                <a:lnTo>
                  <a:pt x="7100" y="21600"/>
                </a:lnTo>
                <a:lnTo>
                  <a:pt x="7100" y="12158"/>
                </a:lnTo>
                <a:cubicBezTo>
                  <a:pt x="7100" y="10719"/>
                  <a:pt x="9485" y="9552"/>
                  <a:pt x="12427" y="9552"/>
                </a:cubicBezTo>
                <a:lnTo>
                  <a:pt x="16079" y="9552"/>
                </a:lnTo>
                <a:lnTo>
                  <a:pt x="16079" y="12158"/>
                </a:lnTo>
                <a:close/>
              </a:path>
            </a:pathLst>
          </a:custGeom>
          <a:solidFill>
            <a:srgbClr val="FF8000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endParaRPr lang="en-US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228600" y="2698750"/>
            <a:ext cx="1079500" cy="719138"/>
          </a:xfrm>
          <a:prstGeom prst="rect">
            <a:avLst/>
          </a:prstGeom>
          <a:solidFill>
            <a:srgbClr val="6666FF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God’s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Word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276600" y="2698750"/>
            <a:ext cx="1079500" cy="719138"/>
          </a:xfrm>
          <a:prstGeom prst="rect">
            <a:avLst/>
          </a:prstGeom>
          <a:solidFill>
            <a:srgbClr val="6666FF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Men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1752600" y="4202113"/>
            <a:ext cx="1206500" cy="719137"/>
          </a:xfrm>
          <a:prstGeom prst="rect">
            <a:avLst/>
          </a:prstGeom>
          <a:solidFill>
            <a:srgbClr val="6666FF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E.G. White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4876800" y="2686050"/>
            <a:ext cx="1079500" cy="719138"/>
          </a:xfrm>
          <a:prstGeom prst="rect">
            <a:avLst/>
          </a:prstGeom>
          <a:solidFill>
            <a:srgbClr val="6666FF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God’s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Word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7772400" y="2698750"/>
            <a:ext cx="1157288" cy="719138"/>
          </a:xfrm>
          <a:prstGeom prst="rect">
            <a:avLst/>
          </a:prstGeom>
          <a:solidFill>
            <a:srgbClr val="6666FF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Men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172200" y="4202113"/>
            <a:ext cx="1079500" cy="719137"/>
          </a:xfrm>
          <a:prstGeom prst="rect">
            <a:avLst/>
          </a:prstGeom>
          <a:solidFill>
            <a:srgbClr val="6666FF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Lucifer</a:t>
            </a:r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4572000" y="1230313"/>
            <a:ext cx="1588" cy="5367337"/>
          </a:xfrm>
          <a:prstGeom prst="line">
            <a:avLst/>
          </a:prstGeom>
          <a:noFill/>
          <a:ln w="5724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92075" y="279400"/>
            <a:ext cx="8961438" cy="685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Relationship Between the Bible and E.G. White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4876800" y="5154613"/>
            <a:ext cx="3886200" cy="584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“Has God indeed said...” </a:t>
            </a:r>
          </a:p>
          <a:p>
            <a:pPr algn="ctr">
              <a:spcBef>
                <a:spcPts val="1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Genesis</a:t>
            </a:r>
            <a:r>
              <a: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 3:1</a:t>
            </a:r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255588" y="5154613"/>
            <a:ext cx="4084637" cy="8239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1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“...the Lord has given a lesser light to lead men and women to the greater light.” </a:t>
            </a:r>
            <a:r>
              <a:rPr lang="en-US" sz="15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Evangelism</a:t>
            </a:r>
            <a:r>
              <a: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, p. 256</a:t>
            </a:r>
          </a:p>
        </p:txBody>
      </p:sp>
      <p:sp>
        <p:nvSpPr>
          <p:cNvPr id="9228" name="AutoShape 12"/>
          <p:cNvSpPr>
            <a:spLocks noChangeArrowheads="1"/>
          </p:cNvSpPr>
          <p:nvPr/>
        </p:nvSpPr>
        <p:spPr bwMode="auto">
          <a:xfrm>
            <a:off x="952500" y="1306513"/>
            <a:ext cx="2667000" cy="762000"/>
          </a:xfrm>
          <a:prstGeom prst="roundRect">
            <a:avLst>
              <a:gd name="adj" fmla="val 16667"/>
            </a:avLst>
          </a:prstGeom>
          <a:solidFill>
            <a:srgbClr val="6666FF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The work of the Spirit of Prophecy</a:t>
            </a:r>
          </a:p>
        </p:txBody>
      </p:sp>
      <p:sp>
        <p:nvSpPr>
          <p:cNvPr id="9229" name="AutoShape 13"/>
          <p:cNvSpPr>
            <a:spLocks noChangeArrowheads="1"/>
          </p:cNvSpPr>
          <p:nvPr/>
        </p:nvSpPr>
        <p:spPr bwMode="auto">
          <a:xfrm rot="5400000" flipV="1">
            <a:off x="1550194" y="2156619"/>
            <a:ext cx="1439863" cy="1800225"/>
          </a:xfrm>
          <a:prstGeom prst="upArrow">
            <a:avLst>
              <a:gd name="adj1" fmla="val 50000"/>
              <a:gd name="adj2" fmla="val 31257"/>
            </a:avLst>
          </a:prstGeom>
          <a:solidFill>
            <a:srgbClr val="FF8000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vert="eaVert" wrap="none" lIns="90000" tIns="46800" rIns="90000" bIns="46800" anchor="ctr"/>
          <a:lstStyle/>
          <a:p>
            <a:pPr algn="r" rtl="1">
              <a:lnSpc>
                <a:spcPct val="8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Supreme in the</a:t>
            </a:r>
          </a:p>
          <a:p>
            <a:pPr algn="r" rtl="1">
              <a:lnSpc>
                <a:spcPct val="8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affections and</a:t>
            </a:r>
          </a:p>
          <a:p>
            <a:pPr algn="r" rtl="1">
              <a:lnSpc>
                <a:spcPct val="8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allegiance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7315200" y="3440113"/>
            <a:ext cx="1676400" cy="7794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Draws service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and affection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to himself</a:t>
            </a:r>
          </a:p>
        </p:txBody>
      </p:sp>
      <p:sp>
        <p:nvSpPr>
          <p:cNvPr id="9231" name="AutoShape 15"/>
          <p:cNvSpPr>
            <a:spLocks noChangeArrowheads="1"/>
          </p:cNvSpPr>
          <p:nvPr/>
        </p:nvSpPr>
        <p:spPr bwMode="auto">
          <a:xfrm>
            <a:off x="5372100" y="1306513"/>
            <a:ext cx="2667000" cy="762000"/>
          </a:xfrm>
          <a:prstGeom prst="roundRect">
            <a:avLst>
              <a:gd name="adj" fmla="val 16667"/>
            </a:avLst>
          </a:prstGeom>
          <a:solidFill>
            <a:srgbClr val="6666FF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The work of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Lucifer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9" dur="10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6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1" dur="1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4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5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6" dur="1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 additive="repl">
                                        <p:cTn id="31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6" dur="1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7" dur="1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38" dur="1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3" dur="10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4" dur="10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45" dur="10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0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1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52" dur="1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5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5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6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57" dur="1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5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0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1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62" dur="1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0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 additive="repl">
                                        <p:cTn id="67" dur="1000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5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0" dur="10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1" dur="10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72" dur="10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7" dur="1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8" dur="1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79" dur="10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6699"/>
            </a:gs>
            <a:gs pos="100000">
              <a:srgbClr val="2F2F4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9144000" cy="8509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>
                <a:latin typeface="Verdana" pitchFamily="32" charset="0"/>
              </a:rPr>
              <a:t>Different Ways of Divine Communication:</a:t>
            </a:r>
            <a:br>
              <a:rPr lang="en-US" sz="3200">
                <a:latin typeface="Verdana" pitchFamily="32" charset="0"/>
              </a:rPr>
            </a:br>
            <a:r>
              <a:rPr lang="en-US" sz="3200">
                <a:latin typeface="Verdana" pitchFamily="32" charset="0"/>
              </a:rPr>
              <a:t>the Treasure and the Vessel</a:t>
            </a: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7424738" y="4797425"/>
            <a:ext cx="1439862" cy="914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Needs correction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5551488" y="4797425"/>
            <a:ext cx="1873250" cy="914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Was corrected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3679825" y="4797425"/>
            <a:ext cx="1871663" cy="914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Was sometimes corrected in minor points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2166938" y="4797425"/>
            <a:ext cx="1512887" cy="914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Is infallible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295275" y="4797425"/>
            <a:ext cx="1871663" cy="914400"/>
          </a:xfrm>
          <a:prstGeom prst="rect">
            <a:avLst/>
          </a:prstGeom>
          <a:solidFill>
            <a:srgbClr val="666699"/>
          </a:solidFill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The Writings of E.G. White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7424738" y="2398713"/>
            <a:ext cx="1439862" cy="7731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No need of translation</a:t>
            </a: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5551488" y="2398713"/>
            <a:ext cx="1873250" cy="7731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Is perfect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3679825" y="2398713"/>
            <a:ext cx="1871663" cy="7731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Is absolutely correct</a:t>
            </a: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2166938" y="2398713"/>
            <a:ext cx="1512887" cy="7731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Is infallible</a:t>
            </a: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295275" y="2398713"/>
            <a:ext cx="1871663" cy="773112"/>
          </a:xfrm>
          <a:prstGeom prst="rect">
            <a:avLst/>
          </a:prstGeom>
          <a:solidFill>
            <a:srgbClr val="666699"/>
          </a:solidFill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Direct Communication</a:t>
            </a:r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7424738" y="5711825"/>
            <a:ext cx="1439862" cy="914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Needs correction</a:t>
            </a:r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5551488" y="5711825"/>
            <a:ext cx="1873250" cy="914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Needs correction</a:t>
            </a:r>
          </a:p>
        </p:txBody>
      </p:sp>
      <p:sp>
        <p:nvSpPr>
          <p:cNvPr id="10254" name="Rectangle 14"/>
          <p:cNvSpPr>
            <a:spLocks noChangeArrowheads="1"/>
          </p:cNvSpPr>
          <p:nvPr/>
        </p:nvSpPr>
        <p:spPr bwMode="auto">
          <a:xfrm>
            <a:off x="3679825" y="5711825"/>
            <a:ext cx="1871663" cy="914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Is honest,</a:t>
            </a:r>
          </a:p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but fallible</a:t>
            </a:r>
          </a:p>
        </p:txBody>
      </p:sp>
      <p:sp>
        <p:nvSpPr>
          <p:cNvPr id="10255" name="Rectangle 15"/>
          <p:cNvSpPr>
            <a:spLocks noChangeArrowheads="1"/>
          </p:cNvSpPr>
          <p:nvPr/>
        </p:nvSpPr>
        <p:spPr bwMode="auto">
          <a:xfrm>
            <a:off x="2166938" y="5711825"/>
            <a:ext cx="1512887" cy="914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Is correct on essential points</a:t>
            </a:r>
          </a:p>
        </p:txBody>
      </p:sp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295275" y="5711825"/>
            <a:ext cx="1871663" cy="914400"/>
          </a:xfrm>
          <a:prstGeom prst="rect">
            <a:avLst/>
          </a:prstGeom>
          <a:solidFill>
            <a:srgbClr val="666699"/>
          </a:solidFill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God’s other Messenger (no prophet)</a:t>
            </a:r>
          </a:p>
        </p:txBody>
      </p:sp>
      <p:sp>
        <p:nvSpPr>
          <p:cNvPr id="10257" name="Rectangle 17"/>
          <p:cNvSpPr>
            <a:spLocks noChangeArrowheads="1"/>
          </p:cNvSpPr>
          <p:nvPr/>
        </p:nvSpPr>
        <p:spPr bwMode="auto">
          <a:xfrm>
            <a:off x="7424738" y="4127500"/>
            <a:ext cx="1439862" cy="6699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Is not perfect</a:t>
            </a:r>
          </a:p>
        </p:txBody>
      </p:sp>
      <p:sp>
        <p:nvSpPr>
          <p:cNvPr id="10258" name="Rectangle 18"/>
          <p:cNvSpPr>
            <a:spLocks noChangeArrowheads="1"/>
          </p:cNvSpPr>
          <p:nvPr/>
        </p:nvSpPr>
        <p:spPr bwMode="auto">
          <a:xfrm>
            <a:off x="5551488" y="4127500"/>
            <a:ext cx="1873250" cy="6699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Is not perfect</a:t>
            </a:r>
          </a:p>
        </p:txBody>
      </p:sp>
      <p:sp>
        <p:nvSpPr>
          <p:cNvPr id="10259" name="Rectangle 19"/>
          <p:cNvSpPr>
            <a:spLocks noChangeArrowheads="1"/>
          </p:cNvSpPr>
          <p:nvPr/>
        </p:nvSpPr>
        <p:spPr bwMode="auto">
          <a:xfrm>
            <a:off x="3679825" y="4127500"/>
            <a:ext cx="1871663" cy="6699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Is mostly correct</a:t>
            </a:r>
          </a:p>
        </p:txBody>
      </p:sp>
      <p:sp>
        <p:nvSpPr>
          <p:cNvPr id="10260" name="Rectangle 20"/>
          <p:cNvSpPr>
            <a:spLocks noChangeArrowheads="1"/>
          </p:cNvSpPr>
          <p:nvPr/>
        </p:nvSpPr>
        <p:spPr bwMode="auto">
          <a:xfrm>
            <a:off x="2166938" y="4127500"/>
            <a:ext cx="1512887" cy="6699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Is infallible</a:t>
            </a:r>
          </a:p>
        </p:txBody>
      </p:sp>
      <p:sp>
        <p:nvSpPr>
          <p:cNvPr id="10261" name="Rectangle 21"/>
          <p:cNvSpPr>
            <a:spLocks noChangeArrowheads="1"/>
          </p:cNvSpPr>
          <p:nvPr/>
        </p:nvSpPr>
        <p:spPr bwMode="auto">
          <a:xfrm>
            <a:off x="295275" y="4127500"/>
            <a:ext cx="1871663" cy="669925"/>
          </a:xfrm>
          <a:prstGeom prst="rect">
            <a:avLst/>
          </a:prstGeom>
          <a:solidFill>
            <a:srgbClr val="666699"/>
          </a:solidFill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The Books of the Bible</a:t>
            </a:r>
          </a:p>
        </p:txBody>
      </p:sp>
      <p:sp>
        <p:nvSpPr>
          <p:cNvPr id="10262" name="Rectangle 22"/>
          <p:cNvSpPr>
            <a:spLocks noChangeArrowheads="1"/>
          </p:cNvSpPr>
          <p:nvPr/>
        </p:nvSpPr>
        <p:spPr bwMode="auto">
          <a:xfrm>
            <a:off x="7424738" y="3171825"/>
            <a:ext cx="1439862" cy="9556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Is not perfect</a:t>
            </a:r>
          </a:p>
        </p:txBody>
      </p:sp>
      <p:sp>
        <p:nvSpPr>
          <p:cNvPr id="10263" name="Rectangle 23"/>
          <p:cNvSpPr>
            <a:spLocks noChangeArrowheads="1"/>
          </p:cNvSpPr>
          <p:nvPr/>
        </p:nvSpPr>
        <p:spPr bwMode="auto">
          <a:xfrm>
            <a:off x="5551488" y="3171825"/>
            <a:ext cx="1873250" cy="9556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Is perfect as human language can be</a:t>
            </a:r>
          </a:p>
        </p:txBody>
      </p:sp>
      <p:sp>
        <p:nvSpPr>
          <p:cNvPr id="10264" name="Rectangle 24"/>
          <p:cNvSpPr>
            <a:spLocks noChangeArrowheads="1"/>
          </p:cNvSpPr>
          <p:nvPr/>
        </p:nvSpPr>
        <p:spPr bwMode="auto">
          <a:xfrm>
            <a:off x="3679825" y="3171825"/>
            <a:ext cx="1871663" cy="9556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Is absolutely correct</a:t>
            </a:r>
          </a:p>
        </p:txBody>
      </p:sp>
      <p:sp>
        <p:nvSpPr>
          <p:cNvPr id="10265" name="Rectangle 25"/>
          <p:cNvSpPr>
            <a:spLocks noChangeArrowheads="1"/>
          </p:cNvSpPr>
          <p:nvPr/>
        </p:nvSpPr>
        <p:spPr bwMode="auto">
          <a:xfrm>
            <a:off x="2166938" y="3171825"/>
            <a:ext cx="1512887" cy="9556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Is infallible</a:t>
            </a:r>
          </a:p>
        </p:txBody>
      </p:sp>
      <p:sp>
        <p:nvSpPr>
          <p:cNvPr id="10266" name="Rectangle 26"/>
          <p:cNvSpPr>
            <a:spLocks noChangeArrowheads="1"/>
          </p:cNvSpPr>
          <p:nvPr/>
        </p:nvSpPr>
        <p:spPr bwMode="auto">
          <a:xfrm>
            <a:off x="295275" y="3171825"/>
            <a:ext cx="1871663" cy="955675"/>
          </a:xfrm>
          <a:prstGeom prst="rect">
            <a:avLst/>
          </a:prstGeom>
          <a:solidFill>
            <a:srgbClr val="666699"/>
          </a:solidFill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The Ten Commandments</a:t>
            </a:r>
          </a:p>
        </p:txBody>
      </p:sp>
      <p:sp>
        <p:nvSpPr>
          <p:cNvPr id="10267" name="Rectangle 27"/>
          <p:cNvSpPr>
            <a:spLocks noChangeArrowheads="1"/>
          </p:cNvSpPr>
          <p:nvPr/>
        </p:nvSpPr>
        <p:spPr bwMode="auto">
          <a:xfrm>
            <a:off x="7424738" y="1484313"/>
            <a:ext cx="1439862" cy="914400"/>
          </a:xfrm>
          <a:prstGeom prst="rect">
            <a:avLst/>
          </a:prstGeom>
          <a:solidFill>
            <a:srgbClr val="6666FF"/>
          </a:solidFill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 Translation to our language</a:t>
            </a:r>
          </a:p>
        </p:txBody>
      </p:sp>
      <p:sp>
        <p:nvSpPr>
          <p:cNvPr id="10268" name="Rectangle 28"/>
          <p:cNvSpPr>
            <a:spLocks noChangeArrowheads="1"/>
          </p:cNvSpPr>
          <p:nvPr/>
        </p:nvSpPr>
        <p:spPr bwMode="auto">
          <a:xfrm>
            <a:off x="5551488" y="1484313"/>
            <a:ext cx="1873250" cy="914400"/>
          </a:xfrm>
          <a:prstGeom prst="rect">
            <a:avLst/>
          </a:prstGeom>
          <a:solidFill>
            <a:srgbClr val="6666FF"/>
          </a:solidFill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    Language</a:t>
            </a:r>
          </a:p>
        </p:txBody>
      </p:sp>
      <p:sp>
        <p:nvSpPr>
          <p:cNvPr id="10269" name="Rectangle 29"/>
          <p:cNvSpPr>
            <a:spLocks noChangeArrowheads="1"/>
          </p:cNvSpPr>
          <p:nvPr/>
        </p:nvSpPr>
        <p:spPr bwMode="auto">
          <a:xfrm>
            <a:off x="3652838" y="1484313"/>
            <a:ext cx="1871662" cy="914400"/>
          </a:xfrm>
          <a:prstGeom prst="rect">
            <a:avLst/>
          </a:prstGeom>
          <a:solidFill>
            <a:srgbClr val="6666FF"/>
          </a:solidFill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    Historical    content</a:t>
            </a:r>
          </a:p>
        </p:txBody>
      </p:sp>
      <p:sp>
        <p:nvSpPr>
          <p:cNvPr id="10270" name="Rectangle 30"/>
          <p:cNvSpPr>
            <a:spLocks noChangeArrowheads="1"/>
          </p:cNvSpPr>
          <p:nvPr/>
        </p:nvSpPr>
        <p:spPr bwMode="auto">
          <a:xfrm>
            <a:off x="2166938" y="1484313"/>
            <a:ext cx="1512887" cy="914400"/>
          </a:xfrm>
          <a:prstGeom prst="rect">
            <a:avLst/>
          </a:prstGeom>
          <a:solidFill>
            <a:srgbClr val="6666FF"/>
          </a:solidFill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   Spiritual   content</a:t>
            </a:r>
          </a:p>
        </p:txBody>
      </p:sp>
      <p:sp>
        <p:nvSpPr>
          <p:cNvPr id="10271" name="Rectangle 31"/>
          <p:cNvSpPr>
            <a:spLocks noChangeArrowheads="1"/>
          </p:cNvSpPr>
          <p:nvPr/>
        </p:nvSpPr>
        <p:spPr bwMode="auto">
          <a:xfrm>
            <a:off x="295275" y="1484313"/>
            <a:ext cx="1871663" cy="914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72" name="Line 32"/>
          <p:cNvSpPr>
            <a:spLocks noChangeShapeType="1"/>
          </p:cNvSpPr>
          <p:nvPr/>
        </p:nvSpPr>
        <p:spPr bwMode="auto">
          <a:xfrm>
            <a:off x="295275" y="1484313"/>
            <a:ext cx="8569325" cy="1587"/>
          </a:xfrm>
          <a:prstGeom prst="line">
            <a:avLst/>
          </a:prstGeom>
          <a:noFill/>
          <a:ln w="2844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73" name="Line 33"/>
          <p:cNvSpPr>
            <a:spLocks noChangeShapeType="1"/>
          </p:cNvSpPr>
          <p:nvPr/>
        </p:nvSpPr>
        <p:spPr bwMode="auto">
          <a:xfrm>
            <a:off x="295275" y="2398713"/>
            <a:ext cx="8569325" cy="1587"/>
          </a:xfrm>
          <a:prstGeom prst="line">
            <a:avLst/>
          </a:prstGeom>
          <a:noFill/>
          <a:ln w="1260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74" name="Line 34"/>
          <p:cNvSpPr>
            <a:spLocks noChangeShapeType="1"/>
          </p:cNvSpPr>
          <p:nvPr/>
        </p:nvSpPr>
        <p:spPr bwMode="auto">
          <a:xfrm>
            <a:off x="295275" y="4127500"/>
            <a:ext cx="8569325" cy="1588"/>
          </a:xfrm>
          <a:prstGeom prst="line">
            <a:avLst/>
          </a:prstGeom>
          <a:noFill/>
          <a:ln w="1260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75" name="Line 35"/>
          <p:cNvSpPr>
            <a:spLocks noChangeShapeType="1"/>
          </p:cNvSpPr>
          <p:nvPr/>
        </p:nvSpPr>
        <p:spPr bwMode="auto">
          <a:xfrm>
            <a:off x="295275" y="4797425"/>
            <a:ext cx="8569325" cy="1588"/>
          </a:xfrm>
          <a:prstGeom prst="line">
            <a:avLst/>
          </a:prstGeom>
          <a:noFill/>
          <a:ln w="1260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76" name="Line 36"/>
          <p:cNvSpPr>
            <a:spLocks noChangeShapeType="1"/>
          </p:cNvSpPr>
          <p:nvPr/>
        </p:nvSpPr>
        <p:spPr bwMode="auto">
          <a:xfrm>
            <a:off x="295275" y="6626225"/>
            <a:ext cx="8569325" cy="1588"/>
          </a:xfrm>
          <a:prstGeom prst="line">
            <a:avLst/>
          </a:prstGeom>
          <a:noFill/>
          <a:ln w="2844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77" name="Line 37"/>
          <p:cNvSpPr>
            <a:spLocks noChangeShapeType="1"/>
          </p:cNvSpPr>
          <p:nvPr/>
        </p:nvSpPr>
        <p:spPr bwMode="auto">
          <a:xfrm>
            <a:off x="2166938" y="1484313"/>
            <a:ext cx="1587" cy="5141912"/>
          </a:xfrm>
          <a:prstGeom prst="line">
            <a:avLst/>
          </a:prstGeom>
          <a:noFill/>
          <a:ln w="1260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78" name="Line 38"/>
          <p:cNvSpPr>
            <a:spLocks noChangeShapeType="1"/>
          </p:cNvSpPr>
          <p:nvPr/>
        </p:nvSpPr>
        <p:spPr bwMode="auto">
          <a:xfrm>
            <a:off x="3679825" y="1484313"/>
            <a:ext cx="1588" cy="5141912"/>
          </a:xfrm>
          <a:prstGeom prst="line">
            <a:avLst/>
          </a:prstGeom>
          <a:noFill/>
          <a:ln w="1260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79" name="Line 39"/>
          <p:cNvSpPr>
            <a:spLocks noChangeShapeType="1"/>
          </p:cNvSpPr>
          <p:nvPr/>
        </p:nvSpPr>
        <p:spPr bwMode="auto">
          <a:xfrm>
            <a:off x="5551488" y="1484313"/>
            <a:ext cx="1587" cy="5141912"/>
          </a:xfrm>
          <a:prstGeom prst="line">
            <a:avLst/>
          </a:prstGeom>
          <a:noFill/>
          <a:ln w="1260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80" name="Line 40"/>
          <p:cNvSpPr>
            <a:spLocks noChangeShapeType="1"/>
          </p:cNvSpPr>
          <p:nvPr/>
        </p:nvSpPr>
        <p:spPr bwMode="auto">
          <a:xfrm>
            <a:off x="7424738" y="1484313"/>
            <a:ext cx="1587" cy="5141912"/>
          </a:xfrm>
          <a:prstGeom prst="line">
            <a:avLst/>
          </a:prstGeom>
          <a:noFill/>
          <a:ln w="1260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81" name="Line 41"/>
          <p:cNvSpPr>
            <a:spLocks noChangeShapeType="1"/>
          </p:cNvSpPr>
          <p:nvPr/>
        </p:nvSpPr>
        <p:spPr bwMode="auto">
          <a:xfrm>
            <a:off x="8864600" y="1484313"/>
            <a:ext cx="1588" cy="5141912"/>
          </a:xfrm>
          <a:prstGeom prst="line">
            <a:avLst/>
          </a:prstGeom>
          <a:noFill/>
          <a:ln w="2844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82" name="Line 42"/>
          <p:cNvSpPr>
            <a:spLocks noChangeShapeType="1"/>
          </p:cNvSpPr>
          <p:nvPr/>
        </p:nvSpPr>
        <p:spPr bwMode="auto">
          <a:xfrm>
            <a:off x="295275" y="2398713"/>
            <a:ext cx="1588" cy="1728787"/>
          </a:xfrm>
          <a:prstGeom prst="line">
            <a:avLst/>
          </a:prstGeom>
          <a:noFill/>
          <a:ln w="1260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83" name="Line 43"/>
          <p:cNvSpPr>
            <a:spLocks noChangeShapeType="1"/>
          </p:cNvSpPr>
          <p:nvPr/>
        </p:nvSpPr>
        <p:spPr bwMode="auto">
          <a:xfrm>
            <a:off x="295275" y="1484313"/>
            <a:ext cx="1588" cy="5113337"/>
          </a:xfrm>
          <a:prstGeom prst="line">
            <a:avLst/>
          </a:prstGeom>
          <a:noFill/>
          <a:ln w="2844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84" name="Line 44"/>
          <p:cNvSpPr>
            <a:spLocks noChangeShapeType="1"/>
          </p:cNvSpPr>
          <p:nvPr/>
        </p:nvSpPr>
        <p:spPr bwMode="auto">
          <a:xfrm>
            <a:off x="295275" y="3171825"/>
            <a:ext cx="8569325" cy="1588"/>
          </a:xfrm>
          <a:prstGeom prst="line">
            <a:avLst/>
          </a:prstGeom>
          <a:noFill/>
          <a:ln w="1260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85" name="Line 45"/>
          <p:cNvSpPr>
            <a:spLocks noChangeShapeType="1"/>
          </p:cNvSpPr>
          <p:nvPr/>
        </p:nvSpPr>
        <p:spPr bwMode="auto">
          <a:xfrm>
            <a:off x="295275" y="5711825"/>
            <a:ext cx="8569325" cy="1588"/>
          </a:xfrm>
          <a:prstGeom prst="line">
            <a:avLst/>
          </a:prstGeom>
          <a:noFill/>
          <a:ln w="1260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9" dur="10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" dur="1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" dur="1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6" dur="1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3" dur="1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8" dur="1000" fill="hold"/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9" dur="1000" fill="hold"/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30" dur="1000"/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5" dur="1000" fill="hold"/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" dur="1000" fill="hold"/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37" dur="1000"/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2" dur="10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3" dur="10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44" dur="1000"/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9" dur="10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0" dur="10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51" dur="1000"/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6" dur="10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7" dur="10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58" dur="10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3" dur="1000" fill="hold"/>
                                        <p:tgtEl>
                                          <p:spTgt spid="102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4" dur="1000" fill="hold"/>
                                        <p:tgtEl>
                                          <p:spTgt spid="102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65" dur="1000"/>
                                        <p:tgtEl>
                                          <p:spTgt spid="102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0" dur="1000" fill="hold"/>
                                        <p:tgtEl>
                                          <p:spTgt spid="102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1" dur="1000" fill="hold"/>
                                        <p:tgtEl>
                                          <p:spTgt spid="102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72" dur="1000"/>
                                        <p:tgtEl>
                                          <p:spTgt spid="102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7" dur="10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8" dur="10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79" dur="10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4" dur="1000" fill="hold"/>
                                        <p:tgtEl>
                                          <p:spTgt spid="10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5" dur="1000" fill="hold"/>
                                        <p:tgtEl>
                                          <p:spTgt spid="10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86" dur="1000"/>
                                        <p:tgtEl>
                                          <p:spTgt spid="10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1" dur="10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2" dur="10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93" dur="10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8" dur="1000" fill="hold"/>
                                        <p:tgtEl>
                                          <p:spTgt spid="10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9" dur="1000" fill="hold"/>
                                        <p:tgtEl>
                                          <p:spTgt spid="10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00" dur="1000"/>
                                        <p:tgtEl>
                                          <p:spTgt spid="10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05" dur="1000" fill="hold"/>
                                        <p:tgtEl>
                                          <p:spTgt spid="102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6" dur="1000" fill="hold"/>
                                        <p:tgtEl>
                                          <p:spTgt spid="102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07" dur="1000"/>
                                        <p:tgtEl>
                                          <p:spTgt spid="102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2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3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14" dur="1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9" dur="10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0" dur="10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21" dur="1000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6" dur="10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7" dur="10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28" dur="1000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3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4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35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0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1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42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7" dur="1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8" dur="1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49" dur="10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54" dur="10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5" dur="10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56" dur="10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61" dur="1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2" dur="1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63" dur="10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68" dur="1000" fill="hold"/>
                                        <p:tgtEl>
                                          <p:spTgt spid="10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9" dur="1000" fill="hold"/>
                                        <p:tgtEl>
                                          <p:spTgt spid="10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70" dur="1000"/>
                                        <p:tgtEl>
                                          <p:spTgt spid="10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5" dur="1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6" dur="1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77" dur="10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6699"/>
            </a:gs>
            <a:gs pos="100000">
              <a:srgbClr val="2F2F4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>
                <a:latin typeface="Verdana" pitchFamily="32" charset="0"/>
              </a:rPr>
              <a:t>Practical Consequences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96963" y="2420938"/>
            <a:ext cx="7132637" cy="3713162"/>
          </a:xfrm>
          <a:ln/>
        </p:spPr>
        <p:txBody>
          <a:bodyPr/>
          <a:lstStyle/>
          <a:p>
            <a:pPr marL="273050" indent="-273050">
              <a:lnSpc>
                <a:spcPct val="90000"/>
              </a:lnSpc>
              <a:spcBef>
                <a:spcPts val="700"/>
              </a:spcBef>
              <a:buClr>
                <a:schemeClr val="accent6">
                  <a:lumMod val="20000"/>
                  <a:lumOff val="80000"/>
                </a:schemeClr>
              </a:buClr>
              <a:buSzPct val="70000"/>
              <a:buFont typeface="Wingdings" charset="2"/>
              <a:buChar char=""/>
              <a:tabLst>
                <a:tab pos="842963" algn="l"/>
                <a:tab pos="1757363" algn="l"/>
                <a:tab pos="2671763" algn="l"/>
                <a:tab pos="3586163" algn="l"/>
                <a:tab pos="4500563" algn="l"/>
                <a:tab pos="5414963" algn="l"/>
                <a:tab pos="6329363" algn="l"/>
                <a:tab pos="7243763" algn="l"/>
                <a:tab pos="8158163" algn="l"/>
                <a:tab pos="9072563" algn="l"/>
                <a:tab pos="9986963" algn="l"/>
              </a:tabLst>
            </a:pPr>
            <a:r>
              <a:rPr lang="en-US" sz="2600" dirty="0"/>
              <a:t>Which must be proven by which?</a:t>
            </a:r>
          </a:p>
          <a:p>
            <a:pPr marL="273050" indent="-273050">
              <a:lnSpc>
                <a:spcPct val="90000"/>
              </a:lnSpc>
              <a:spcBef>
                <a:spcPts val="700"/>
              </a:spcBef>
              <a:buClr>
                <a:schemeClr val="accent6">
                  <a:lumMod val="20000"/>
                  <a:lumOff val="80000"/>
                </a:schemeClr>
              </a:buClr>
              <a:buSzPct val="70000"/>
              <a:buFont typeface="Wingdings" charset="2"/>
              <a:buChar char=""/>
              <a:tabLst>
                <a:tab pos="842963" algn="l"/>
                <a:tab pos="1757363" algn="l"/>
                <a:tab pos="2671763" algn="l"/>
                <a:tab pos="3586163" algn="l"/>
                <a:tab pos="4500563" algn="l"/>
                <a:tab pos="5414963" algn="l"/>
                <a:tab pos="6329363" algn="l"/>
                <a:tab pos="7243763" algn="l"/>
                <a:tab pos="8158163" algn="l"/>
                <a:tab pos="9072563" algn="l"/>
                <a:tab pos="9986963" algn="l"/>
              </a:tabLst>
            </a:pPr>
            <a:r>
              <a:rPr lang="en-US" sz="2600" dirty="0"/>
              <a:t>Are there different degrees of inspiration?</a:t>
            </a:r>
          </a:p>
          <a:p>
            <a:pPr marL="273050" indent="-273050">
              <a:lnSpc>
                <a:spcPct val="90000"/>
              </a:lnSpc>
              <a:spcBef>
                <a:spcPts val="700"/>
              </a:spcBef>
              <a:buClr>
                <a:schemeClr val="accent6">
                  <a:lumMod val="20000"/>
                  <a:lumOff val="80000"/>
                </a:schemeClr>
              </a:buClr>
              <a:buSzPct val="70000"/>
              <a:buFont typeface="Wingdings" charset="2"/>
              <a:buChar char=""/>
              <a:tabLst>
                <a:tab pos="842963" algn="l"/>
                <a:tab pos="1757363" algn="l"/>
                <a:tab pos="2671763" algn="l"/>
                <a:tab pos="3586163" algn="l"/>
                <a:tab pos="4500563" algn="l"/>
                <a:tab pos="5414963" algn="l"/>
                <a:tab pos="6329363" algn="l"/>
                <a:tab pos="7243763" algn="l"/>
                <a:tab pos="8158163" algn="l"/>
                <a:tab pos="9072563" algn="l"/>
                <a:tab pos="9986963" algn="l"/>
              </a:tabLst>
            </a:pPr>
            <a:r>
              <a:rPr lang="en-US" sz="2600" dirty="0"/>
              <a:t>What are the practical consequences?</a:t>
            </a:r>
          </a:p>
          <a:p>
            <a:pPr marL="593725" lvl="1" indent="-228600">
              <a:lnSpc>
                <a:spcPct val="90000"/>
              </a:lnSpc>
              <a:spcBef>
                <a:spcPts val="600"/>
              </a:spcBef>
              <a:buClr>
                <a:schemeClr val="accent6">
                  <a:lumMod val="20000"/>
                  <a:lumOff val="80000"/>
                </a:schemeClr>
              </a:buClr>
              <a:buSzPct val="60000"/>
              <a:buFont typeface="Wingdings" charset="2"/>
              <a:buChar char=""/>
              <a:tabLst>
                <a:tab pos="842963" algn="l"/>
                <a:tab pos="1757363" algn="l"/>
                <a:tab pos="2671763" algn="l"/>
                <a:tab pos="3586163" algn="l"/>
                <a:tab pos="4500563" algn="l"/>
                <a:tab pos="5414963" algn="l"/>
                <a:tab pos="6329363" algn="l"/>
                <a:tab pos="7243763" algn="l"/>
                <a:tab pos="8158163" algn="l"/>
                <a:tab pos="9072563" algn="l"/>
                <a:tab pos="9986963" algn="l"/>
              </a:tabLst>
            </a:pPr>
            <a:r>
              <a:rPr lang="en-US" sz="2200" dirty="0"/>
              <a:t>For the believer in the SOP?</a:t>
            </a:r>
          </a:p>
          <a:p>
            <a:pPr marL="593725" lvl="1" indent="-228600">
              <a:lnSpc>
                <a:spcPct val="90000"/>
              </a:lnSpc>
              <a:spcBef>
                <a:spcPts val="600"/>
              </a:spcBef>
              <a:buClr>
                <a:schemeClr val="accent6">
                  <a:lumMod val="20000"/>
                  <a:lumOff val="80000"/>
                </a:schemeClr>
              </a:buClr>
              <a:buSzPct val="60000"/>
              <a:buFont typeface="Wingdings" charset="2"/>
              <a:buChar char=""/>
              <a:tabLst>
                <a:tab pos="842963" algn="l"/>
                <a:tab pos="1757363" algn="l"/>
                <a:tab pos="2671763" algn="l"/>
                <a:tab pos="3586163" algn="l"/>
                <a:tab pos="4500563" algn="l"/>
                <a:tab pos="5414963" algn="l"/>
                <a:tab pos="6329363" algn="l"/>
                <a:tab pos="7243763" algn="l"/>
                <a:tab pos="8158163" algn="l"/>
                <a:tab pos="9072563" algn="l"/>
                <a:tab pos="9986963" algn="l"/>
              </a:tabLst>
            </a:pPr>
            <a:r>
              <a:rPr lang="en-US" sz="2200" dirty="0"/>
              <a:t>For the ignorant world?</a:t>
            </a:r>
          </a:p>
          <a:p>
            <a:pPr marL="593725" lvl="1" indent="-228600">
              <a:lnSpc>
                <a:spcPct val="90000"/>
              </a:lnSpc>
              <a:spcBef>
                <a:spcPts val="600"/>
              </a:spcBef>
              <a:buClr>
                <a:schemeClr val="accent6">
                  <a:lumMod val="20000"/>
                  <a:lumOff val="80000"/>
                </a:schemeClr>
              </a:buClr>
              <a:buSzPct val="60000"/>
              <a:buFont typeface="Wingdings" charset="2"/>
              <a:buChar char=""/>
              <a:tabLst>
                <a:tab pos="842963" algn="l"/>
                <a:tab pos="1757363" algn="l"/>
                <a:tab pos="2671763" algn="l"/>
                <a:tab pos="3586163" algn="l"/>
                <a:tab pos="4500563" algn="l"/>
                <a:tab pos="5414963" algn="l"/>
                <a:tab pos="6329363" algn="l"/>
                <a:tab pos="7243763" algn="l"/>
                <a:tab pos="8158163" algn="l"/>
                <a:tab pos="9072563" algn="l"/>
                <a:tab pos="9986963" algn="l"/>
              </a:tabLst>
            </a:pPr>
            <a:r>
              <a:rPr lang="en-US" sz="2200" dirty="0"/>
              <a:t>For the skeptic?</a:t>
            </a:r>
          </a:p>
          <a:p>
            <a:pPr marL="273050" indent="-273050">
              <a:lnSpc>
                <a:spcPct val="90000"/>
              </a:lnSpc>
              <a:spcBef>
                <a:spcPts val="700"/>
              </a:spcBef>
              <a:buClr>
                <a:schemeClr val="accent6">
                  <a:lumMod val="20000"/>
                  <a:lumOff val="80000"/>
                </a:schemeClr>
              </a:buClr>
              <a:buSzPct val="70000"/>
              <a:buFont typeface="Wingdings" charset="2"/>
              <a:buChar char=""/>
              <a:tabLst>
                <a:tab pos="842963" algn="l"/>
                <a:tab pos="1757363" algn="l"/>
                <a:tab pos="2671763" algn="l"/>
                <a:tab pos="3586163" algn="l"/>
                <a:tab pos="4500563" algn="l"/>
                <a:tab pos="5414963" algn="l"/>
                <a:tab pos="6329363" algn="l"/>
                <a:tab pos="7243763" algn="l"/>
                <a:tab pos="8158163" algn="l"/>
                <a:tab pos="9072563" algn="l"/>
                <a:tab pos="9986963" algn="l"/>
              </a:tabLst>
            </a:pPr>
            <a:r>
              <a:rPr lang="en-US" sz="2600" dirty="0"/>
              <a:t>What consequences does this have for the book?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827088" y="1628775"/>
            <a:ext cx="8135937" cy="5207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20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Bible and the writings of E.G. White: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0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9" dur="1000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" dur="1000" fill="hold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" dur="1000" fill="hold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6" dur="1000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" dur="1000" fill="hold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1000" fill="hold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3" dur="1000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8" dur="1000" fill="hold"/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9" dur="1000" fill="hold"/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30" dur="1000"/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5" dur="1000" fill="hold"/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" dur="1000" fill="hold"/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37" dur="1000"/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2" dur="1000" fill="hold"/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3" dur="1000" fill="hold"/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44" dur="1000"/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9" dur="1000" fill="hold"/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0" dur="1000" fill="hold"/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51" dur="1000"/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6699"/>
            </a:gs>
            <a:gs pos="100000">
              <a:srgbClr val="2F2F4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>
                <a:latin typeface="Verdana" pitchFamily="32" charset="0"/>
              </a:rPr>
              <a:t>Plagiarism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9038" y="1600200"/>
            <a:ext cx="6675437" cy="4533900"/>
          </a:xfrm>
          <a:ln/>
        </p:spPr>
        <p:txBody>
          <a:bodyPr/>
          <a:lstStyle/>
          <a:p>
            <a:pPr marL="319088" indent="-319088">
              <a:buClr>
                <a:schemeClr val="accent6">
                  <a:lumMod val="20000"/>
                  <a:lumOff val="80000"/>
                </a:schemeClr>
              </a:buClr>
              <a:buSzPct val="70000"/>
              <a:buFont typeface="Wingdings" charset="2"/>
              <a:buChar char=""/>
              <a:tabLst>
                <a:tab pos="889000" algn="l"/>
                <a:tab pos="1803400" algn="l"/>
                <a:tab pos="2717800" algn="l"/>
                <a:tab pos="3632200" algn="l"/>
                <a:tab pos="4546600" algn="l"/>
                <a:tab pos="5461000" algn="l"/>
                <a:tab pos="6375400" algn="l"/>
                <a:tab pos="7289800" algn="l"/>
                <a:tab pos="8204200" algn="l"/>
                <a:tab pos="9118600" algn="l"/>
                <a:tab pos="10033000" algn="l"/>
              </a:tabLst>
            </a:pPr>
            <a:r>
              <a:rPr lang="en-US" sz="2600" dirty="0">
                <a:latin typeface="Verdana" pitchFamily="32" charset="0"/>
              </a:rPr>
              <a:t>E.G. White is charged of plagiarism</a:t>
            </a:r>
          </a:p>
          <a:p>
            <a:pPr marL="319088" indent="-319088">
              <a:buClr>
                <a:schemeClr val="accent6">
                  <a:lumMod val="20000"/>
                  <a:lumOff val="80000"/>
                </a:schemeClr>
              </a:buClr>
              <a:buSzPct val="70000"/>
              <a:buFont typeface="Wingdings" charset="2"/>
              <a:buChar char=""/>
              <a:tabLst>
                <a:tab pos="889000" algn="l"/>
                <a:tab pos="1803400" algn="l"/>
                <a:tab pos="2717800" algn="l"/>
                <a:tab pos="3632200" algn="l"/>
                <a:tab pos="4546600" algn="l"/>
                <a:tab pos="5461000" algn="l"/>
                <a:tab pos="6375400" algn="l"/>
                <a:tab pos="7289800" algn="l"/>
                <a:tab pos="8204200" algn="l"/>
                <a:tab pos="9118600" algn="l"/>
                <a:tab pos="10033000" algn="l"/>
              </a:tabLst>
            </a:pPr>
            <a:r>
              <a:rPr lang="en-US" sz="2600" dirty="0">
                <a:latin typeface="Verdana" pitchFamily="32" charset="0"/>
              </a:rPr>
              <a:t>What is true in the charges made?</a:t>
            </a:r>
          </a:p>
          <a:p>
            <a:pPr marL="319088" indent="-319088">
              <a:buClr>
                <a:schemeClr val="accent6">
                  <a:lumMod val="20000"/>
                  <a:lumOff val="80000"/>
                </a:schemeClr>
              </a:buClr>
              <a:buSzPct val="70000"/>
              <a:buFont typeface="Wingdings" charset="2"/>
              <a:buChar char=""/>
              <a:tabLst>
                <a:tab pos="889000" algn="l"/>
                <a:tab pos="1803400" algn="l"/>
                <a:tab pos="2717800" algn="l"/>
                <a:tab pos="3632200" algn="l"/>
                <a:tab pos="4546600" algn="l"/>
                <a:tab pos="5461000" algn="l"/>
                <a:tab pos="6375400" algn="l"/>
                <a:tab pos="7289800" algn="l"/>
                <a:tab pos="8204200" algn="l"/>
                <a:tab pos="9118600" algn="l"/>
                <a:tab pos="10033000" algn="l"/>
              </a:tabLst>
            </a:pPr>
            <a:r>
              <a:rPr lang="en-US" sz="2600" dirty="0">
                <a:latin typeface="Verdana" pitchFamily="32" charset="0"/>
              </a:rPr>
              <a:t>What is false in these charges?</a:t>
            </a:r>
          </a:p>
          <a:p>
            <a:pPr marL="319088" indent="-319088">
              <a:buClr>
                <a:schemeClr val="accent6">
                  <a:lumMod val="20000"/>
                  <a:lumOff val="80000"/>
                </a:schemeClr>
              </a:buClr>
              <a:buSzPct val="70000"/>
              <a:buFont typeface="Wingdings" charset="2"/>
              <a:buChar char=""/>
              <a:tabLst>
                <a:tab pos="889000" algn="l"/>
                <a:tab pos="1803400" algn="l"/>
                <a:tab pos="2717800" algn="l"/>
                <a:tab pos="3632200" algn="l"/>
                <a:tab pos="4546600" algn="l"/>
                <a:tab pos="5461000" algn="l"/>
                <a:tab pos="6375400" algn="l"/>
                <a:tab pos="7289800" algn="l"/>
                <a:tab pos="8204200" algn="l"/>
                <a:tab pos="9118600" algn="l"/>
                <a:tab pos="10033000" algn="l"/>
              </a:tabLst>
            </a:pPr>
            <a:r>
              <a:rPr lang="en-US" sz="2600" dirty="0">
                <a:latin typeface="Verdana" pitchFamily="32" charset="0"/>
              </a:rPr>
              <a:t>What is the simple explanation?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0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9" dur="100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" dur="10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" dur="10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6" dur="1000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" dur="10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10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3" dur="1000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8" dur="1000" fill="hold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9" dur="1000" fill="hold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30" dur="1000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Tahoma"/>
      </a:majorFont>
      <a:minorFont>
        <a:latin typeface="Arial"/>
        <a:ea typeface=""/>
        <a:cs typeface="Taho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Tahoma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</TotalTime>
  <Words>417</Words>
  <Application>Microsoft Office PowerPoint</Application>
  <PresentationFormat>On-screen Show (4:3)</PresentationFormat>
  <Paragraphs>97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Times New Roman</vt:lpstr>
      <vt:lpstr>Arial</vt:lpstr>
      <vt:lpstr>Tahoma</vt:lpstr>
      <vt:lpstr>Segoe UI</vt:lpstr>
      <vt:lpstr>StarSymbol</vt:lpstr>
      <vt:lpstr>Wingdings</vt:lpstr>
      <vt:lpstr>Verdana</vt:lpstr>
      <vt:lpstr>Office Theme</vt:lpstr>
      <vt:lpstr>Slide 1</vt:lpstr>
      <vt:lpstr>Background</vt:lpstr>
      <vt:lpstr>Results</vt:lpstr>
      <vt:lpstr>Communication of God to Humans</vt:lpstr>
      <vt:lpstr>Relationship E.G. White and Bible</vt:lpstr>
      <vt:lpstr>Slide 6</vt:lpstr>
      <vt:lpstr>Different Ways of Divine Communication: the Treasure and the Vessel</vt:lpstr>
      <vt:lpstr>Practical Consequences</vt:lpstr>
      <vt:lpstr>Plagiarism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Great Controversy - Introduction</dc:title>
  <dc:creator>Andreas Dura</dc:creator>
  <dc:description>www.practicaprophetica.com</dc:description>
  <cp:lastModifiedBy>Frank Zimmerman</cp:lastModifiedBy>
  <cp:revision>12</cp:revision>
  <cp:lastPrinted>1601-01-01T00:00:00Z</cp:lastPrinted>
  <dcterms:created xsi:type="dcterms:W3CDTF">2004-04-06T03:44:28Z</dcterms:created>
  <dcterms:modified xsi:type="dcterms:W3CDTF">2015-10-30T23:50:00Z</dcterms:modified>
</cp:coreProperties>
</file>