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2"/>
  </p:notesMasterIdLst>
  <p:sldIdLst>
    <p:sldId id="266" r:id="rId2"/>
    <p:sldId id="257" r:id="rId3"/>
    <p:sldId id="258" r:id="rId4"/>
    <p:sldId id="259" r:id="rId5"/>
    <p:sldId id="260" r:id="rId6"/>
    <p:sldId id="261" r:id="rId7"/>
    <p:sldId id="262" r:id="rId8"/>
    <p:sldId id="263" r:id="rId9"/>
    <p:sldId id="264" r:id="rId10"/>
    <p:sldId id="265" r:id="rId11"/>
  </p:sldIdLst>
  <p:sldSz cx="9144000" cy="6858000" type="screen4x3"/>
  <p:notesSz cx="6858000" cy="9144000"/>
  <p:defaultTextStyle>
    <a:defPPr>
      <a:defRPr lang="en-GB"/>
    </a:defPPr>
    <a:lvl1pPr algn="l" defTabSz="457200" rtl="0" fontAlgn="base">
      <a:spcBef>
        <a:spcPct val="0"/>
      </a:spcBef>
      <a:spcAft>
        <a:spcPct val="0"/>
      </a:spcAft>
      <a:buClr>
        <a:srgbClr val="000000"/>
      </a:buClr>
      <a:buSzPct val="100000"/>
      <a:buFont typeface="Times New Roman" pitchFamily="16" charset="0"/>
      <a:defRPr kern="1200">
        <a:solidFill>
          <a:schemeClr val="bg1"/>
        </a:solidFill>
        <a:latin typeface="Arial" charset="0"/>
        <a:ea typeface="+mn-ea"/>
        <a:cs typeface="Tahoma" charset="0"/>
      </a:defRPr>
    </a:lvl1pPr>
    <a:lvl2pPr marL="742950" indent="-285750" algn="l" defTabSz="457200" rtl="0" fontAlgn="base">
      <a:spcBef>
        <a:spcPct val="0"/>
      </a:spcBef>
      <a:spcAft>
        <a:spcPct val="0"/>
      </a:spcAft>
      <a:buClr>
        <a:srgbClr val="000000"/>
      </a:buClr>
      <a:buSzPct val="100000"/>
      <a:buFont typeface="Times New Roman" pitchFamily="16" charset="0"/>
      <a:defRPr kern="1200">
        <a:solidFill>
          <a:schemeClr val="bg1"/>
        </a:solidFill>
        <a:latin typeface="Arial" charset="0"/>
        <a:ea typeface="+mn-ea"/>
        <a:cs typeface="Tahoma" charset="0"/>
      </a:defRPr>
    </a:lvl2pPr>
    <a:lvl3pPr marL="1143000" indent="-228600" algn="l" defTabSz="457200" rtl="0" fontAlgn="base">
      <a:spcBef>
        <a:spcPct val="0"/>
      </a:spcBef>
      <a:spcAft>
        <a:spcPct val="0"/>
      </a:spcAft>
      <a:buClr>
        <a:srgbClr val="000000"/>
      </a:buClr>
      <a:buSzPct val="100000"/>
      <a:buFont typeface="Times New Roman" pitchFamily="16" charset="0"/>
      <a:defRPr kern="1200">
        <a:solidFill>
          <a:schemeClr val="bg1"/>
        </a:solidFill>
        <a:latin typeface="Arial" charset="0"/>
        <a:ea typeface="+mn-ea"/>
        <a:cs typeface="Tahoma" charset="0"/>
      </a:defRPr>
    </a:lvl3pPr>
    <a:lvl4pPr marL="1600200" indent="-228600" algn="l" defTabSz="457200" rtl="0" fontAlgn="base">
      <a:spcBef>
        <a:spcPct val="0"/>
      </a:spcBef>
      <a:spcAft>
        <a:spcPct val="0"/>
      </a:spcAft>
      <a:buClr>
        <a:srgbClr val="000000"/>
      </a:buClr>
      <a:buSzPct val="100000"/>
      <a:buFont typeface="Times New Roman" pitchFamily="16" charset="0"/>
      <a:defRPr kern="1200">
        <a:solidFill>
          <a:schemeClr val="bg1"/>
        </a:solidFill>
        <a:latin typeface="Arial" charset="0"/>
        <a:ea typeface="+mn-ea"/>
        <a:cs typeface="Tahoma" charset="0"/>
      </a:defRPr>
    </a:lvl4pPr>
    <a:lvl5pPr marL="2057400" indent="-228600" algn="l" defTabSz="457200" rtl="0" fontAlgn="base">
      <a:spcBef>
        <a:spcPct val="0"/>
      </a:spcBef>
      <a:spcAft>
        <a:spcPct val="0"/>
      </a:spcAft>
      <a:buClr>
        <a:srgbClr val="000000"/>
      </a:buClr>
      <a:buSzPct val="100000"/>
      <a:buFont typeface="Times New Roman" pitchFamily="16" charset="0"/>
      <a:defRPr kern="1200">
        <a:solidFill>
          <a:schemeClr val="bg1"/>
        </a:solidFill>
        <a:latin typeface="Arial" charset="0"/>
        <a:ea typeface="+mn-ea"/>
        <a:cs typeface="Tahoma" charset="0"/>
      </a:defRPr>
    </a:lvl5pPr>
    <a:lvl6pPr marL="2286000" algn="l" defTabSz="914400" rtl="0" eaLnBrk="1" latinLnBrk="0" hangingPunct="1">
      <a:defRPr kern="1200">
        <a:solidFill>
          <a:schemeClr val="bg1"/>
        </a:solidFill>
        <a:latin typeface="Arial" charset="0"/>
        <a:ea typeface="+mn-ea"/>
        <a:cs typeface="Tahoma" charset="0"/>
      </a:defRPr>
    </a:lvl6pPr>
    <a:lvl7pPr marL="2743200" algn="l" defTabSz="914400" rtl="0" eaLnBrk="1" latinLnBrk="0" hangingPunct="1">
      <a:defRPr kern="1200">
        <a:solidFill>
          <a:schemeClr val="bg1"/>
        </a:solidFill>
        <a:latin typeface="Arial" charset="0"/>
        <a:ea typeface="+mn-ea"/>
        <a:cs typeface="Tahoma" charset="0"/>
      </a:defRPr>
    </a:lvl7pPr>
    <a:lvl8pPr marL="3200400" algn="l" defTabSz="914400" rtl="0" eaLnBrk="1" latinLnBrk="0" hangingPunct="1">
      <a:defRPr kern="1200">
        <a:solidFill>
          <a:schemeClr val="bg1"/>
        </a:solidFill>
        <a:latin typeface="Arial" charset="0"/>
        <a:ea typeface="+mn-ea"/>
        <a:cs typeface="Tahoma" charset="0"/>
      </a:defRPr>
    </a:lvl8pPr>
    <a:lvl9pPr marL="3657600" algn="l" defTabSz="914400" rtl="0" eaLnBrk="1" latinLnBrk="0" hangingPunct="1">
      <a:defRPr kern="1200">
        <a:solidFill>
          <a:schemeClr val="bg1"/>
        </a:solidFill>
        <a:latin typeface="Arial" charset="0"/>
        <a:ea typeface="+mn-ea"/>
        <a:cs typeface="Tahoma"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showPr>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75" d="100"/>
          <a:sy n="75" d="100"/>
        </p:scale>
        <p:origin x="-990" y="36"/>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073" name="AutoShape 1"/>
          <p:cNvSpPr>
            <a:spLocks noChangeArrowheads="1"/>
          </p:cNvSpPr>
          <p:nvPr/>
        </p:nvSpPr>
        <p:spPr bwMode="auto">
          <a:xfrm>
            <a:off x="0" y="0"/>
            <a:ext cx="6858000" cy="9144000"/>
          </a:xfrm>
          <a:prstGeom prst="roundRect">
            <a:avLst>
              <a:gd name="adj" fmla="val 23"/>
            </a:avLst>
          </a:prstGeom>
          <a:solidFill>
            <a:srgbClr val="FFFFFF"/>
          </a:solidFill>
          <a:ln w="9525" cap="flat">
            <a:noFill/>
            <a:round/>
            <a:headEnd/>
            <a:tailEnd/>
          </a:ln>
          <a:effectLst/>
        </p:spPr>
        <p:txBody>
          <a:bodyPr wrap="none" anchor="ctr"/>
          <a:lstStyle/>
          <a:p>
            <a:endParaRPr lang="en-US"/>
          </a:p>
        </p:txBody>
      </p:sp>
      <p:sp>
        <p:nvSpPr>
          <p:cNvPr id="3074" name="Rectangle 2"/>
          <p:cNvSpPr>
            <a:spLocks noGrp="1" noChangeArrowheads="1"/>
          </p:cNvSpPr>
          <p:nvPr>
            <p:ph type="hdr"/>
          </p:nvPr>
        </p:nvSpPr>
        <p:spPr bwMode="auto">
          <a:xfrm>
            <a:off x="0" y="0"/>
            <a:ext cx="2970213" cy="455613"/>
          </a:xfrm>
          <a:prstGeom prst="rect">
            <a:avLst/>
          </a:prstGeom>
          <a:noFill/>
          <a:ln w="9525" cap="flat">
            <a:noFill/>
            <a:round/>
            <a:headEnd/>
            <a:tailEnd/>
          </a:ln>
          <a:effectLst/>
        </p:spPr>
        <p:txBody>
          <a:bodyPr vert="horz" wrap="square" lIns="90000" tIns="46800" rIns="90000" bIns="46800" numCol="1" anchor="t" anchorCtr="0" compatLnSpc="1">
            <a:prstTxWarp prst="textNoShape">
              <a:avLst/>
            </a:prstTxWarp>
          </a:bodyPr>
          <a:lstStyle>
            <a:lvl1pPr marL="215900" indent="-215900">
              <a:buSzPct val="45000"/>
              <a:buFont typeface="Wingdings" charset="2"/>
              <a:buNone/>
              <a:tabLst>
                <a:tab pos="457200" algn="l"/>
                <a:tab pos="914400" algn="l"/>
                <a:tab pos="1371600" algn="l"/>
                <a:tab pos="1828800" algn="l"/>
                <a:tab pos="2286000" algn="l"/>
                <a:tab pos="2743200" algn="l"/>
              </a:tabLst>
              <a:defRPr sz="1200">
                <a:solidFill>
                  <a:srgbClr val="000000"/>
                </a:solidFill>
                <a:latin typeface="Times New Roman" pitchFamily="16" charset="0"/>
                <a:cs typeface="Segoe UI" charset="0"/>
              </a:defRPr>
            </a:lvl1pPr>
          </a:lstStyle>
          <a:p>
            <a:endParaRPr lang="en-US"/>
          </a:p>
        </p:txBody>
      </p:sp>
      <p:sp>
        <p:nvSpPr>
          <p:cNvPr id="3075" name="Rectangle 3"/>
          <p:cNvSpPr>
            <a:spLocks noGrp="1" noChangeArrowheads="1"/>
          </p:cNvSpPr>
          <p:nvPr>
            <p:ph type="dt"/>
          </p:nvPr>
        </p:nvSpPr>
        <p:spPr bwMode="auto">
          <a:xfrm>
            <a:off x="3884613" y="0"/>
            <a:ext cx="2970212" cy="455613"/>
          </a:xfrm>
          <a:prstGeom prst="rect">
            <a:avLst/>
          </a:prstGeom>
          <a:noFill/>
          <a:ln w="9525" cap="flat">
            <a:noFill/>
            <a:round/>
            <a:headEnd/>
            <a:tailEnd/>
          </a:ln>
          <a:effectLst/>
        </p:spPr>
        <p:txBody>
          <a:bodyPr vert="horz" wrap="square" lIns="90000" tIns="46800" rIns="90000" bIns="46800" numCol="1" anchor="t" anchorCtr="0" compatLnSpc="1">
            <a:prstTxWarp prst="textNoShape">
              <a:avLst/>
            </a:prstTxWarp>
          </a:bodyPr>
          <a:lstStyle>
            <a:lvl1pPr marL="215900" indent="-215900" algn="r">
              <a:buSzPct val="45000"/>
              <a:buFont typeface="Wingdings" charset="2"/>
              <a:buNone/>
              <a:tabLst>
                <a:tab pos="457200" algn="l"/>
                <a:tab pos="914400" algn="l"/>
                <a:tab pos="1371600" algn="l"/>
                <a:tab pos="1828800" algn="l"/>
                <a:tab pos="2286000" algn="l"/>
                <a:tab pos="2743200" algn="l"/>
              </a:tabLst>
              <a:defRPr sz="1200">
                <a:solidFill>
                  <a:srgbClr val="000000"/>
                </a:solidFill>
                <a:latin typeface="Times New Roman" pitchFamily="16" charset="0"/>
                <a:cs typeface="Segoe UI" charset="0"/>
              </a:defRPr>
            </a:lvl1pPr>
          </a:lstStyle>
          <a:p>
            <a:endParaRPr lang="en-US"/>
          </a:p>
        </p:txBody>
      </p:sp>
      <p:sp>
        <p:nvSpPr>
          <p:cNvPr id="3076" name="Rectangle 4"/>
          <p:cNvSpPr>
            <a:spLocks noGrp="1" noChangeArrowheads="1"/>
          </p:cNvSpPr>
          <p:nvPr>
            <p:ph type="sldImg"/>
          </p:nvPr>
        </p:nvSpPr>
        <p:spPr bwMode="auto">
          <a:xfrm>
            <a:off x="1143000" y="685800"/>
            <a:ext cx="4570413" cy="3427413"/>
          </a:xfrm>
          <a:prstGeom prst="rect">
            <a:avLst/>
          </a:prstGeom>
          <a:noFill/>
          <a:ln w="9525" cap="flat">
            <a:noFill/>
            <a:round/>
            <a:headEnd/>
            <a:tailEnd/>
          </a:ln>
          <a:effectLst/>
        </p:spPr>
      </p:sp>
      <p:sp>
        <p:nvSpPr>
          <p:cNvPr id="3077" name="Rectangle 5"/>
          <p:cNvSpPr>
            <a:spLocks noGrp="1" noChangeArrowheads="1"/>
          </p:cNvSpPr>
          <p:nvPr>
            <p:ph type="body"/>
          </p:nvPr>
        </p:nvSpPr>
        <p:spPr bwMode="auto">
          <a:xfrm>
            <a:off x="685800" y="4343400"/>
            <a:ext cx="5484813" cy="4113213"/>
          </a:xfrm>
          <a:prstGeom prst="rect">
            <a:avLst/>
          </a:prstGeom>
          <a:noFill/>
          <a:ln w="9525" cap="flat">
            <a:noFill/>
            <a:round/>
            <a:headEnd/>
            <a:tailEnd/>
          </a:ln>
          <a:effectLst/>
        </p:spPr>
        <p:txBody>
          <a:bodyPr vert="horz" wrap="square" lIns="0" tIns="0" rIns="0" bIns="0" numCol="1" anchor="t" anchorCtr="0" compatLnSpc="1">
            <a:prstTxWarp prst="textNoShape">
              <a:avLst/>
            </a:prstTxWarp>
          </a:bodyPr>
          <a:lstStyle/>
          <a:p>
            <a:pPr lvl="0"/>
            <a:endParaRPr lang="en-US" smtClean="0"/>
          </a:p>
        </p:txBody>
      </p:sp>
      <p:sp>
        <p:nvSpPr>
          <p:cNvPr id="3078" name="Rectangle 6"/>
          <p:cNvSpPr>
            <a:spLocks noGrp="1" noChangeArrowheads="1"/>
          </p:cNvSpPr>
          <p:nvPr>
            <p:ph type="ftr"/>
          </p:nvPr>
        </p:nvSpPr>
        <p:spPr bwMode="auto">
          <a:xfrm>
            <a:off x="0" y="8685213"/>
            <a:ext cx="2970213" cy="455612"/>
          </a:xfrm>
          <a:prstGeom prst="rect">
            <a:avLst/>
          </a:prstGeom>
          <a:noFill/>
          <a:ln w="9525" cap="flat">
            <a:noFill/>
            <a:round/>
            <a:headEnd/>
            <a:tailEnd/>
          </a:ln>
          <a:effectLst/>
        </p:spPr>
        <p:txBody>
          <a:bodyPr vert="horz" wrap="square" lIns="90000" tIns="46800" rIns="90000" bIns="46800" numCol="1" anchor="b" anchorCtr="0" compatLnSpc="1">
            <a:prstTxWarp prst="textNoShape">
              <a:avLst/>
            </a:prstTxWarp>
          </a:bodyPr>
          <a:lstStyle>
            <a:lvl1pPr marL="215900" indent="-215900">
              <a:buSzPct val="45000"/>
              <a:buFont typeface="Wingdings" charset="2"/>
              <a:buNone/>
              <a:tabLst>
                <a:tab pos="457200" algn="l"/>
                <a:tab pos="914400" algn="l"/>
                <a:tab pos="1371600" algn="l"/>
                <a:tab pos="1828800" algn="l"/>
                <a:tab pos="2286000" algn="l"/>
                <a:tab pos="2743200" algn="l"/>
              </a:tabLst>
              <a:defRPr sz="1200">
                <a:solidFill>
                  <a:srgbClr val="000000"/>
                </a:solidFill>
                <a:latin typeface="Times New Roman" pitchFamily="16" charset="0"/>
                <a:cs typeface="Segoe UI" charset="0"/>
              </a:defRPr>
            </a:lvl1pPr>
          </a:lstStyle>
          <a:p>
            <a:endParaRPr lang="en-US"/>
          </a:p>
        </p:txBody>
      </p:sp>
      <p:sp>
        <p:nvSpPr>
          <p:cNvPr id="3079" name="Rectangle 7"/>
          <p:cNvSpPr>
            <a:spLocks noGrp="1" noChangeArrowheads="1"/>
          </p:cNvSpPr>
          <p:nvPr>
            <p:ph type="sldNum"/>
          </p:nvPr>
        </p:nvSpPr>
        <p:spPr bwMode="auto">
          <a:xfrm>
            <a:off x="3884613" y="8685213"/>
            <a:ext cx="2970212" cy="455612"/>
          </a:xfrm>
          <a:prstGeom prst="rect">
            <a:avLst/>
          </a:prstGeom>
          <a:noFill/>
          <a:ln w="9525" cap="flat">
            <a:noFill/>
            <a:round/>
            <a:headEnd/>
            <a:tailEnd/>
          </a:ln>
          <a:effectLst/>
        </p:spPr>
        <p:txBody>
          <a:bodyPr vert="horz" wrap="square" lIns="90000" tIns="46800" rIns="90000" bIns="46800" numCol="1" anchor="b" anchorCtr="0" compatLnSpc="1">
            <a:prstTxWarp prst="textNoShape">
              <a:avLst/>
            </a:prstTxWarp>
          </a:bodyPr>
          <a:lstStyle>
            <a:lvl1pPr marL="215900" indent="-215900" algn="r">
              <a:buSzPct val="45000"/>
              <a:buFont typeface="Wingdings" charset="2"/>
              <a:buNone/>
              <a:tabLst>
                <a:tab pos="457200" algn="l"/>
                <a:tab pos="914400" algn="l"/>
                <a:tab pos="1371600" algn="l"/>
                <a:tab pos="1828800" algn="l"/>
                <a:tab pos="2286000" algn="l"/>
                <a:tab pos="2743200" algn="l"/>
              </a:tabLst>
              <a:defRPr sz="1200">
                <a:solidFill>
                  <a:srgbClr val="000000"/>
                </a:solidFill>
                <a:latin typeface="Times New Roman" pitchFamily="16" charset="0"/>
                <a:cs typeface="Segoe UI" charset="0"/>
              </a:defRPr>
            </a:lvl1pPr>
          </a:lstStyle>
          <a:p>
            <a:fld id="{C142E443-6FA1-412D-A48E-BBD554F95B38}" type="slidenum">
              <a:rPr lang="en-US"/>
              <a:pPr/>
              <a:t>‹#›</a:t>
            </a:fld>
            <a:endParaRPr lang="en-US"/>
          </a:p>
        </p:txBody>
      </p:sp>
    </p:spTree>
  </p:cSld>
  <p:clrMap bg1="lt1" tx1="dk1" bg2="lt2" tx2="dk2" accent1="accent1" accent2="accent2" accent3="accent3" accent4="accent4" accent5="accent5" accent6="accent6" hlink="hlink" folHlink="folHlink"/>
  <p:notesStyle>
    <a:lvl1pPr algn="l" defTabSz="457200"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57200"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57200"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57200"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57200"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7"/>
          <p:cNvSpPr>
            <a:spLocks noGrp="1" noChangeArrowheads="1"/>
          </p:cNvSpPr>
          <p:nvPr>
            <p:ph type="sldNum"/>
          </p:nvPr>
        </p:nvSpPr>
        <p:spPr>
          <a:ln/>
        </p:spPr>
        <p:txBody>
          <a:bodyPr/>
          <a:lstStyle/>
          <a:p>
            <a:fld id="{FAC0A8D9-B70C-4E64-A236-203BA275044B}" type="slidenum">
              <a:rPr lang="en-US"/>
              <a:pPr/>
              <a:t>2</a:t>
            </a:fld>
            <a:endParaRPr lang="en-US"/>
          </a:p>
        </p:txBody>
      </p:sp>
      <p:sp>
        <p:nvSpPr>
          <p:cNvPr id="15361" name="Rectangle 1"/>
          <p:cNvSpPr txBox="1">
            <a:spLocks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15362" name="Rectangle 2"/>
          <p:cNvSpPr txBox="1">
            <a:spLocks noChangeArrowheads="1"/>
          </p:cNvSpPr>
          <p:nvPr>
            <p:ph type="body" idx="1"/>
          </p:nvPr>
        </p:nvSpPr>
        <p:spPr bwMode="auto">
          <a:xfrm>
            <a:off x="685800" y="4343400"/>
            <a:ext cx="5486400" cy="4114800"/>
          </a:xfrm>
          <a:prstGeom prst="rect">
            <a:avLst/>
          </a:prstGeom>
          <a:noFill/>
          <a:ln cap="flat">
            <a:round/>
            <a:headEnd/>
            <a:tailEnd/>
          </a:ln>
        </p:spPr>
        <p:txBody>
          <a:bodyPr wrap="none" anchor="ct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7"/>
          <p:cNvSpPr>
            <a:spLocks noGrp="1" noChangeArrowheads="1"/>
          </p:cNvSpPr>
          <p:nvPr>
            <p:ph type="sldNum"/>
          </p:nvPr>
        </p:nvSpPr>
        <p:spPr>
          <a:ln/>
        </p:spPr>
        <p:txBody>
          <a:bodyPr/>
          <a:lstStyle/>
          <a:p>
            <a:fld id="{543F3DE4-D62D-47EF-802D-F7A750E7BDFB}" type="slidenum">
              <a:rPr lang="en-US"/>
              <a:pPr/>
              <a:t>3</a:t>
            </a:fld>
            <a:endParaRPr lang="en-US"/>
          </a:p>
        </p:txBody>
      </p:sp>
      <p:sp>
        <p:nvSpPr>
          <p:cNvPr id="16385" name="Rectangle 1"/>
          <p:cNvSpPr txBox="1">
            <a:spLocks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16386" name="Rectangle 2"/>
          <p:cNvSpPr txBox="1">
            <a:spLocks noChangeArrowheads="1"/>
          </p:cNvSpPr>
          <p:nvPr>
            <p:ph type="body" idx="1"/>
          </p:nvPr>
        </p:nvSpPr>
        <p:spPr bwMode="auto">
          <a:xfrm>
            <a:off x="685800" y="4343400"/>
            <a:ext cx="5486400" cy="4114800"/>
          </a:xfrm>
          <a:prstGeom prst="rect">
            <a:avLst/>
          </a:prstGeom>
          <a:noFill/>
          <a:ln cap="flat">
            <a:round/>
            <a:headEnd/>
            <a:tailEnd/>
          </a:ln>
        </p:spPr>
        <p:txBody>
          <a:bodyPr wrap="none" anchor="ct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7"/>
          <p:cNvSpPr>
            <a:spLocks noGrp="1" noChangeArrowheads="1"/>
          </p:cNvSpPr>
          <p:nvPr>
            <p:ph type="sldNum"/>
          </p:nvPr>
        </p:nvSpPr>
        <p:spPr>
          <a:ln/>
        </p:spPr>
        <p:txBody>
          <a:bodyPr/>
          <a:lstStyle/>
          <a:p>
            <a:fld id="{698B05A2-0C20-4E09-A124-54DD1FCCE86A}" type="slidenum">
              <a:rPr lang="en-US"/>
              <a:pPr/>
              <a:t>4</a:t>
            </a:fld>
            <a:endParaRPr lang="en-US"/>
          </a:p>
        </p:txBody>
      </p:sp>
      <p:sp>
        <p:nvSpPr>
          <p:cNvPr id="17409" name="Rectangle 1"/>
          <p:cNvSpPr txBox="1">
            <a:spLocks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17410" name="Rectangle 2"/>
          <p:cNvSpPr txBox="1">
            <a:spLocks noChangeArrowheads="1"/>
          </p:cNvSpPr>
          <p:nvPr>
            <p:ph type="body" idx="1"/>
          </p:nvPr>
        </p:nvSpPr>
        <p:spPr bwMode="auto">
          <a:xfrm>
            <a:off x="685800" y="4343400"/>
            <a:ext cx="5486400" cy="4114800"/>
          </a:xfrm>
          <a:prstGeom prst="rect">
            <a:avLst/>
          </a:prstGeom>
          <a:noFill/>
          <a:ln cap="flat">
            <a:round/>
            <a:headEnd/>
            <a:tailEnd/>
          </a:ln>
        </p:spPr>
        <p:txBody>
          <a:bodyPr wrap="none" anchor="ct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7"/>
          <p:cNvSpPr>
            <a:spLocks noGrp="1" noChangeArrowheads="1"/>
          </p:cNvSpPr>
          <p:nvPr>
            <p:ph type="sldNum"/>
          </p:nvPr>
        </p:nvSpPr>
        <p:spPr>
          <a:ln/>
        </p:spPr>
        <p:txBody>
          <a:bodyPr/>
          <a:lstStyle/>
          <a:p>
            <a:fld id="{7729B7EE-CEB6-417E-86D1-AE273D30075A}" type="slidenum">
              <a:rPr lang="en-US"/>
              <a:pPr/>
              <a:t>5</a:t>
            </a:fld>
            <a:endParaRPr lang="en-US"/>
          </a:p>
        </p:txBody>
      </p:sp>
      <p:sp>
        <p:nvSpPr>
          <p:cNvPr id="18433" name="Rectangle 1"/>
          <p:cNvSpPr txBox="1">
            <a:spLocks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18434" name="Rectangle 2"/>
          <p:cNvSpPr txBox="1">
            <a:spLocks noChangeArrowheads="1"/>
          </p:cNvSpPr>
          <p:nvPr>
            <p:ph type="body" idx="1"/>
          </p:nvPr>
        </p:nvSpPr>
        <p:spPr bwMode="auto">
          <a:xfrm>
            <a:off x="685800" y="4343400"/>
            <a:ext cx="5486400" cy="4114800"/>
          </a:xfrm>
          <a:prstGeom prst="rect">
            <a:avLst/>
          </a:prstGeom>
          <a:noFill/>
          <a:ln cap="flat">
            <a:round/>
            <a:headEnd/>
            <a:tailEnd/>
          </a:ln>
        </p:spPr>
        <p:txBody>
          <a:bodyPr wrap="none" anchor="ctr"/>
          <a:lstStyle/>
          <a:p>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7"/>
          <p:cNvSpPr>
            <a:spLocks noGrp="1" noChangeArrowheads="1"/>
          </p:cNvSpPr>
          <p:nvPr>
            <p:ph type="sldNum"/>
          </p:nvPr>
        </p:nvSpPr>
        <p:spPr>
          <a:ln/>
        </p:spPr>
        <p:txBody>
          <a:bodyPr/>
          <a:lstStyle/>
          <a:p>
            <a:fld id="{38AC0585-7940-4FC2-9FF3-06447F1D64CB}" type="slidenum">
              <a:rPr lang="en-US"/>
              <a:pPr/>
              <a:t>6</a:t>
            </a:fld>
            <a:endParaRPr lang="en-US"/>
          </a:p>
        </p:txBody>
      </p:sp>
      <p:sp>
        <p:nvSpPr>
          <p:cNvPr id="19457" name="Rectangle 1"/>
          <p:cNvSpPr txBox="1">
            <a:spLocks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19458" name="Rectangle 2"/>
          <p:cNvSpPr txBox="1">
            <a:spLocks noChangeArrowheads="1"/>
          </p:cNvSpPr>
          <p:nvPr>
            <p:ph type="body" idx="1"/>
          </p:nvPr>
        </p:nvSpPr>
        <p:spPr bwMode="auto">
          <a:xfrm>
            <a:off x="685800" y="4343400"/>
            <a:ext cx="5486400" cy="4114800"/>
          </a:xfrm>
          <a:prstGeom prst="rect">
            <a:avLst/>
          </a:prstGeom>
          <a:noFill/>
          <a:ln cap="flat">
            <a:round/>
            <a:headEnd/>
            <a:tailEnd/>
          </a:ln>
        </p:spPr>
        <p:txBody>
          <a:bodyPr wrap="none" anchor="ctr"/>
          <a:lstStyle/>
          <a:p>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7"/>
          <p:cNvSpPr>
            <a:spLocks noGrp="1" noChangeArrowheads="1"/>
          </p:cNvSpPr>
          <p:nvPr>
            <p:ph type="sldNum"/>
          </p:nvPr>
        </p:nvSpPr>
        <p:spPr>
          <a:ln/>
        </p:spPr>
        <p:txBody>
          <a:bodyPr/>
          <a:lstStyle/>
          <a:p>
            <a:fld id="{099A01FF-C7ED-4A70-8ACE-D93AC711C930}" type="slidenum">
              <a:rPr lang="en-US"/>
              <a:pPr/>
              <a:t>7</a:t>
            </a:fld>
            <a:endParaRPr lang="en-US"/>
          </a:p>
        </p:txBody>
      </p:sp>
      <p:sp>
        <p:nvSpPr>
          <p:cNvPr id="20481" name="Rectangle 1"/>
          <p:cNvSpPr txBox="1">
            <a:spLocks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20482" name="Rectangle 2"/>
          <p:cNvSpPr txBox="1">
            <a:spLocks noChangeArrowheads="1"/>
          </p:cNvSpPr>
          <p:nvPr>
            <p:ph type="body" idx="1"/>
          </p:nvPr>
        </p:nvSpPr>
        <p:spPr bwMode="auto">
          <a:xfrm>
            <a:off x="685800" y="4343400"/>
            <a:ext cx="5486400" cy="4114800"/>
          </a:xfrm>
          <a:prstGeom prst="rect">
            <a:avLst/>
          </a:prstGeom>
          <a:noFill/>
          <a:ln cap="flat">
            <a:round/>
            <a:headEnd/>
            <a:tailEnd/>
          </a:ln>
        </p:spPr>
        <p:txBody>
          <a:bodyPr wrap="none" anchor="ctr"/>
          <a:lstStyle/>
          <a:p>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7"/>
          <p:cNvSpPr>
            <a:spLocks noGrp="1" noChangeArrowheads="1"/>
          </p:cNvSpPr>
          <p:nvPr>
            <p:ph type="sldNum"/>
          </p:nvPr>
        </p:nvSpPr>
        <p:spPr>
          <a:ln/>
        </p:spPr>
        <p:txBody>
          <a:bodyPr/>
          <a:lstStyle/>
          <a:p>
            <a:fld id="{E75A2755-DD16-469F-A413-6622B723E069}" type="slidenum">
              <a:rPr lang="en-US"/>
              <a:pPr/>
              <a:t>8</a:t>
            </a:fld>
            <a:endParaRPr lang="en-US"/>
          </a:p>
        </p:txBody>
      </p:sp>
      <p:sp>
        <p:nvSpPr>
          <p:cNvPr id="21505" name="Rectangle 1"/>
          <p:cNvSpPr txBox="1">
            <a:spLocks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21506" name="Rectangle 2"/>
          <p:cNvSpPr txBox="1">
            <a:spLocks noChangeArrowheads="1"/>
          </p:cNvSpPr>
          <p:nvPr>
            <p:ph type="body" idx="1"/>
          </p:nvPr>
        </p:nvSpPr>
        <p:spPr bwMode="auto">
          <a:xfrm>
            <a:off x="685800" y="4343400"/>
            <a:ext cx="5486400" cy="4114800"/>
          </a:xfrm>
          <a:prstGeom prst="rect">
            <a:avLst/>
          </a:prstGeom>
          <a:noFill/>
          <a:ln cap="flat">
            <a:round/>
            <a:headEnd/>
            <a:tailEnd/>
          </a:ln>
        </p:spPr>
        <p:txBody>
          <a:bodyPr wrap="none" anchor="ctr"/>
          <a:lstStyle/>
          <a:p>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7"/>
          <p:cNvSpPr>
            <a:spLocks noGrp="1" noChangeArrowheads="1"/>
          </p:cNvSpPr>
          <p:nvPr>
            <p:ph type="sldNum"/>
          </p:nvPr>
        </p:nvSpPr>
        <p:spPr>
          <a:ln/>
        </p:spPr>
        <p:txBody>
          <a:bodyPr/>
          <a:lstStyle/>
          <a:p>
            <a:fld id="{47AE267A-FF63-4857-A272-785E2E71B223}" type="slidenum">
              <a:rPr lang="en-US"/>
              <a:pPr/>
              <a:t>9</a:t>
            </a:fld>
            <a:endParaRPr lang="en-US"/>
          </a:p>
        </p:txBody>
      </p:sp>
      <p:sp>
        <p:nvSpPr>
          <p:cNvPr id="22529" name="Rectangle 1"/>
          <p:cNvSpPr txBox="1">
            <a:spLocks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22530" name="Rectangle 2"/>
          <p:cNvSpPr txBox="1">
            <a:spLocks noChangeArrowheads="1"/>
          </p:cNvSpPr>
          <p:nvPr>
            <p:ph type="body" idx="1"/>
          </p:nvPr>
        </p:nvSpPr>
        <p:spPr bwMode="auto">
          <a:xfrm>
            <a:off x="685800" y="4343400"/>
            <a:ext cx="5486400" cy="4114800"/>
          </a:xfrm>
          <a:prstGeom prst="rect">
            <a:avLst/>
          </a:prstGeom>
          <a:noFill/>
          <a:ln cap="flat">
            <a:round/>
            <a:headEnd/>
            <a:tailEnd/>
          </a:ln>
        </p:spPr>
        <p:txBody>
          <a:bodyPr wrap="none" anchor="ctr"/>
          <a:lstStyle/>
          <a:p>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7"/>
          <p:cNvSpPr>
            <a:spLocks noGrp="1" noChangeArrowheads="1"/>
          </p:cNvSpPr>
          <p:nvPr>
            <p:ph type="sldNum"/>
          </p:nvPr>
        </p:nvSpPr>
        <p:spPr>
          <a:ln/>
        </p:spPr>
        <p:txBody>
          <a:bodyPr/>
          <a:lstStyle/>
          <a:p>
            <a:fld id="{CE2DB004-403C-4CAC-B551-321B7F38B7DF}" type="slidenum">
              <a:rPr lang="en-US"/>
              <a:pPr/>
              <a:t>10</a:t>
            </a:fld>
            <a:endParaRPr lang="en-US"/>
          </a:p>
        </p:txBody>
      </p:sp>
      <p:sp>
        <p:nvSpPr>
          <p:cNvPr id="23553" name="Rectangle 1"/>
          <p:cNvSpPr txBox="1">
            <a:spLocks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23554" name="Rectangle 2"/>
          <p:cNvSpPr txBox="1">
            <a:spLocks noChangeArrowheads="1"/>
          </p:cNvSpPr>
          <p:nvPr>
            <p:ph type="body" idx="1"/>
          </p:nvPr>
        </p:nvSpPr>
        <p:spPr bwMode="auto">
          <a:xfrm>
            <a:off x="685800" y="4343400"/>
            <a:ext cx="5486400" cy="4114800"/>
          </a:xfrm>
          <a:prstGeom prst="rect">
            <a:avLst/>
          </a:prstGeom>
          <a:noFill/>
          <a:ln cap="flat">
            <a:round/>
            <a:headEnd/>
            <a:tailEnd/>
          </a:ln>
        </p:spPr>
        <p:txBody>
          <a:bodyPr wrap="none" anchor="ct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Slide Number Placeholder 3"/>
          <p:cNvSpPr>
            <a:spLocks noGrp="1"/>
          </p:cNvSpPr>
          <p:nvPr>
            <p:ph type="sldNum" idx="10"/>
          </p:nvPr>
        </p:nvSpPr>
        <p:spPr/>
        <p:txBody>
          <a:bodyPr/>
          <a:lstStyle>
            <a:lvl1pPr>
              <a:defRPr/>
            </a:lvl1pPr>
          </a:lstStyle>
          <a:p>
            <a:fld id="{6F1642A0-FA4D-4810-9B29-0E2E8335FFC6}" type="slidenum">
              <a:rPr lang="en-US"/>
              <a:pPr/>
              <a:t>‹#›</a:t>
            </a:fld>
            <a:endParaRPr lang="en-US"/>
          </a:p>
        </p:txBody>
      </p:sp>
      <p:sp>
        <p:nvSpPr>
          <p:cNvPr id="5" name="Date Placeholder 4"/>
          <p:cNvSpPr>
            <a:spLocks noGrp="1"/>
          </p:cNvSpPr>
          <p:nvPr>
            <p:ph type="dt" idx="11"/>
          </p:nvPr>
        </p:nvSpPr>
        <p:spPr/>
        <p:txBody>
          <a:bodyPr/>
          <a:lstStyle>
            <a:lvl1pPr>
              <a:defRPr/>
            </a:lvl1pPr>
          </a:lstStyle>
          <a:p>
            <a:endParaRPr lang="de-DE"/>
          </a:p>
        </p:txBody>
      </p:sp>
      <p:sp>
        <p:nvSpPr>
          <p:cNvPr id="6" name="Footer Placeholder 5"/>
          <p:cNvSpPr>
            <a:spLocks noGrp="1"/>
          </p:cNvSpPr>
          <p:nvPr>
            <p:ph type="ftr" idx="12"/>
          </p:nvPr>
        </p:nvSpPr>
        <p:spPr/>
        <p:txBody>
          <a:bodyPr/>
          <a:lstStyle>
            <a:lvl1pPr>
              <a:defRPr/>
            </a:lvl1pPr>
          </a:lstStyle>
          <a:p>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3"/>
          <p:cNvSpPr>
            <a:spLocks noGrp="1"/>
          </p:cNvSpPr>
          <p:nvPr>
            <p:ph type="sldNum" idx="10"/>
          </p:nvPr>
        </p:nvSpPr>
        <p:spPr/>
        <p:txBody>
          <a:bodyPr/>
          <a:lstStyle>
            <a:lvl1pPr>
              <a:defRPr/>
            </a:lvl1pPr>
          </a:lstStyle>
          <a:p>
            <a:fld id="{04527C8F-3044-406F-AF19-5B0D704026C8}" type="slidenum">
              <a:rPr lang="en-US"/>
              <a:pPr/>
              <a:t>‹#›</a:t>
            </a:fld>
            <a:endParaRPr lang="en-US"/>
          </a:p>
        </p:txBody>
      </p:sp>
      <p:sp>
        <p:nvSpPr>
          <p:cNvPr id="5" name="Date Placeholder 4"/>
          <p:cNvSpPr>
            <a:spLocks noGrp="1"/>
          </p:cNvSpPr>
          <p:nvPr>
            <p:ph type="dt" idx="11"/>
          </p:nvPr>
        </p:nvSpPr>
        <p:spPr/>
        <p:txBody>
          <a:bodyPr/>
          <a:lstStyle>
            <a:lvl1pPr>
              <a:defRPr/>
            </a:lvl1pPr>
          </a:lstStyle>
          <a:p>
            <a:endParaRPr lang="de-DE"/>
          </a:p>
        </p:txBody>
      </p:sp>
      <p:sp>
        <p:nvSpPr>
          <p:cNvPr id="6" name="Footer Placeholder 5"/>
          <p:cNvSpPr>
            <a:spLocks noGrp="1"/>
          </p:cNvSpPr>
          <p:nvPr>
            <p:ph type="ftr" idx="12"/>
          </p:nvPr>
        </p:nvSpPr>
        <p:spPr/>
        <p:txBody>
          <a:bodyPr/>
          <a:lstStyle>
            <a:lvl1pPr>
              <a:defRPr/>
            </a:lvl1pPr>
          </a:lstStyle>
          <a:p>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5813" cy="585787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787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3"/>
          <p:cNvSpPr>
            <a:spLocks noGrp="1"/>
          </p:cNvSpPr>
          <p:nvPr>
            <p:ph type="sldNum" idx="10"/>
          </p:nvPr>
        </p:nvSpPr>
        <p:spPr/>
        <p:txBody>
          <a:bodyPr/>
          <a:lstStyle>
            <a:lvl1pPr>
              <a:defRPr/>
            </a:lvl1pPr>
          </a:lstStyle>
          <a:p>
            <a:fld id="{82ED63C2-EB15-43C6-A898-37D8147E1DB6}" type="slidenum">
              <a:rPr lang="en-US"/>
              <a:pPr/>
              <a:t>‹#›</a:t>
            </a:fld>
            <a:endParaRPr lang="en-US"/>
          </a:p>
        </p:txBody>
      </p:sp>
      <p:sp>
        <p:nvSpPr>
          <p:cNvPr id="5" name="Date Placeholder 4"/>
          <p:cNvSpPr>
            <a:spLocks noGrp="1"/>
          </p:cNvSpPr>
          <p:nvPr>
            <p:ph type="dt" idx="11"/>
          </p:nvPr>
        </p:nvSpPr>
        <p:spPr/>
        <p:txBody>
          <a:bodyPr/>
          <a:lstStyle>
            <a:lvl1pPr>
              <a:defRPr/>
            </a:lvl1pPr>
          </a:lstStyle>
          <a:p>
            <a:endParaRPr lang="de-DE"/>
          </a:p>
        </p:txBody>
      </p:sp>
      <p:sp>
        <p:nvSpPr>
          <p:cNvPr id="6" name="Footer Placeholder 5"/>
          <p:cNvSpPr>
            <a:spLocks noGrp="1"/>
          </p:cNvSpPr>
          <p:nvPr>
            <p:ph type="ftr" idx="12"/>
          </p:nvPr>
        </p:nvSpPr>
        <p:spPr/>
        <p:txBody>
          <a:bodyPr/>
          <a:lstStyle>
            <a:lvl1pPr>
              <a:defRPr/>
            </a:lvl1pPr>
          </a:lstStyle>
          <a:p>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3"/>
          <p:cNvSpPr>
            <a:spLocks noGrp="1"/>
          </p:cNvSpPr>
          <p:nvPr>
            <p:ph type="sldNum" idx="10"/>
          </p:nvPr>
        </p:nvSpPr>
        <p:spPr/>
        <p:txBody>
          <a:bodyPr/>
          <a:lstStyle>
            <a:lvl1pPr>
              <a:defRPr/>
            </a:lvl1pPr>
          </a:lstStyle>
          <a:p>
            <a:fld id="{0977CB3C-F768-48B0-9A3D-683E7DDBB07E}" type="slidenum">
              <a:rPr lang="en-US"/>
              <a:pPr/>
              <a:t>‹#›</a:t>
            </a:fld>
            <a:endParaRPr lang="en-US"/>
          </a:p>
        </p:txBody>
      </p:sp>
      <p:sp>
        <p:nvSpPr>
          <p:cNvPr id="5" name="Date Placeholder 4"/>
          <p:cNvSpPr>
            <a:spLocks noGrp="1"/>
          </p:cNvSpPr>
          <p:nvPr>
            <p:ph type="dt" idx="11"/>
          </p:nvPr>
        </p:nvSpPr>
        <p:spPr/>
        <p:txBody>
          <a:bodyPr/>
          <a:lstStyle>
            <a:lvl1pPr>
              <a:defRPr/>
            </a:lvl1pPr>
          </a:lstStyle>
          <a:p>
            <a:endParaRPr lang="de-DE"/>
          </a:p>
        </p:txBody>
      </p:sp>
      <p:sp>
        <p:nvSpPr>
          <p:cNvPr id="6" name="Footer Placeholder 5"/>
          <p:cNvSpPr>
            <a:spLocks noGrp="1"/>
          </p:cNvSpPr>
          <p:nvPr>
            <p:ph type="ftr" idx="12"/>
          </p:nvPr>
        </p:nvSpPr>
        <p:spPr/>
        <p:txBody>
          <a:bodyPr/>
          <a:lstStyle>
            <a:lvl1pPr>
              <a:defRPr/>
            </a:lvl1pPr>
          </a:lstStyle>
          <a:p>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Slide Number Placeholder 3"/>
          <p:cNvSpPr>
            <a:spLocks noGrp="1"/>
          </p:cNvSpPr>
          <p:nvPr>
            <p:ph type="sldNum" idx="10"/>
          </p:nvPr>
        </p:nvSpPr>
        <p:spPr/>
        <p:txBody>
          <a:bodyPr/>
          <a:lstStyle>
            <a:lvl1pPr>
              <a:defRPr/>
            </a:lvl1pPr>
          </a:lstStyle>
          <a:p>
            <a:fld id="{FB0EE343-FA0C-4020-B150-40A482A6AA75}" type="slidenum">
              <a:rPr lang="en-US"/>
              <a:pPr/>
              <a:t>‹#›</a:t>
            </a:fld>
            <a:endParaRPr lang="en-US"/>
          </a:p>
        </p:txBody>
      </p:sp>
      <p:sp>
        <p:nvSpPr>
          <p:cNvPr id="5" name="Date Placeholder 4"/>
          <p:cNvSpPr>
            <a:spLocks noGrp="1"/>
          </p:cNvSpPr>
          <p:nvPr>
            <p:ph type="dt" idx="11"/>
          </p:nvPr>
        </p:nvSpPr>
        <p:spPr/>
        <p:txBody>
          <a:bodyPr/>
          <a:lstStyle>
            <a:lvl1pPr>
              <a:defRPr/>
            </a:lvl1pPr>
          </a:lstStyle>
          <a:p>
            <a:endParaRPr lang="de-DE"/>
          </a:p>
        </p:txBody>
      </p:sp>
      <p:sp>
        <p:nvSpPr>
          <p:cNvPr id="6" name="Footer Placeholder 5"/>
          <p:cNvSpPr>
            <a:spLocks noGrp="1"/>
          </p:cNvSpPr>
          <p:nvPr>
            <p:ph type="ftr" idx="12"/>
          </p:nvPr>
        </p:nvSpPr>
        <p:spPr/>
        <p:txBody>
          <a:bodyPr/>
          <a:lstStyle>
            <a:lvl1pPr>
              <a:defRPr/>
            </a:lvl1pPr>
          </a:lstStyle>
          <a:p>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7013" cy="45323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6613" y="1600200"/>
            <a:ext cx="4038600" cy="45323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Slide Number Placeholder 4"/>
          <p:cNvSpPr>
            <a:spLocks noGrp="1"/>
          </p:cNvSpPr>
          <p:nvPr>
            <p:ph type="sldNum" idx="10"/>
          </p:nvPr>
        </p:nvSpPr>
        <p:spPr/>
        <p:txBody>
          <a:bodyPr/>
          <a:lstStyle>
            <a:lvl1pPr>
              <a:defRPr/>
            </a:lvl1pPr>
          </a:lstStyle>
          <a:p>
            <a:fld id="{5EC65D08-BC2A-4FCF-9687-A045819C44B0}" type="slidenum">
              <a:rPr lang="en-US"/>
              <a:pPr/>
              <a:t>‹#›</a:t>
            </a:fld>
            <a:endParaRPr lang="en-US"/>
          </a:p>
        </p:txBody>
      </p:sp>
      <p:sp>
        <p:nvSpPr>
          <p:cNvPr id="6" name="Date Placeholder 5"/>
          <p:cNvSpPr>
            <a:spLocks noGrp="1"/>
          </p:cNvSpPr>
          <p:nvPr>
            <p:ph type="dt" idx="11"/>
          </p:nvPr>
        </p:nvSpPr>
        <p:spPr/>
        <p:txBody>
          <a:bodyPr/>
          <a:lstStyle>
            <a:lvl1pPr>
              <a:defRPr/>
            </a:lvl1pPr>
          </a:lstStyle>
          <a:p>
            <a:endParaRPr lang="de-DE"/>
          </a:p>
        </p:txBody>
      </p:sp>
      <p:sp>
        <p:nvSpPr>
          <p:cNvPr id="7" name="Footer Placeholder 6"/>
          <p:cNvSpPr>
            <a:spLocks noGrp="1"/>
          </p:cNvSpPr>
          <p:nvPr>
            <p:ph type="ftr" idx="12"/>
          </p:nvPr>
        </p:nvSpPr>
        <p:spPr/>
        <p:txBody>
          <a:bodyPr/>
          <a:lstStyle>
            <a:lvl1pPr>
              <a:defRPr/>
            </a:lvl1pPr>
          </a:lstStyle>
          <a:p>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Slide Number Placeholder 6"/>
          <p:cNvSpPr>
            <a:spLocks noGrp="1"/>
          </p:cNvSpPr>
          <p:nvPr>
            <p:ph type="sldNum" idx="10"/>
          </p:nvPr>
        </p:nvSpPr>
        <p:spPr/>
        <p:txBody>
          <a:bodyPr/>
          <a:lstStyle>
            <a:lvl1pPr>
              <a:defRPr/>
            </a:lvl1pPr>
          </a:lstStyle>
          <a:p>
            <a:fld id="{DA6ABD4A-D634-4F4D-B92B-6DFF20F01DA3}" type="slidenum">
              <a:rPr lang="en-US"/>
              <a:pPr/>
              <a:t>‹#›</a:t>
            </a:fld>
            <a:endParaRPr lang="en-US"/>
          </a:p>
        </p:txBody>
      </p:sp>
      <p:sp>
        <p:nvSpPr>
          <p:cNvPr id="8" name="Date Placeholder 7"/>
          <p:cNvSpPr>
            <a:spLocks noGrp="1"/>
          </p:cNvSpPr>
          <p:nvPr>
            <p:ph type="dt" idx="11"/>
          </p:nvPr>
        </p:nvSpPr>
        <p:spPr/>
        <p:txBody>
          <a:bodyPr/>
          <a:lstStyle>
            <a:lvl1pPr>
              <a:defRPr/>
            </a:lvl1pPr>
          </a:lstStyle>
          <a:p>
            <a:endParaRPr lang="de-DE"/>
          </a:p>
        </p:txBody>
      </p:sp>
      <p:sp>
        <p:nvSpPr>
          <p:cNvPr id="9" name="Footer Placeholder 8"/>
          <p:cNvSpPr>
            <a:spLocks noGrp="1"/>
          </p:cNvSpPr>
          <p:nvPr>
            <p:ph type="ftr" idx="12"/>
          </p:nvPr>
        </p:nvSpPr>
        <p:spPr/>
        <p:txBody>
          <a:bodyPr/>
          <a:lstStyle>
            <a:lvl1pPr>
              <a:defRPr/>
            </a:lvl1pPr>
          </a:lstStyle>
          <a:p>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Slide Number Placeholder 2"/>
          <p:cNvSpPr>
            <a:spLocks noGrp="1"/>
          </p:cNvSpPr>
          <p:nvPr>
            <p:ph type="sldNum" idx="10"/>
          </p:nvPr>
        </p:nvSpPr>
        <p:spPr/>
        <p:txBody>
          <a:bodyPr/>
          <a:lstStyle>
            <a:lvl1pPr>
              <a:defRPr/>
            </a:lvl1pPr>
          </a:lstStyle>
          <a:p>
            <a:fld id="{C3C4D2B1-E880-497D-A65A-CBAF84622FF8}" type="slidenum">
              <a:rPr lang="en-US"/>
              <a:pPr/>
              <a:t>‹#›</a:t>
            </a:fld>
            <a:endParaRPr lang="en-US"/>
          </a:p>
        </p:txBody>
      </p:sp>
      <p:sp>
        <p:nvSpPr>
          <p:cNvPr id="4" name="Date Placeholder 3"/>
          <p:cNvSpPr>
            <a:spLocks noGrp="1"/>
          </p:cNvSpPr>
          <p:nvPr>
            <p:ph type="dt" idx="11"/>
          </p:nvPr>
        </p:nvSpPr>
        <p:spPr/>
        <p:txBody>
          <a:bodyPr/>
          <a:lstStyle>
            <a:lvl1pPr>
              <a:defRPr/>
            </a:lvl1pPr>
          </a:lstStyle>
          <a:p>
            <a:endParaRPr lang="de-DE"/>
          </a:p>
        </p:txBody>
      </p:sp>
      <p:sp>
        <p:nvSpPr>
          <p:cNvPr id="5" name="Footer Placeholder 4"/>
          <p:cNvSpPr>
            <a:spLocks noGrp="1"/>
          </p:cNvSpPr>
          <p:nvPr>
            <p:ph type="ftr" idx="12"/>
          </p:nvPr>
        </p:nvSpPr>
        <p:spPr/>
        <p:txBody>
          <a:bodyPr/>
          <a:lstStyle>
            <a:lvl1pPr>
              <a:defRPr/>
            </a:lvl1pPr>
          </a:lstStyle>
          <a:p>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1"/>
          <p:cNvSpPr>
            <a:spLocks noGrp="1"/>
          </p:cNvSpPr>
          <p:nvPr>
            <p:ph type="sldNum" idx="10"/>
          </p:nvPr>
        </p:nvSpPr>
        <p:spPr/>
        <p:txBody>
          <a:bodyPr/>
          <a:lstStyle>
            <a:lvl1pPr>
              <a:defRPr/>
            </a:lvl1pPr>
          </a:lstStyle>
          <a:p>
            <a:fld id="{3CB79205-E41B-475D-862F-A5256DDBFEC3}" type="slidenum">
              <a:rPr lang="en-US"/>
              <a:pPr/>
              <a:t>‹#›</a:t>
            </a:fld>
            <a:endParaRPr lang="en-US"/>
          </a:p>
        </p:txBody>
      </p:sp>
      <p:sp>
        <p:nvSpPr>
          <p:cNvPr id="3" name="Date Placeholder 2"/>
          <p:cNvSpPr>
            <a:spLocks noGrp="1"/>
          </p:cNvSpPr>
          <p:nvPr>
            <p:ph type="dt" idx="11"/>
          </p:nvPr>
        </p:nvSpPr>
        <p:spPr/>
        <p:txBody>
          <a:bodyPr/>
          <a:lstStyle>
            <a:lvl1pPr>
              <a:defRPr/>
            </a:lvl1pPr>
          </a:lstStyle>
          <a:p>
            <a:endParaRPr lang="de-DE"/>
          </a:p>
        </p:txBody>
      </p:sp>
      <p:sp>
        <p:nvSpPr>
          <p:cNvPr id="4" name="Footer Placeholder 3"/>
          <p:cNvSpPr>
            <a:spLocks noGrp="1"/>
          </p:cNvSpPr>
          <p:nvPr>
            <p:ph type="ftr" idx="12"/>
          </p:nvPr>
        </p:nvSpPr>
        <p:spPr/>
        <p:txBody>
          <a:bodyPr/>
          <a:lstStyle>
            <a:lvl1pPr>
              <a:defRPr/>
            </a:lvl1pPr>
          </a:lstStyle>
          <a:p>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Slide Number Placeholder 4"/>
          <p:cNvSpPr>
            <a:spLocks noGrp="1"/>
          </p:cNvSpPr>
          <p:nvPr>
            <p:ph type="sldNum" idx="10"/>
          </p:nvPr>
        </p:nvSpPr>
        <p:spPr/>
        <p:txBody>
          <a:bodyPr/>
          <a:lstStyle>
            <a:lvl1pPr>
              <a:defRPr/>
            </a:lvl1pPr>
          </a:lstStyle>
          <a:p>
            <a:fld id="{5C06996C-3D85-4F92-A782-7EFC7501A54F}" type="slidenum">
              <a:rPr lang="en-US"/>
              <a:pPr/>
              <a:t>‹#›</a:t>
            </a:fld>
            <a:endParaRPr lang="en-US"/>
          </a:p>
        </p:txBody>
      </p:sp>
      <p:sp>
        <p:nvSpPr>
          <p:cNvPr id="6" name="Date Placeholder 5"/>
          <p:cNvSpPr>
            <a:spLocks noGrp="1"/>
          </p:cNvSpPr>
          <p:nvPr>
            <p:ph type="dt" idx="11"/>
          </p:nvPr>
        </p:nvSpPr>
        <p:spPr/>
        <p:txBody>
          <a:bodyPr/>
          <a:lstStyle>
            <a:lvl1pPr>
              <a:defRPr/>
            </a:lvl1pPr>
          </a:lstStyle>
          <a:p>
            <a:endParaRPr lang="de-DE"/>
          </a:p>
        </p:txBody>
      </p:sp>
      <p:sp>
        <p:nvSpPr>
          <p:cNvPr id="7" name="Footer Placeholder 6"/>
          <p:cNvSpPr>
            <a:spLocks noGrp="1"/>
          </p:cNvSpPr>
          <p:nvPr>
            <p:ph type="ftr" idx="12"/>
          </p:nvPr>
        </p:nvSpPr>
        <p:spPr/>
        <p:txBody>
          <a:bodyPr/>
          <a:lstStyle>
            <a:lvl1pPr>
              <a:defRPr/>
            </a:lvl1pPr>
          </a:lstStyle>
          <a:p>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Slide Number Placeholder 4"/>
          <p:cNvSpPr>
            <a:spLocks noGrp="1"/>
          </p:cNvSpPr>
          <p:nvPr>
            <p:ph type="sldNum" idx="10"/>
          </p:nvPr>
        </p:nvSpPr>
        <p:spPr/>
        <p:txBody>
          <a:bodyPr/>
          <a:lstStyle>
            <a:lvl1pPr>
              <a:defRPr/>
            </a:lvl1pPr>
          </a:lstStyle>
          <a:p>
            <a:fld id="{EFECC319-BC4F-469F-911D-11F5F5B8FC65}" type="slidenum">
              <a:rPr lang="en-US"/>
              <a:pPr/>
              <a:t>‹#›</a:t>
            </a:fld>
            <a:endParaRPr lang="en-US"/>
          </a:p>
        </p:txBody>
      </p:sp>
      <p:sp>
        <p:nvSpPr>
          <p:cNvPr id="6" name="Date Placeholder 5"/>
          <p:cNvSpPr>
            <a:spLocks noGrp="1"/>
          </p:cNvSpPr>
          <p:nvPr>
            <p:ph type="dt" idx="11"/>
          </p:nvPr>
        </p:nvSpPr>
        <p:spPr/>
        <p:txBody>
          <a:bodyPr/>
          <a:lstStyle>
            <a:lvl1pPr>
              <a:defRPr/>
            </a:lvl1pPr>
          </a:lstStyle>
          <a:p>
            <a:endParaRPr lang="de-DE"/>
          </a:p>
        </p:txBody>
      </p:sp>
      <p:sp>
        <p:nvSpPr>
          <p:cNvPr id="7" name="Footer Placeholder 6"/>
          <p:cNvSpPr>
            <a:spLocks noGrp="1"/>
          </p:cNvSpPr>
          <p:nvPr>
            <p:ph type="ftr" idx="12"/>
          </p:nvPr>
        </p:nvSpPr>
        <p:spPr/>
        <p:txBody>
          <a:bodyPr/>
          <a:lstStyle>
            <a:lvl1pPr>
              <a:defRPr/>
            </a:lvl1p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rgbClr val="666699"/>
            </a:gs>
            <a:gs pos="100000">
              <a:srgbClr val="2F2F46"/>
            </a:gs>
          </a:gsLst>
          <a:lin ang="2700000" scaled="1"/>
        </a:gradFill>
        <a:effectLst/>
      </p:bgPr>
    </p:bg>
    <p:spTree>
      <p:nvGrpSpPr>
        <p:cNvPr id="1" name=""/>
        <p:cNvGrpSpPr/>
        <p:nvPr/>
      </p:nvGrpSpPr>
      <p:grpSpPr>
        <a:xfrm>
          <a:off x="0" y="0"/>
          <a:ext cx="0" cy="0"/>
          <a:chOff x="0" y="0"/>
          <a:chExt cx="0" cy="0"/>
        </a:xfrm>
      </p:grpSpPr>
      <p:grpSp>
        <p:nvGrpSpPr>
          <p:cNvPr id="1025" name="Group 1"/>
          <p:cNvGrpSpPr>
            <a:grpSpLocks/>
          </p:cNvGrpSpPr>
          <p:nvPr/>
        </p:nvGrpSpPr>
        <p:grpSpPr bwMode="auto">
          <a:xfrm>
            <a:off x="-103188" y="1308100"/>
            <a:ext cx="9348788" cy="5630863"/>
            <a:chOff x="-65" y="824"/>
            <a:chExt cx="5889" cy="3547"/>
          </a:xfrm>
        </p:grpSpPr>
        <p:sp>
          <p:nvSpPr>
            <p:cNvPr id="1026" name="Rectangle 2"/>
            <p:cNvSpPr>
              <a:spLocks noChangeArrowheads="1"/>
            </p:cNvSpPr>
            <p:nvPr/>
          </p:nvSpPr>
          <p:spPr bwMode="auto">
            <a:xfrm rot="20820000" flipV="1">
              <a:off x="-14" y="1031"/>
              <a:ext cx="1743" cy="5"/>
            </a:xfrm>
            <a:prstGeom prst="rect">
              <a:avLst/>
            </a:prstGeom>
            <a:gradFill rotWithShape="0">
              <a:gsLst>
                <a:gs pos="0">
                  <a:srgbClr val="5C5C8A"/>
                </a:gs>
                <a:gs pos="100000">
                  <a:srgbClr val="666699"/>
                </a:gs>
              </a:gsLst>
              <a:lin ang="2700000" scaled="1"/>
            </a:gradFill>
            <a:ln w="9525" cap="flat">
              <a:noFill/>
              <a:round/>
              <a:headEnd/>
              <a:tailEnd/>
            </a:ln>
            <a:effectLst/>
          </p:spPr>
          <p:txBody>
            <a:bodyPr rot="10800000" wrap="none" anchor="ctr"/>
            <a:lstStyle/>
            <a:p>
              <a:endParaRPr lang="en-US"/>
            </a:p>
          </p:txBody>
        </p:sp>
        <p:sp>
          <p:nvSpPr>
            <p:cNvPr id="1027" name="Rectangle 3"/>
            <p:cNvSpPr>
              <a:spLocks noChangeArrowheads="1"/>
            </p:cNvSpPr>
            <p:nvPr/>
          </p:nvSpPr>
          <p:spPr bwMode="auto">
            <a:xfrm rot="20760000" flipV="1">
              <a:off x="-24" y="1125"/>
              <a:ext cx="2032" cy="6"/>
            </a:xfrm>
            <a:prstGeom prst="rect">
              <a:avLst/>
            </a:prstGeom>
            <a:gradFill rotWithShape="0">
              <a:gsLst>
                <a:gs pos="0">
                  <a:srgbClr val="5C5C8A"/>
                </a:gs>
                <a:gs pos="100000">
                  <a:srgbClr val="666699"/>
                </a:gs>
              </a:gsLst>
              <a:lin ang="2700000" scaled="1"/>
            </a:gradFill>
            <a:ln w="9525" cap="flat">
              <a:noFill/>
              <a:round/>
              <a:headEnd/>
              <a:tailEnd/>
            </a:ln>
            <a:effectLst/>
          </p:spPr>
          <p:txBody>
            <a:bodyPr rot="10800000" wrap="none" anchor="ctr"/>
            <a:lstStyle/>
            <a:p>
              <a:endParaRPr lang="en-US"/>
            </a:p>
          </p:txBody>
        </p:sp>
        <p:sp>
          <p:nvSpPr>
            <p:cNvPr id="1028" name="Rectangle 4"/>
            <p:cNvSpPr>
              <a:spLocks noChangeArrowheads="1"/>
            </p:cNvSpPr>
            <p:nvPr/>
          </p:nvSpPr>
          <p:spPr bwMode="auto">
            <a:xfrm rot="20760000" flipV="1">
              <a:off x="-27" y="1196"/>
              <a:ext cx="2245" cy="5"/>
            </a:xfrm>
            <a:prstGeom prst="rect">
              <a:avLst/>
            </a:prstGeom>
            <a:gradFill rotWithShape="0">
              <a:gsLst>
                <a:gs pos="0">
                  <a:srgbClr val="5C5C8A"/>
                </a:gs>
                <a:gs pos="100000">
                  <a:srgbClr val="666699"/>
                </a:gs>
              </a:gsLst>
              <a:lin ang="2700000" scaled="1"/>
            </a:gradFill>
            <a:ln w="9525" cap="flat">
              <a:noFill/>
              <a:round/>
              <a:headEnd/>
              <a:tailEnd/>
            </a:ln>
            <a:effectLst/>
          </p:spPr>
          <p:txBody>
            <a:bodyPr rot="10800000" wrap="none" anchor="ctr"/>
            <a:lstStyle/>
            <a:p>
              <a:endParaRPr lang="en-US"/>
            </a:p>
          </p:txBody>
        </p:sp>
        <p:sp>
          <p:nvSpPr>
            <p:cNvPr id="1029" name="Rectangle 5"/>
            <p:cNvSpPr>
              <a:spLocks noChangeArrowheads="1"/>
            </p:cNvSpPr>
            <p:nvPr/>
          </p:nvSpPr>
          <p:spPr bwMode="auto">
            <a:xfrm rot="20700000" flipV="1">
              <a:off x="-43" y="1281"/>
              <a:ext cx="2475" cy="5"/>
            </a:xfrm>
            <a:prstGeom prst="rect">
              <a:avLst/>
            </a:prstGeom>
            <a:gradFill rotWithShape="0">
              <a:gsLst>
                <a:gs pos="0">
                  <a:srgbClr val="5C5C8A"/>
                </a:gs>
                <a:gs pos="100000">
                  <a:srgbClr val="666699"/>
                </a:gs>
              </a:gsLst>
              <a:lin ang="2700000" scaled="1"/>
            </a:gradFill>
            <a:ln w="9525" cap="flat">
              <a:noFill/>
              <a:round/>
              <a:headEnd/>
              <a:tailEnd/>
            </a:ln>
            <a:effectLst/>
          </p:spPr>
          <p:txBody>
            <a:bodyPr rot="10800000" wrap="none" anchor="ctr"/>
            <a:lstStyle/>
            <a:p>
              <a:endParaRPr lang="en-US"/>
            </a:p>
          </p:txBody>
        </p:sp>
        <p:sp>
          <p:nvSpPr>
            <p:cNvPr id="1030" name="Rectangle 6"/>
            <p:cNvSpPr>
              <a:spLocks noChangeArrowheads="1"/>
            </p:cNvSpPr>
            <p:nvPr/>
          </p:nvSpPr>
          <p:spPr bwMode="auto">
            <a:xfrm rot="20640000" flipV="1">
              <a:off x="-51" y="1396"/>
              <a:ext cx="2769" cy="5"/>
            </a:xfrm>
            <a:prstGeom prst="rect">
              <a:avLst/>
            </a:prstGeom>
            <a:gradFill rotWithShape="0">
              <a:gsLst>
                <a:gs pos="0">
                  <a:srgbClr val="5C5C8A"/>
                </a:gs>
                <a:gs pos="100000">
                  <a:srgbClr val="666699"/>
                </a:gs>
              </a:gsLst>
              <a:lin ang="2700000" scaled="1"/>
            </a:gradFill>
            <a:ln w="9525" cap="flat">
              <a:noFill/>
              <a:round/>
              <a:headEnd/>
              <a:tailEnd/>
            </a:ln>
            <a:effectLst/>
          </p:spPr>
          <p:txBody>
            <a:bodyPr rot="10800000" wrap="none" anchor="ctr"/>
            <a:lstStyle/>
            <a:p>
              <a:endParaRPr lang="en-US"/>
            </a:p>
          </p:txBody>
        </p:sp>
        <p:sp>
          <p:nvSpPr>
            <p:cNvPr id="1031" name="Rectangle 7"/>
            <p:cNvSpPr>
              <a:spLocks noChangeArrowheads="1"/>
            </p:cNvSpPr>
            <p:nvPr/>
          </p:nvSpPr>
          <p:spPr bwMode="auto">
            <a:xfrm rot="20580000" flipV="1">
              <a:off x="-65" y="1522"/>
              <a:ext cx="3057" cy="5"/>
            </a:xfrm>
            <a:prstGeom prst="rect">
              <a:avLst/>
            </a:prstGeom>
            <a:gradFill rotWithShape="0">
              <a:gsLst>
                <a:gs pos="0">
                  <a:srgbClr val="5C5C8A"/>
                </a:gs>
                <a:gs pos="100000">
                  <a:srgbClr val="666699"/>
                </a:gs>
              </a:gsLst>
              <a:lin ang="2700000" scaled="1"/>
            </a:gradFill>
            <a:ln w="9525" cap="flat">
              <a:noFill/>
              <a:round/>
              <a:headEnd/>
              <a:tailEnd/>
            </a:ln>
            <a:effectLst/>
          </p:spPr>
          <p:txBody>
            <a:bodyPr rot="10800000" wrap="none" anchor="ctr"/>
            <a:lstStyle/>
            <a:p>
              <a:endParaRPr lang="en-US"/>
            </a:p>
          </p:txBody>
        </p:sp>
        <p:sp>
          <p:nvSpPr>
            <p:cNvPr id="1032" name="Rectangle 8"/>
            <p:cNvSpPr>
              <a:spLocks noChangeArrowheads="1"/>
            </p:cNvSpPr>
            <p:nvPr/>
          </p:nvSpPr>
          <p:spPr bwMode="auto">
            <a:xfrm rot="20460000" flipV="1">
              <a:off x="-92" y="1693"/>
              <a:ext cx="3402" cy="5"/>
            </a:xfrm>
            <a:prstGeom prst="rect">
              <a:avLst/>
            </a:prstGeom>
            <a:gradFill rotWithShape="0">
              <a:gsLst>
                <a:gs pos="0">
                  <a:srgbClr val="5C5C8A"/>
                </a:gs>
                <a:gs pos="100000">
                  <a:srgbClr val="666699"/>
                </a:gs>
              </a:gsLst>
              <a:lin ang="2700000" scaled="1"/>
            </a:gradFill>
            <a:ln w="9525" cap="flat">
              <a:noFill/>
              <a:round/>
              <a:headEnd/>
              <a:tailEnd/>
            </a:ln>
            <a:effectLst/>
          </p:spPr>
          <p:txBody>
            <a:bodyPr rot="10800000" wrap="none" anchor="ctr"/>
            <a:lstStyle/>
            <a:p>
              <a:endParaRPr lang="en-US"/>
            </a:p>
          </p:txBody>
        </p:sp>
        <p:sp>
          <p:nvSpPr>
            <p:cNvPr id="1033" name="Rectangle 9"/>
            <p:cNvSpPr>
              <a:spLocks noChangeArrowheads="1"/>
            </p:cNvSpPr>
            <p:nvPr/>
          </p:nvSpPr>
          <p:spPr bwMode="auto">
            <a:xfrm rot="20340000" flipV="1">
              <a:off x="-99" y="1861"/>
              <a:ext cx="3748" cy="6"/>
            </a:xfrm>
            <a:prstGeom prst="rect">
              <a:avLst/>
            </a:prstGeom>
            <a:gradFill rotWithShape="0">
              <a:gsLst>
                <a:gs pos="0">
                  <a:srgbClr val="666699"/>
                </a:gs>
                <a:gs pos="100000">
                  <a:srgbClr val="565681"/>
                </a:gs>
              </a:gsLst>
              <a:lin ang="2700000" scaled="1"/>
            </a:gradFill>
            <a:ln w="9525" cap="flat">
              <a:noFill/>
              <a:round/>
              <a:headEnd/>
              <a:tailEnd/>
            </a:ln>
            <a:effectLst/>
          </p:spPr>
          <p:txBody>
            <a:bodyPr rot="10800000" wrap="none" anchor="ctr"/>
            <a:lstStyle/>
            <a:p>
              <a:endParaRPr lang="en-US"/>
            </a:p>
          </p:txBody>
        </p:sp>
        <p:sp>
          <p:nvSpPr>
            <p:cNvPr id="1034" name="Rectangle 10"/>
            <p:cNvSpPr>
              <a:spLocks noChangeArrowheads="1"/>
            </p:cNvSpPr>
            <p:nvPr/>
          </p:nvSpPr>
          <p:spPr bwMode="auto">
            <a:xfrm rot="20220000" flipV="1">
              <a:off x="-165" y="2050"/>
              <a:ext cx="4208" cy="5"/>
            </a:xfrm>
            <a:prstGeom prst="rect">
              <a:avLst/>
            </a:prstGeom>
            <a:gradFill rotWithShape="0">
              <a:gsLst>
                <a:gs pos="0">
                  <a:srgbClr val="666699"/>
                </a:gs>
                <a:gs pos="100000">
                  <a:srgbClr val="4C4C73"/>
                </a:gs>
              </a:gsLst>
              <a:lin ang="2700000" scaled="1"/>
            </a:gradFill>
            <a:ln w="9525" cap="flat">
              <a:noFill/>
              <a:round/>
              <a:headEnd/>
              <a:tailEnd/>
            </a:ln>
            <a:effectLst/>
          </p:spPr>
          <p:txBody>
            <a:bodyPr rot="10800000" wrap="none" anchor="ctr"/>
            <a:lstStyle/>
            <a:p>
              <a:endParaRPr lang="en-US"/>
            </a:p>
          </p:txBody>
        </p:sp>
        <p:sp>
          <p:nvSpPr>
            <p:cNvPr id="1035" name="Rectangle 11"/>
            <p:cNvSpPr>
              <a:spLocks noChangeArrowheads="1"/>
            </p:cNvSpPr>
            <p:nvPr/>
          </p:nvSpPr>
          <p:spPr bwMode="auto">
            <a:xfrm rot="20100000" flipV="1">
              <a:off x="-214" y="2288"/>
              <a:ext cx="4611" cy="5"/>
            </a:xfrm>
            <a:prstGeom prst="rect">
              <a:avLst/>
            </a:prstGeom>
            <a:gradFill rotWithShape="0">
              <a:gsLst>
                <a:gs pos="0">
                  <a:srgbClr val="666699"/>
                </a:gs>
                <a:gs pos="100000">
                  <a:srgbClr val="46466A"/>
                </a:gs>
              </a:gsLst>
              <a:lin ang="2700000" scaled="1"/>
            </a:gradFill>
            <a:ln w="9525" cap="flat">
              <a:noFill/>
              <a:round/>
              <a:headEnd/>
              <a:tailEnd/>
            </a:ln>
            <a:effectLst/>
          </p:spPr>
          <p:txBody>
            <a:bodyPr rot="10800000" wrap="none" anchor="ctr"/>
            <a:lstStyle/>
            <a:p>
              <a:endParaRPr lang="en-US"/>
            </a:p>
          </p:txBody>
        </p:sp>
        <p:sp>
          <p:nvSpPr>
            <p:cNvPr id="1036" name="Rectangle 12"/>
            <p:cNvSpPr>
              <a:spLocks noChangeArrowheads="1"/>
            </p:cNvSpPr>
            <p:nvPr/>
          </p:nvSpPr>
          <p:spPr bwMode="auto">
            <a:xfrm rot="19920000" flipV="1">
              <a:off x="-313" y="2616"/>
              <a:ext cx="5199" cy="5"/>
            </a:xfrm>
            <a:prstGeom prst="rect">
              <a:avLst/>
            </a:prstGeom>
            <a:gradFill rotWithShape="0">
              <a:gsLst>
                <a:gs pos="0">
                  <a:srgbClr val="666699"/>
                </a:gs>
                <a:gs pos="100000">
                  <a:srgbClr val="3D3D5C"/>
                </a:gs>
              </a:gsLst>
              <a:lin ang="2700000" scaled="1"/>
            </a:gradFill>
            <a:ln w="9525" cap="flat">
              <a:noFill/>
              <a:round/>
              <a:headEnd/>
              <a:tailEnd/>
            </a:ln>
            <a:effectLst/>
          </p:spPr>
          <p:txBody>
            <a:bodyPr rot="10800000" wrap="none" anchor="ctr"/>
            <a:lstStyle/>
            <a:p>
              <a:endParaRPr lang="en-US"/>
            </a:p>
          </p:txBody>
        </p:sp>
        <p:sp>
          <p:nvSpPr>
            <p:cNvPr id="1037" name="Rectangle 13"/>
            <p:cNvSpPr>
              <a:spLocks noChangeArrowheads="1"/>
            </p:cNvSpPr>
            <p:nvPr/>
          </p:nvSpPr>
          <p:spPr bwMode="auto">
            <a:xfrm rot="19680000" flipV="1">
              <a:off x="9" y="2879"/>
              <a:ext cx="5400" cy="5"/>
            </a:xfrm>
            <a:prstGeom prst="rect">
              <a:avLst/>
            </a:prstGeom>
            <a:gradFill rotWithShape="0">
              <a:gsLst>
                <a:gs pos="0">
                  <a:srgbClr val="666699"/>
                </a:gs>
                <a:gs pos="100000">
                  <a:srgbClr val="2F2F46"/>
                </a:gs>
              </a:gsLst>
              <a:lin ang="2700000" scaled="1"/>
            </a:gradFill>
            <a:ln w="9525" cap="flat">
              <a:noFill/>
              <a:round/>
              <a:headEnd/>
              <a:tailEnd/>
            </a:ln>
            <a:effectLst/>
          </p:spPr>
          <p:txBody>
            <a:bodyPr rot="10800000" wrap="none" anchor="ctr"/>
            <a:lstStyle/>
            <a:p>
              <a:endParaRPr lang="en-US"/>
            </a:p>
          </p:txBody>
        </p:sp>
        <p:sp>
          <p:nvSpPr>
            <p:cNvPr id="1038" name="Rectangle 14"/>
            <p:cNvSpPr>
              <a:spLocks noChangeArrowheads="1"/>
            </p:cNvSpPr>
            <p:nvPr/>
          </p:nvSpPr>
          <p:spPr bwMode="auto">
            <a:xfrm rot="19380000" flipV="1">
              <a:off x="1320" y="2926"/>
              <a:ext cx="4611" cy="5"/>
            </a:xfrm>
            <a:prstGeom prst="rect">
              <a:avLst/>
            </a:prstGeom>
            <a:gradFill rotWithShape="0">
              <a:gsLst>
                <a:gs pos="0">
                  <a:srgbClr val="666699"/>
                </a:gs>
                <a:gs pos="100000">
                  <a:srgbClr val="1E1E2E"/>
                </a:gs>
              </a:gsLst>
              <a:lin ang="2700000" scaled="1"/>
            </a:gradFill>
            <a:ln w="9525" cap="flat">
              <a:noFill/>
              <a:round/>
              <a:headEnd/>
              <a:tailEnd/>
            </a:ln>
            <a:effectLst/>
          </p:spPr>
          <p:txBody>
            <a:bodyPr rot="10800000" wrap="none" anchor="ctr"/>
            <a:lstStyle/>
            <a:p>
              <a:endParaRPr lang="en-US"/>
            </a:p>
          </p:txBody>
        </p:sp>
        <p:sp>
          <p:nvSpPr>
            <p:cNvPr id="1039" name="Rectangle 15"/>
            <p:cNvSpPr>
              <a:spLocks noChangeArrowheads="1"/>
            </p:cNvSpPr>
            <p:nvPr/>
          </p:nvSpPr>
          <p:spPr bwMode="auto">
            <a:xfrm rot="19020000" flipV="1">
              <a:off x="2682" y="3069"/>
              <a:ext cx="3575" cy="5"/>
            </a:xfrm>
            <a:prstGeom prst="rect">
              <a:avLst/>
            </a:prstGeom>
            <a:gradFill rotWithShape="0">
              <a:gsLst>
                <a:gs pos="0">
                  <a:srgbClr val="666699"/>
                </a:gs>
                <a:gs pos="100000">
                  <a:srgbClr val="030304"/>
                </a:gs>
              </a:gsLst>
              <a:lin ang="2700000" scaled="1"/>
            </a:gradFill>
            <a:ln w="9525" cap="flat">
              <a:noFill/>
              <a:round/>
              <a:headEnd/>
              <a:tailEnd/>
            </a:ln>
            <a:effectLst/>
          </p:spPr>
          <p:txBody>
            <a:bodyPr rot="10800000" wrap="none" anchor="ctr"/>
            <a:lstStyle/>
            <a:p>
              <a:endParaRPr lang="en-US"/>
            </a:p>
          </p:txBody>
        </p:sp>
        <p:sp>
          <p:nvSpPr>
            <p:cNvPr id="1040" name="Rectangle 16"/>
            <p:cNvSpPr>
              <a:spLocks noChangeArrowheads="1"/>
            </p:cNvSpPr>
            <p:nvPr/>
          </p:nvSpPr>
          <p:spPr bwMode="auto">
            <a:xfrm rot="18600000" flipV="1">
              <a:off x="4053" y="3502"/>
              <a:ext cx="2078" cy="5"/>
            </a:xfrm>
            <a:prstGeom prst="rect">
              <a:avLst/>
            </a:prstGeom>
            <a:gradFill rotWithShape="0">
              <a:gsLst>
                <a:gs pos="0">
                  <a:srgbClr val="666699"/>
                </a:gs>
                <a:gs pos="100000">
                  <a:srgbClr val="000000"/>
                </a:gs>
              </a:gsLst>
              <a:lin ang="2700000" scaled="1"/>
            </a:gradFill>
            <a:ln w="9525" cap="flat">
              <a:noFill/>
              <a:round/>
              <a:headEnd/>
              <a:tailEnd/>
            </a:ln>
            <a:effectLst/>
          </p:spPr>
          <p:txBody>
            <a:bodyPr rot="10800000" wrap="none" anchor="ctr"/>
            <a:lstStyle/>
            <a:p>
              <a:endParaRPr lang="en-US"/>
            </a:p>
          </p:txBody>
        </p:sp>
        <p:sp>
          <p:nvSpPr>
            <p:cNvPr id="1041" name="Rectangle 17"/>
            <p:cNvSpPr>
              <a:spLocks noChangeArrowheads="1"/>
            </p:cNvSpPr>
            <p:nvPr/>
          </p:nvSpPr>
          <p:spPr bwMode="auto">
            <a:xfrm rot="18360000" flipH="1" flipV="1">
              <a:off x="5367" y="4166"/>
              <a:ext cx="500" cy="5"/>
            </a:xfrm>
            <a:prstGeom prst="rect">
              <a:avLst/>
            </a:prstGeom>
            <a:gradFill rotWithShape="0">
              <a:gsLst>
                <a:gs pos="0">
                  <a:srgbClr val="666699"/>
                </a:gs>
                <a:gs pos="100000">
                  <a:srgbClr val="000000"/>
                </a:gs>
              </a:gsLst>
              <a:lin ang="2700000" scaled="1"/>
            </a:gradFill>
            <a:ln w="9525" cap="flat">
              <a:noFill/>
              <a:round/>
              <a:headEnd/>
              <a:tailEnd/>
            </a:ln>
            <a:effectLst/>
          </p:spPr>
          <p:txBody>
            <a:bodyPr rot="10800000" wrap="none" anchor="ctr"/>
            <a:lstStyle/>
            <a:p>
              <a:endParaRPr lang="en-US"/>
            </a:p>
          </p:txBody>
        </p:sp>
        <p:sp>
          <p:nvSpPr>
            <p:cNvPr id="1042" name="Rectangle 18"/>
            <p:cNvSpPr>
              <a:spLocks noChangeArrowheads="1"/>
            </p:cNvSpPr>
            <p:nvPr/>
          </p:nvSpPr>
          <p:spPr bwMode="auto">
            <a:xfrm rot="1080000">
              <a:off x="-146" y="2359"/>
              <a:ext cx="6045" cy="5"/>
            </a:xfrm>
            <a:prstGeom prst="rect">
              <a:avLst/>
            </a:prstGeom>
            <a:gradFill rotWithShape="0">
              <a:gsLst>
                <a:gs pos="0">
                  <a:srgbClr val="666699"/>
                </a:gs>
                <a:gs pos="100000">
                  <a:srgbClr val="373753"/>
                </a:gs>
              </a:gsLst>
              <a:lin ang="2700000" scaled="1"/>
            </a:gradFill>
            <a:ln w="9525" cap="flat">
              <a:noFill/>
              <a:round/>
              <a:headEnd/>
              <a:tailEnd/>
            </a:ln>
            <a:effectLst/>
          </p:spPr>
          <p:txBody>
            <a:bodyPr wrap="none" anchor="ctr"/>
            <a:lstStyle/>
            <a:p>
              <a:endParaRPr lang="en-US"/>
            </a:p>
          </p:txBody>
        </p:sp>
        <p:sp>
          <p:nvSpPr>
            <p:cNvPr id="1043" name="Rectangle 19"/>
            <p:cNvSpPr>
              <a:spLocks noChangeArrowheads="1"/>
            </p:cNvSpPr>
            <p:nvPr/>
          </p:nvSpPr>
          <p:spPr bwMode="auto">
            <a:xfrm rot="1560000">
              <a:off x="-197" y="3396"/>
              <a:ext cx="4141" cy="5"/>
            </a:xfrm>
            <a:prstGeom prst="rect">
              <a:avLst/>
            </a:prstGeom>
            <a:gradFill rotWithShape="0">
              <a:gsLst>
                <a:gs pos="0">
                  <a:srgbClr val="666699"/>
                </a:gs>
                <a:gs pos="100000">
                  <a:srgbClr val="404060"/>
                </a:gs>
              </a:gsLst>
              <a:lin ang="2700000" scaled="1"/>
            </a:gradFill>
            <a:ln w="9525" cap="flat">
              <a:noFill/>
              <a:round/>
              <a:headEnd/>
              <a:tailEnd/>
            </a:ln>
            <a:effectLst/>
          </p:spPr>
          <p:txBody>
            <a:bodyPr wrap="none" anchor="ctr"/>
            <a:lstStyle/>
            <a:p>
              <a:endParaRPr lang="en-US"/>
            </a:p>
          </p:txBody>
        </p:sp>
        <p:sp>
          <p:nvSpPr>
            <p:cNvPr id="1044" name="Rectangle 20"/>
            <p:cNvSpPr>
              <a:spLocks noChangeArrowheads="1"/>
            </p:cNvSpPr>
            <p:nvPr/>
          </p:nvSpPr>
          <p:spPr bwMode="auto">
            <a:xfrm rot="1740000">
              <a:off x="-164" y="3623"/>
              <a:ext cx="2803" cy="5"/>
            </a:xfrm>
            <a:prstGeom prst="rect">
              <a:avLst/>
            </a:prstGeom>
            <a:gradFill rotWithShape="0">
              <a:gsLst>
                <a:gs pos="0">
                  <a:srgbClr val="666699"/>
                </a:gs>
                <a:gs pos="100000">
                  <a:srgbClr val="404060"/>
                </a:gs>
              </a:gsLst>
              <a:lin ang="2700000" scaled="1"/>
            </a:gradFill>
            <a:ln w="9525" cap="flat">
              <a:noFill/>
              <a:round/>
              <a:headEnd/>
              <a:tailEnd/>
            </a:ln>
            <a:effectLst/>
          </p:spPr>
          <p:txBody>
            <a:bodyPr wrap="none" anchor="ctr"/>
            <a:lstStyle/>
            <a:p>
              <a:endParaRPr lang="en-US"/>
            </a:p>
          </p:txBody>
        </p:sp>
        <p:sp>
          <p:nvSpPr>
            <p:cNvPr id="1045" name="Rectangle 21"/>
            <p:cNvSpPr>
              <a:spLocks noChangeArrowheads="1"/>
            </p:cNvSpPr>
            <p:nvPr/>
          </p:nvSpPr>
          <p:spPr bwMode="auto">
            <a:xfrm rot="1980000">
              <a:off x="-110" y="3921"/>
              <a:ext cx="1399" cy="5"/>
            </a:xfrm>
            <a:prstGeom prst="rect">
              <a:avLst/>
            </a:prstGeom>
            <a:gradFill rotWithShape="0">
              <a:gsLst>
                <a:gs pos="0">
                  <a:srgbClr val="666699"/>
                </a:gs>
                <a:gs pos="100000">
                  <a:srgbClr val="46466A"/>
                </a:gs>
              </a:gsLst>
              <a:lin ang="2700000" scaled="1"/>
            </a:gradFill>
            <a:ln w="9525" cap="flat">
              <a:noFill/>
              <a:round/>
              <a:headEnd/>
              <a:tailEnd/>
            </a:ln>
            <a:effectLst/>
          </p:spPr>
          <p:txBody>
            <a:bodyPr wrap="none" anchor="ctr"/>
            <a:lstStyle/>
            <a:p>
              <a:endParaRPr lang="en-US"/>
            </a:p>
          </p:txBody>
        </p:sp>
        <p:sp>
          <p:nvSpPr>
            <p:cNvPr id="1046" name="Rectangle 22"/>
            <p:cNvSpPr>
              <a:spLocks noChangeArrowheads="1"/>
            </p:cNvSpPr>
            <p:nvPr/>
          </p:nvSpPr>
          <p:spPr bwMode="auto">
            <a:xfrm rot="1380000">
              <a:off x="-215" y="3221"/>
              <a:ext cx="5476" cy="5"/>
            </a:xfrm>
            <a:prstGeom prst="rect">
              <a:avLst/>
            </a:prstGeom>
            <a:gradFill rotWithShape="0">
              <a:gsLst>
                <a:gs pos="0">
                  <a:srgbClr val="666699"/>
                </a:gs>
                <a:gs pos="100000">
                  <a:srgbClr val="31314A"/>
                </a:gs>
              </a:gsLst>
              <a:lin ang="2700000" scaled="1"/>
            </a:gradFill>
            <a:ln w="9525" cap="flat">
              <a:noFill/>
              <a:round/>
              <a:headEnd/>
              <a:tailEnd/>
            </a:ln>
            <a:effectLst/>
          </p:spPr>
          <p:txBody>
            <a:bodyPr wrap="none" anchor="ctr"/>
            <a:lstStyle/>
            <a:p>
              <a:endParaRPr lang="en-US"/>
            </a:p>
          </p:txBody>
        </p:sp>
        <p:sp>
          <p:nvSpPr>
            <p:cNvPr id="1047" name="Rectangle 23"/>
            <p:cNvSpPr>
              <a:spLocks noChangeArrowheads="1"/>
            </p:cNvSpPr>
            <p:nvPr/>
          </p:nvSpPr>
          <p:spPr bwMode="auto">
            <a:xfrm rot="960000">
              <a:off x="-115" y="2128"/>
              <a:ext cx="6015" cy="5"/>
            </a:xfrm>
            <a:prstGeom prst="rect">
              <a:avLst/>
            </a:prstGeom>
            <a:gradFill rotWithShape="0">
              <a:gsLst>
                <a:gs pos="0">
                  <a:srgbClr val="666699"/>
                </a:gs>
                <a:gs pos="100000">
                  <a:srgbClr val="3A3A57"/>
                </a:gs>
              </a:gsLst>
              <a:lin ang="0" scaled="1"/>
            </a:gradFill>
            <a:ln w="9525" cap="flat">
              <a:noFill/>
              <a:round/>
              <a:headEnd/>
              <a:tailEnd/>
            </a:ln>
            <a:effectLst/>
          </p:spPr>
          <p:txBody>
            <a:bodyPr wrap="none" anchor="ctr"/>
            <a:lstStyle/>
            <a:p>
              <a:endParaRPr lang="en-US"/>
            </a:p>
          </p:txBody>
        </p:sp>
        <p:sp>
          <p:nvSpPr>
            <p:cNvPr id="1048" name="Rectangle 24"/>
            <p:cNvSpPr>
              <a:spLocks noChangeArrowheads="1"/>
            </p:cNvSpPr>
            <p:nvPr/>
          </p:nvSpPr>
          <p:spPr bwMode="auto">
            <a:xfrm rot="960000" flipV="1">
              <a:off x="80" y="1945"/>
              <a:ext cx="5755" cy="5"/>
            </a:xfrm>
            <a:prstGeom prst="rect">
              <a:avLst/>
            </a:prstGeom>
            <a:gradFill rotWithShape="0">
              <a:gsLst>
                <a:gs pos="0">
                  <a:srgbClr val="666699"/>
                </a:gs>
                <a:gs pos="100000">
                  <a:srgbClr val="3D3D5C"/>
                </a:gs>
              </a:gsLst>
              <a:lin ang="2700000" scaled="1"/>
            </a:gradFill>
            <a:ln w="9525" cap="flat">
              <a:noFill/>
              <a:round/>
              <a:headEnd/>
              <a:tailEnd/>
            </a:ln>
            <a:effectLst/>
          </p:spPr>
          <p:txBody>
            <a:bodyPr rot="10800000" wrap="none" anchor="ctr"/>
            <a:lstStyle/>
            <a:p>
              <a:endParaRPr lang="en-US"/>
            </a:p>
          </p:txBody>
        </p:sp>
        <p:sp>
          <p:nvSpPr>
            <p:cNvPr id="1049" name="Rectangle 25"/>
            <p:cNvSpPr>
              <a:spLocks noChangeArrowheads="1"/>
            </p:cNvSpPr>
            <p:nvPr/>
          </p:nvSpPr>
          <p:spPr bwMode="auto">
            <a:xfrm rot="840000">
              <a:off x="374" y="1801"/>
              <a:ext cx="5474" cy="5"/>
            </a:xfrm>
            <a:prstGeom prst="rect">
              <a:avLst/>
            </a:prstGeom>
            <a:gradFill rotWithShape="0">
              <a:gsLst>
                <a:gs pos="0">
                  <a:srgbClr val="666699"/>
                </a:gs>
                <a:gs pos="100000">
                  <a:srgbClr val="3D3D5C"/>
                </a:gs>
              </a:gsLst>
              <a:lin ang="2700000" scaled="1"/>
            </a:gradFill>
            <a:ln w="9525" cap="flat">
              <a:noFill/>
              <a:round/>
              <a:headEnd/>
              <a:tailEnd/>
            </a:ln>
            <a:effectLst/>
          </p:spPr>
          <p:txBody>
            <a:bodyPr wrap="none" anchor="ctr"/>
            <a:lstStyle/>
            <a:p>
              <a:endParaRPr lang="en-US"/>
            </a:p>
          </p:txBody>
        </p:sp>
        <p:sp>
          <p:nvSpPr>
            <p:cNvPr id="1050" name="Rectangle 26"/>
            <p:cNvSpPr>
              <a:spLocks noChangeArrowheads="1"/>
            </p:cNvSpPr>
            <p:nvPr/>
          </p:nvSpPr>
          <p:spPr bwMode="auto">
            <a:xfrm rot="780000">
              <a:off x="849" y="1582"/>
              <a:ext cx="4975" cy="5"/>
            </a:xfrm>
            <a:prstGeom prst="rect">
              <a:avLst/>
            </a:prstGeom>
            <a:gradFill rotWithShape="0">
              <a:gsLst>
                <a:gs pos="0">
                  <a:srgbClr val="666699"/>
                </a:gs>
                <a:gs pos="100000">
                  <a:srgbClr val="3D3D5C"/>
                </a:gs>
              </a:gsLst>
              <a:lin ang="2700000" scaled="1"/>
            </a:gradFill>
            <a:ln w="9525" cap="flat">
              <a:noFill/>
              <a:round/>
              <a:headEnd/>
              <a:tailEnd/>
            </a:ln>
            <a:effectLst/>
          </p:spPr>
          <p:txBody>
            <a:bodyPr wrap="none" anchor="ctr"/>
            <a:lstStyle/>
            <a:p>
              <a:endParaRPr lang="en-US"/>
            </a:p>
          </p:txBody>
        </p:sp>
        <p:sp>
          <p:nvSpPr>
            <p:cNvPr id="1051" name="Rectangle 27"/>
            <p:cNvSpPr>
              <a:spLocks noChangeArrowheads="1"/>
            </p:cNvSpPr>
            <p:nvPr/>
          </p:nvSpPr>
          <p:spPr bwMode="auto">
            <a:xfrm rot="720000">
              <a:off x="1054" y="1475"/>
              <a:ext cx="4758" cy="5"/>
            </a:xfrm>
            <a:prstGeom prst="rect">
              <a:avLst/>
            </a:prstGeom>
            <a:gradFill rotWithShape="0">
              <a:gsLst>
                <a:gs pos="0">
                  <a:srgbClr val="666699"/>
                </a:gs>
                <a:gs pos="100000">
                  <a:srgbClr val="3D3D5C"/>
                </a:gs>
              </a:gsLst>
              <a:lin ang="2700000" scaled="1"/>
            </a:gradFill>
            <a:ln w="9525" cap="flat">
              <a:noFill/>
              <a:round/>
              <a:headEnd/>
              <a:tailEnd/>
            </a:ln>
            <a:effectLst/>
          </p:spPr>
          <p:txBody>
            <a:bodyPr wrap="none" anchor="ctr"/>
            <a:lstStyle/>
            <a:p>
              <a:endParaRPr lang="en-US"/>
            </a:p>
          </p:txBody>
        </p:sp>
        <p:sp>
          <p:nvSpPr>
            <p:cNvPr id="1052" name="Rectangle 28"/>
            <p:cNvSpPr>
              <a:spLocks noChangeArrowheads="1"/>
            </p:cNvSpPr>
            <p:nvPr/>
          </p:nvSpPr>
          <p:spPr bwMode="auto">
            <a:xfrm rot="720000">
              <a:off x="1245" y="1376"/>
              <a:ext cx="4556" cy="5"/>
            </a:xfrm>
            <a:prstGeom prst="rect">
              <a:avLst/>
            </a:prstGeom>
            <a:gradFill rotWithShape="0">
              <a:gsLst>
                <a:gs pos="0">
                  <a:srgbClr val="666699"/>
                </a:gs>
                <a:gs pos="100000">
                  <a:srgbClr val="434365"/>
                </a:gs>
              </a:gsLst>
              <a:lin ang="2700000" scaled="1"/>
            </a:gradFill>
            <a:ln w="9525" cap="flat">
              <a:noFill/>
              <a:round/>
              <a:headEnd/>
              <a:tailEnd/>
            </a:ln>
            <a:effectLst/>
          </p:spPr>
          <p:txBody>
            <a:bodyPr wrap="none" anchor="ctr"/>
            <a:lstStyle/>
            <a:p>
              <a:endParaRPr lang="en-US"/>
            </a:p>
          </p:txBody>
        </p:sp>
        <p:sp>
          <p:nvSpPr>
            <p:cNvPr id="1053" name="Rectangle 29"/>
            <p:cNvSpPr>
              <a:spLocks noChangeArrowheads="1"/>
            </p:cNvSpPr>
            <p:nvPr/>
          </p:nvSpPr>
          <p:spPr bwMode="auto">
            <a:xfrm rot="660000" flipV="1">
              <a:off x="1487" y="1305"/>
              <a:ext cx="4313" cy="5"/>
            </a:xfrm>
            <a:prstGeom prst="rect">
              <a:avLst/>
            </a:prstGeom>
            <a:gradFill rotWithShape="0">
              <a:gsLst>
                <a:gs pos="0">
                  <a:srgbClr val="666699"/>
                </a:gs>
                <a:gs pos="100000">
                  <a:srgbClr val="434365"/>
                </a:gs>
              </a:gsLst>
              <a:lin ang="2700000" scaled="1"/>
            </a:gradFill>
            <a:ln w="9525" cap="flat">
              <a:noFill/>
              <a:round/>
              <a:headEnd/>
              <a:tailEnd/>
            </a:ln>
            <a:effectLst/>
          </p:spPr>
          <p:txBody>
            <a:bodyPr rot="10800000" wrap="none" anchor="ctr"/>
            <a:lstStyle/>
            <a:p>
              <a:endParaRPr lang="en-US"/>
            </a:p>
          </p:txBody>
        </p:sp>
        <p:sp>
          <p:nvSpPr>
            <p:cNvPr id="1054" name="Rectangle 30"/>
            <p:cNvSpPr>
              <a:spLocks noChangeArrowheads="1"/>
            </p:cNvSpPr>
            <p:nvPr/>
          </p:nvSpPr>
          <p:spPr bwMode="auto">
            <a:xfrm rot="660000" flipV="1">
              <a:off x="1650" y="1219"/>
              <a:ext cx="4153" cy="5"/>
            </a:xfrm>
            <a:prstGeom prst="rect">
              <a:avLst/>
            </a:prstGeom>
            <a:gradFill rotWithShape="0">
              <a:gsLst>
                <a:gs pos="0">
                  <a:srgbClr val="666699"/>
                </a:gs>
                <a:gs pos="100000">
                  <a:srgbClr val="434365"/>
                </a:gs>
              </a:gsLst>
              <a:lin ang="2700000" scaled="1"/>
            </a:gradFill>
            <a:ln w="9525" cap="flat">
              <a:noFill/>
              <a:round/>
              <a:headEnd/>
              <a:tailEnd/>
            </a:ln>
            <a:effectLst/>
          </p:spPr>
          <p:txBody>
            <a:bodyPr rot="10800000" wrap="none" anchor="ctr"/>
            <a:lstStyle/>
            <a:p>
              <a:endParaRPr lang="en-US"/>
            </a:p>
          </p:txBody>
        </p:sp>
        <p:sp>
          <p:nvSpPr>
            <p:cNvPr id="1055" name="Rectangle 31"/>
            <p:cNvSpPr>
              <a:spLocks noChangeArrowheads="1"/>
            </p:cNvSpPr>
            <p:nvPr/>
          </p:nvSpPr>
          <p:spPr bwMode="auto">
            <a:xfrm rot="840000" flipV="1">
              <a:off x="611" y="1682"/>
              <a:ext cx="5203" cy="6"/>
            </a:xfrm>
            <a:prstGeom prst="rect">
              <a:avLst/>
            </a:prstGeom>
            <a:gradFill rotWithShape="0">
              <a:gsLst>
                <a:gs pos="0">
                  <a:srgbClr val="666699"/>
                </a:gs>
                <a:gs pos="100000">
                  <a:srgbClr val="3D3D5C"/>
                </a:gs>
              </a:gsLst>
              <a:lin ang="2700000" scaled="1"/>
            </a:gradFill>
            <a:ln w="9525" cap="flat">
              <a:noFill/>
              <a:round/>
              <a:headEnd/>
              <a:tailEnd/>
            </a:ln>
            <a:effectLst/>
          </p:spPr>
          <p:txBody>
            <a:bodyPr rot="10800000" wrap="none" anchor="ctr"/>
            <a:lstStyle/>
            <a:p>
              <a:endParaRPr lang="en-US"/>
            </a:p>
          </p:txBody>
        </p:sp>
        <p:sp>
          <p:nvSpPr>
            <p:cNvPr id="1056" name="Rectangle 32"/>
            <p:cNvSpPr>
              <a:spLocks noChangeArrowheads="1"/>
            </p:cNvSpPr>
            <p:nvPr/>
          </p:nvSpPr>
          <p:spPr bwMode="auto">
            <a:xfrm rot="1260000" flipV="1">
              <a:off x="-203" y="2975"/>
              <a:ext cx="6149" cy="5"/>
            </a:xfrm>
            <a:prstGeom prst="rect">
              <a:avLst/>
            </a:prstGeom>
            <a:gradFill rotWithShape="0">
              <a:gsLst>
                <a:gs pos="0">
                  <a:srgbClr val="666699"/>
                </a:gs>
                <a:gs pos="100000">
                  <a:srgbClr val="373753"/>
                </a:gs>
              </a:gsLst>
              <a:lin ang="2700000" scaled="1"/>
            </a:gradFill>
            <a:ln w="9525" cap="flat">
              <a:noFill/>
              <a:round/>
              <a:headEnd/>
              <a:tailEnd/>
            </a:ln>
            <a:effectLst/>
          </p:spPr>
          <p:txBody>
            <a:bodyPr rot="10800000" wrap="none" anchor="ctr"/>
            <a:lstStyle/>
            <a:p>
              <a:endParaRPr lang="en-US"/>
            </a:p>
          </p:txBody>
        </p:sp>
        <p:sp>
          <p:nvSpPr>
            <p:cNvPr id="1057" name="Rectangle 33"/>
            <p:cNvSpPr>
              <a:spLocks noChangeArrowheads="1"/>
            </p:cNvSpPr>
            <p:nvPr/>
          </p:nvSpPr>
          <p:spPr bwMode="auto">
            <a:xfrm rot="1200000" flipV="1">
              <a:off x="-174" y="2662"/>
              <a:ext cx="6103" cy="5"/>
            </a:xfrm>
            <a:prstGeom prst="rect">
              <a:avLst/>
            </a:prstGeom>
            <a:gradFill rotWithShape="0">
              <a:gsLst>
                <a:gs pos="0">
                  <a:srgbClr val="666699"/>
                </a:gs>
                <a:gs pos="100000">
                  <a:srgbClr val="34344E"/>
                </a:gs>
              </a:gsLst>
              <a:lin ang="2700000" scaled="1"/>
            </a:gradFill>
            <a:ln w="9525" cap="flat">
              <a:noFill/>
              <a:round/>
              <a:headEnd/>
              <a:tailEnd/>
            </a:ln>
            <a:effectLst/>
          </p:spPr>
          <p:txBody>
            <a:bodyPr rot="10800000" wrap="none" anchor="ctr"/>
            <a:lstStyle/>
            <a:p>
              <a:endParaRPr lang="en-US"/>
            </a:p>
          </p:txBody>
        </p:sp>
        <p:sp>
          <p:nvSpPr>
            <p:cNvPr id="1058" name="Oval 34"/>
            <p:cNvSpPr>
              <a:spLocks noChangeArrowheads="1"/>
            </p:cNvSpPr>
            <p:nvPr/>
          </p:nvSpPr>
          <p:spPr bwMode="auto">
            <a:xfrm>
              <a:off x="740" y="3359"/>
              <a:ext cx="167" cy="95"/>
            </a:xfrm>
            <a:prstGeom prst="ellipse">
              <a:avLst/>
            </a:prstGeom>
            <a:gradFill rotWithShape="0">
              <a:gsLst>
                <a:gs pos="0">
                  <a:srgbClr val="666699"/>
                </a:gs>
                <a:gs pos="100000">
                  <a:srgbClr val="434365"/>
                </a:gs>
              </a:gsLst>
              <a:lin ang="2700000" scaled="1"/>
            </a:gradFill>
            <a:ln w="9525" cap="flat">
              <a:noFill/>
              <a:round/>
              <a:headEnd/>
              <a:tailEnd/>
            </a:ln>
            <a:effectLst/>
          </p:spPr>
          <p:txBody>
            <a:bodyPr wrap="none" anchor="ctr"/>
            <a:lstStyle/>
            <a:p>
              <a:endParaRPr lang="en-US"/>
            </a:p>
          </p:txBody>
        </p:sp>
        <p:sp>
          <p:nvSpPr>
            <p:cNvPr id="1059" name="Oval 35"/>
            <p:cNvSpPr>
              <a:spLocks noChangeArrowheads="1"/>
            </p:cNvSpPr>
            <p:nvPr/>
          </p:nvSpPr>
          <p:spPr bwMode="auto">
            <a:xfrm>
              <a:off x="236" y="3074"/>
              <a:ext cx="167" cy="94"/>
            </a:xfrm>
            <a:prstGeom prst="ellipse">
              <a:avLst/>
            </a:prstGeom>
            <a:gradFill rotWithShape="0">
              <a:gsLst>
                <a:gs pos="0">
                  <a:srgbClr val="666699"/>
                </a:gs>
                <a:gs pos="100000">
                  <a:srgbClr val="46466A"/>
                </a:gs>
              </a:gsLst>
              <a:lin ang="2700000" scaled="1"/>
            </a:gradFill>
            <a:ln w="9525" cap="flat">
              <a:noFill/>
              <a:round/>
              <a:headEnd/>
              <a:tailEnd/>
            </a:ln>
            <a:effectLst/>
          </p:spPr>
          <p:txBody>
            <a:bodyPr wrap="none" anchor="ctr"/>
            <a:lstStyle/>
            <a:p>
              <a:endParaRPr lang="en-US"/>
            </a:p>
          </p:txBody>
        </p:sp>
        <p:sp>
          <p:nvSpPr>
            <p:cNvPr id="1060" name="Oval 36"/>
            <p:cNvSpPr>
              <a:spLocks noChangeArrowheads="1"/>
            </p:cNvSpPr>
            <p:nvPr/>
          </p:nvSpPr>
          <p:spPr bwMode="auto">
            <a:xfrm>
              <a:off x="159" y="3652"/>
              <a:ext cx="195" cy="105"/>
            </a:xfrm>
            <a:prstGeom prst="ellipse">
              <a:avLst/>
            </a:prstGeom>
            <a:gradFill rotWithShape="0">
              <a:gsLst>
                <a:gs pos="0">
                  <a:srgbClr val="666699"/>
                </a:gs>
                <a:gs pos="100000">
                  <a:srgbClr val="434365"/>
                </a:gs>
              </a:gsLst>
              <a:lin ang="2700000" scaled="1"/>
            </a:gradFill>
            <a:ln w="9525" cap="flat">
              <a:noFill/>
              <a:round/>
              <a:headEnd/>
              <a:tailEnd/>
            </a:ln>
            <a:effectLst/>
          </p:spPr>
          <p:txBody>
            <a:bodyPr wrap="none" anchor="ctr"/>
            <a:lstStyle/>
            <a:p>
              <a:endParaRPr lang="en-US"/>
            </a:p>
          </p:txBody>
        </p:sp>
        <p:sp>
          <p:nvSpPr>
            <p:cNvPr id="1061" name="Oval 37"/>
            <p:cNvSpPr>
              <a:spLocks noChangeArrowheads="1"/>
            </p:cNvSpPr>
            <p:nvPr/>
          </p:nvSpPr>
          <p:spPr bwMode="auto">
            <a:xfrm>
              <a:off x="2077" y="2661"/>
              <a:ext cx="155" cy="83"/>
            </a:xfrm>
            <a:prstGeom prst="ellipse">
              <a:avLst/>
            </a:prstGeom>
            <a:gradFill rotWithShape="0">
              <a:gsLst>
                <a:gs pos="0">
                  <a:srgbClr val="666699"/>
                </a:gs>
                <a:gs pos="100000">
                  <a:srgbClr val="434365"/>
                </a:gs>
              </a:gsLst>
              <a:lin ang="2700000" scaled="1"/>
            </a:gradFill>
            <a:ln w="9525" cap="flat">
              <a:noFill/>
              <a:round/>
              <a:headEnd/>
              <a:tailEnd/>
            </a:ln>
            <a:effectLst/>
          </p:spPr>
          <p:txBody>
            <a:bodyPr wrap="none" anchor="ctr"/>
            <a:lstStyle/>
            <a:p>
              <a:endParaRPr lang="en-US"/>
            </a:p>
          </p:txBody>
        </p:sp>
        <p:sp>
          <p:nvSpPr>
            <p:cNvPr id="1062" name="Oval 38"/>
            <p:cNvSpPr>
              <a:spLocks noChangeArrowheads="1"/>
            </p:cNvSpPr>
            <p:nvPr/>
          </p:nvSpPr>
          <p:spPr bwMode="auto">
            <a:xfrm>
              <a:off x="1223" y="3076"/>
              <a:ext cx="167" cy="94"/>
            </a:xfrm>
            <a:prstGeom prst="ellipse">
              <a:avLst/>
            </a:prstGeom>
            <a:gradFill rotWithShape="0">
              <a:gsLst>
                <a:gs pos="0">
                  <a:srgbClr val="666699"/>
                </a:gs>
                <a:gs pos="100000">
                  <a:srgbClr val="434365"/>
                </a:gs>
              </a:gsLst>
              <a:lin ang="2700000" scaled="1"/>
            </a:gradFill>
            <a:ln w="9525" cap="flat">
              <a:noFill/>
              <a:round/>
              <a:headEnd/>
              <a:tailEnd/>
            </a:ln>
            <a:effectLst/>
          </p:spPr>
          <p:txBody>
            <a:bodyPr wrap="none" anchor="ctr"/>
            <a:lstStyle/>
            <a:p>
              <a:endParaRPr lang="en-US"/>
            </a:p>
          </p:txBody>
        </p:sp>
        <p:sp>
          <p:nvSpPr>
            <p:cNvPr id="1063" name="Oval 39"/>
            <p:cNvSpPr>
              <a:spLocks noChangeArrowheads="1"/>
            </p:cNvSpPr>
            <p:nvPr/>
          </p:nvSpPr>
          <p:spPr bwMode="auto">
            <a:xfrm>
              <a:off x="1686" y="2857"/>
              <a:ext cx="155" cy="89"/>
            </a:xfrm>
            <a:prstGeom prst="ellipse">
              <a:avLst/>
            </a:prstGeom>
            <a:gradFill rotWithShape="0">
              <a:gsLst>
                <a:gs pos="0">
                  <a:srgbClr val="666699"/>
                </a:gs>
                <a:gs pos="100000">
                  <a:srgbClr val="434365"/>
                </a:gs>
              </a:gsLst>
              <a:lin ang="2700000" scaled="1"/>
            </a:gradFill>
            <a:ln w="9525" cap="flat">
              <a:noFill/>
              <a:round/>
              <a:headEnd/>
              <a:tailEnd/>
            </a:ln>
            <a:effectLst/>
          </p:spPr>
          <p:txBody>
            <a:bodyPr wrap="none" anchor="ctr"/>
            <a:lstStyle/>
            <a:p>
              <a:endParaRPr lang="en-US"/>
            </a:p>
          </p:txBody>
        </p:sp>
        <p:sp>
          <p:nvSpPr>
            <p:cNvPr id="1064" name="Oval 40"/>
            <p:cNvSpPr>
              <a:spLocks noChangeArrowheads="1"/>
            </p:cNvSpPr>
            <p:nvPr/>
          </p:nvSpPr>
          <p:spPr bwMode="auto">
            <a:xfrm>
              <a:off x="750" y="2839"/>
              <a:ext cx="150" cy="88"/>
            </a:xfrm>
            <a:prstGeom prst="ellipse">
              <a:avLst/>
            </a:prstGeom>
            <a:gradFill rotWithShape="0">
              <a:gsLst>
                <a:gs pos="0">
                  <a:srgbClr val="666699"/>
                </a:gs>
                <a:gs pos="100000">
                  <a:srgbClr val="46466A"/>
                </a:gs>
              </a:gsLst>
              <a:lin ang="2700000" scaled="1"/>
            </a:gradFill>
            <a:ln w="9525" cap="flat">
              <a:noFill/>
              <a:round/>
              <a:headEnd/>
              <a:tailEnd/>
            </a:ln>
            <a:effectLst/>
          </p:spPr>
          <p:txBody>
            <a:bodyPr wrap="none" anchor="ctr"/>
            <a:lstStyle/>
            <a:p>
              <a:endParaRPr lang="en-US"/>
            </a:p>
          </p:txBody>
        </p:sp>
        <p:sp>
          <p:nvSpPr>
            <p:cNvPr id="1065" name="Oval 41"/>
            <p:cNvSpPr>
              <a:spLocks noChangeArrowheads="1"/>
            </p:cNvSpPr>
            <p:nvPr/>
          </p:nvSpPr>
          <p:spPr bwMode="auto">
            <a:xfrm>
              <a:off x="367" y="2656"/>
              <a:ext cx="149" cy="83"/>
            </a:xfrm>
            <a:prstGeom prst="ellipse">
              <a:avLst/>
            </a:prstGeom>
            <a:gradFill rotWithShape="0">
              <a:gsLst>
                <a:gs pos="0">
                  <a:srgbClr val="666699"/>
                </a:gs>
                <a:gs pos="100000">
                  <a:srgbClr val="4C4C73"/>
                </a:gs>
              </a:gsLst>
              <a:lin ang="2700000" scaled="1"/>
            </a:gradFill>
            <a:ln w="9525" cap="flat">
              <a:noFill/>
              <a:round/>
              <a:headEnd/>
              <a:tailEnd/>
            </a:ln>
            <a:effectLst/>
          </p:spPr>
          <p:txBody>
            <a:bodyPr wrap="none" anchor="ctr"/>
            <a:lstStyle/>
            <a:p>
              <a:endParaRPr lang="en-US"/>
            </a:p>
          </p:txBody>
        </p:sp>
        <p:sp>
          <p:nvSpPr>
            <p:cNvPr id="1066" name="Oval 42"/>
            <p:cNvSpPr>
              <a:spLocks noChangeArrowheads="1"/>
            </p:cNvSpPr>
            <p:nvPr/>
          </p:nvSpPr>
          <p:spPr bwMode="auto">
            <a:xfrm>
              <a:off x="1172" y="2642"/>
              <a:ext cx="155" cy="82"/>
            </a:xfrm>
            <a:prstGeom prst="ellipse">
              <a:avLst/>
            </a:prstGeom>
            <a:gradFill rotWithShape="0">
              <a:gsLst>
                <a:gs pos="0">
                  <a:srgbClr val="666699"/>
                </a:gs>
                <a:gs pos="100000">
                  <a:srgbClr val="46466A"/>
                </a:gs>
              </a:gsLst>
              <a:lin ang="2700000" scaled="1"/>
            </a:gradFill>
            <a:ln w="9525" cap="flat">
              <a:noFill/>
              <a:round/>
              <a:headEnd/>
              <a:tailEnd/>
            </a:ln>
            <a:effectLst/>
          </p:spPr>
          <p:txBody>
            <a:bodyPr wrap="none" anchor="ctr"/>
            <a:lstStyle/>
            <a:p>
              <a:endParaRPr lang="en-US"/>
            </a:p>
          </p:txBody>
        </p:sp>
        <p:sp>
          <p:nvSpPr>
            <p:cNvPr id="1067" name="Oval 43"/>
            <p:cNvSpPr>
              <a:spLocks noChangeArrowheads="1"/>
            </p:cNvSpPr>
            <p:nvPr/>
          </p:nvSpPr>
          <p:spPr bwMode="auto">
            <a:xfrm>
              <a:off x="2401" y="2485"/>
              <a:ext cx="155" cy="82"/>
            </a:xfrm>
            <a:prstGeom prst="ellipse">
              <a:avLst/>
            </a:prstGeom>
            <a:gradFill rotWithShape="0">
              <a:gsLst>
                <a:gs pos="0">
                  <a:srgbClr val="666699"/>
                </a:gs>
                <a:gs pos="100000">
                  <a:srgbClr val="434365"/>
                </a:gs>
              </a:gsLst>
              <a:lin ang="2700000" scaled="1"/>
            </a:gradFill>
            <a:ln w="9525" cap="flat">
              <a:noFill/>
              <a:round/>
              <a:headEnd/>
              <a:tailEnd/>
            </a:ln>
            <a:effectLst/>
          </p:spPr>
          <p:txBody>
            <a:bodyPr wrap="none" anchor="ctr"/>
            <a:lstStyle/>
            <a:p>
              <a:endParaRPr lang="en-US"/>
            </a:p>
          </p:txBody>
        </p:sp>
        <p:sp>
          <p:nvSpPr>
            <p:cNvPr id="1068" name="Oval 44"/>
            <p:cNvSpPr>
              <a:spLocks noChangeArrowheads="1"/>
            </p:cNvSpPr>
            <p:nvPr/>
          </p:nvSpPr>
          <p:spPr bwMode="auto">
            <a:xfrm>
              <a:off x="1910" y="2314"/>
              <a:ext cx="133" cy="72"/>
            </a:xfrm>
            <a:prstGeom prst="ellipse">
              <a:avLst/>
            </a:prstGeom>
            <a:gradFill rotWithShape="0">
              <a:gsLst>
                <a:gs pos="0">
                  <a:srgbClr val="666699"/>
                </a:gs>
                <a:gs pos="100000">
                  <a:srgbClr val="46466A"/>
                </a:gs>
              </a:gsLst>
              <a:lin ang="2700000" scaled="1"/>
            </a:gradFill>
            <a:ln w="9525" cap="flat">
              <a:noFill/>
              <a:round/>
              <a:headEnd/>
              <a:tailEnd/>
            </a:ln>
            <a:effectLst/>
          </p:spPr>
          <p:txBody>
            <a:bodyPr wrap="none" anchor="ctr"/>
            <a:lstStyle/>
            <a:p>
              <a:endParaRPr lang="en-US"/>
            </a:p>
          </p:txBody>
        </p:sp>
        <p:sp>
          <p:nvSpPr>
            <p:cNvPr id="1069" name="Oval 45"/>
            <p:cNvSpPr>
              <a:spLocks noChangeArrowheads="1"/>
            </p:cNvSpPr>
            <p:nvPr/>
          </p:nvSpPr>
          <p:spPr bwMode="auto">
            <a:xfrm>
              <a:off x="2254" y="2154"/>
              <a:ext cx="133" cy="60"/>
            </a:xfrm>
            <a:prstGeom prst="ellipse">
              <a:avLst/>
            </a:prstGeom>
            <a:gradFill rotWithShape="0">
              <a:gsLst>
                <a:gs pos="0">
                  <a:srgbClr val="666699"/>
                </a:gs>
                <a:gs pos="100000">
                  <a:srgbClr val="46466A"/>
                </a:gs>
              </a:gsLst>
              <a:lin ang="2700000" scaled="1"/>
            </a:gradFill>
            <a:ln w="9525" cap="flat">
              <a:noFill/>
              <a:round/>
              <a:headEnd/>
              <a:tailEnd/>
            </a:ln>
            <a:effectLst/>
          </p:spPr>
          <p:txBody>
            <a:bodyPr wrap="none" anchor="ctr"/>
            <a:lstStyle/>
            <a:p>
              <a:endParaRPr lang="en-US"/>
            </a:p>
          </p:txBody>
        </p:sp>
        <p:sp>
          <p:nvSpPr>
            <p:cNvPr id="1070" name="Oval 46"/>
            <p:cNvSpPr>
              <a:spLocks noChangeArrowheads="1"/>
            </p:cNvSpPr>
            <p:nvPr/>
          </p:nvSpPr>
          <p:spPr bwMode="auto">
            <a:xfrm>
              <a:off x="2742" y="2305"/>
              <a:ext cx="139" cy="71"/>
            </a:xfrm>
            <a:prstGeom prst="ellipse">
              <a:avLst/>
            </a:prstGeom>
            <a:gradFill rotWithShape="0">
              <a:gsLst>
                <a:gs pos="0">
                  <a:srgbClr val="666699"/>
                </a:gs>
                <a:gs pos="100000">
                  <a:srgbClr val="434365"/>
                </a:gs>
              </a:gsLst>
              <a:lin ang="2700000" scaled="1"/>
            </a:gradFill>
            <a:ln w="9525" cap="flat">
              <a:noFill/>
              <a:round/>
              <a:headEnd/>
              <a:tailEnd/>
            </a:ln>
            <a:effectLst/>
          </p:spPr>
          <p:txBody>
            <a:bodyPr wrap="none" anchor="ctr"/>
            <a:lstStyle/>
            <a:p>
              <a:endParaRPr lang="en-US"/>
            </a:p>
          </p:txBody>
        </p:sp>
        <p:sp>
          <p:nvSpPr>
            <p:cNvPr id="1071" name="Oval 47"/>
            <p:cNvSpPr>
              <a:spLocks noChangeArrowheads="1"/>
            </p:cNvSpPr>
            <p:nvPr/>
          </p:nvSpPr>
          <p:spPr bwMode="auto">
            <a:xfrm>
              <a:off x="2812" y="1898"/>
              <a:ext cx="128" cy="60"/>
            </a:xfrm>
            <a:prstGeom prst="ellipse">
              <a:avLst/>
            </a:prstGeom>
            <a:gradFill rotWithShape="0">
              <a:gsLst>
                <a:gs pos="0">
                  <a:srgbClr val="666699"/>
                </a:gs>
                <a:gs pos="100000">
                  <a:srgbClr val="46466A"/>
                </a:gs>
              </a:gsLst>
              <a:lin ang="2700000" scaled="1"/>
            </a:gradFill>
            <a:ln w="9525" cap="flat">
              <a:noFill/>
              <a:round/>
              <a:headEnd/>
              <a:tailEnd/>
            </a:ln>
            <a:effectLst/>
          </p:spPr>
          <p:txBody>
            <a:bodyPr wrap="none" anchor="ctr"/>
            <a:lstStyle/>
            <a:p>
              <a:endParaRPr lang="en-US"/>
            </a:p>
          </p:txBody>
        </p:sp>
        <p:sp>
          <p:nvSpPr>
            <p:cNvPr id="1072" name="Oval 48"/>
            <p:cNvSpPr>
              <a:spLocks noChangeArrowheads="1"/>
            </p:cNvSpPr>
            <p:nvPr/>
          </p:nvSpPr>
          <p:spPr bwMode="auto">
            <a:xfrm>
              <a:off x="3721" y="1792"/>
              <a:ext cx="127" cy="60"/>
            </a:xfrm>
            <a:prstGeom prst="ellipse">
              <a:avLst/>
            </a:prstGeom>
            <a:gradFill rotWithShape="0">
              <a:gsLst>
                <a:gs pos="0">
                  <a:srgbClr val="666699"/>
                </a:gs>
                <a:gs pos="100000">
                  <a:srgbClr val="46466A"/>
                </a:gs>
              </a:gsLst>
              <a:lin ang="2700000" scaled="1"/>
            </a:gradFill>
            <a:ln w="9525" cap="flat">
              <a:noFill/>
              <a:round/>
              <a:headEnd/>
              <a:tailEnd/>
            </a:ln>
            <a:effectLst/>
          </p:spPr>
          <p:txBody>
            <a:bodyPr wrap="none" anchor="ctr"/>
            <a:lstStyle/>
            <a:p>
              <a:endParaRPr lang="en-US"/>
            </a:p>
          </p:txBody>
        </p:sp>
        <p:sp>
          <p:nvSpPr>
            <p:cNvPr id="1073" name="Oval 49"/>
            <p:cNvSpPr>
              <a:spLocks noChangeArrowheads="1"/>
            </p:cNvSpPr>
            <p:nvPr/>
          </p:nvSpPr>
          <p:spPr bwMode="auto">
            <a:xfrm>
              <a:off x="3528" y="1896"/>
              <a:ext cx="127" cy="60"/>
            </a:xfrm>
            <a:prstGeom prst="ellipse">
              <a:avLst/>
            </a:prstGeom>
            <a:gradFill rotWithShape="0">
              <a:gsLst>
                <a:gs pos="0">
                  <a:srgbClr val="666699"/>
                </a:gs>
                <a:gs pos="100000">
                  <a:srgbClr val="46466A"/>
                </a:gs>
              </a:gsLst>
              <a:lin ang="2700000" scaled="1"/>
            </a:gradFill>
            <a:ln w="9525" cap="flat">
              <a:noFill/>
              <a:round/>
              <a:headEnd/>
              <a:tailEnd/>
            </a:ln>
            <a:effectLst/>
          </p:spPr>
          <p:txBody>
            <a:bodyPr wrap="none" anchor="ctr"/>
            <a:lstStyle/>
            <a:p>
              <a:endParaRPr lang="en-US"/>
            </a:p>
          </p:txBody>
        </p:sp>
        <p:sp>
          <p:nvSpPr>
            <p:cNvPr id="1074" name="Oval 50"/>
            <p:cNvSpPr>
              <a:spLocks noChangeArrowheads="1"/>
            </p:cNvSpPr>
            <p:nvPr/>
          </p:nvSpPr>
          <p:spPr bwMode="auto">
            <a:xfrm>
              <a:off x="3064" y="1778"/>
              <a:ext cx="127" cy="61"/>
            </a:xfrm>
            <a:prstGeom prst="ellipse">
              <a:avLst/>
            </a:prstGeom>
            <a:gradFill rotWithShape="0">
              <a:gsLst>
                <a:gs pos="0">
                  <a:srgbClr val="666699"/>
                </a:gs>
                <a:gs pos="100000">
                  <a:srgbClr val="46466A"/>
                </a:gs>
              </a:gsLst>
              <a:lin ang="2700000" scaled="1"/>
            </a:gradFill>
            <a:ln w="9525" cap="flat">
              <a:noFill/>
              <a:round/>
              <a:headEnd/>
              <a:tailEnd/>
            </a:ln>
            <a:effectLst/>
          </p:spPr>
          <p:txBody>
            <a:bodyPr wrap="none" anchor="ctr"/>
            <a:lstStyle/>
            <a:p>
              <a:endParaRPr lang="en-US"/>
            </a:p>
          </p:txBody>
        </p:sp>
        <p:sp>
          <p:nvSpPr>
            <p:cNvPr id="1075" name="Oval 51"/>
            <p:cNvSpPr>
              <a:spLocks noChangeArrowheads="1"/>
            </p:cNvSpPr>
            <p:nvPr/>
          </p:nvSpPr>
          <p:spPr bwMode="auto">
            <a:xfrm>
              <a:off x="3277" y="2024"/>
              <a:ext cx="133" cy="72"/>
            </a:xfrm>
            <a:prstGeom prst="ellipse">
              <a:avLst/>
            </a:prstGeom>
            <a:gradFill rotWithShape="0">
              <a:gsLst>
                <a:gs pos="0">
                  <a:srgbClr val="666699"/>
                </a:gs>
                <a:gs pos="100000">
                  <a:srgbClr val="3D3D5C"/>
                </a:gs>
              </a:gsLst>
              <a:lin ang="2700000" scaled="1"/>
            </a:gradFill>
            <a:ln w="9525" cap="flat">
              <a:noFill/>
              <a:round/>
              <a:headEnd/>
              <a:tailEnd/>
            </a:ln>
            <a:effectLst/>
          </p:spPr>
          <p:txBody>
            <a:bodyPr wrap="none" anchor="ctr"/>
            <a:lstStyle/>
            <a:p>
              <a:endParaRPr lang="en-US"/>
            </a:p>
          </p:txBody>
        </p:sp>
        <p:sp>
          <p:nvSpPr>
            <p:cNvPr id="1076" name="Oval 52"/>
            <p:cNvSpPr>
              <a:spLocks noChangeArrowheads="1"/>
            </p:cNvSpPr>
            <p:nvPr/>
          </p:nvSpPr>
          <p:spPr bwMode="auto">
            <a:xfrm>
              <a:off x="3027" y="2160"/>
              <a:ext cx="132" cy="60"/>
            </a:xfrm>
            <a:prstGeom prst="ellipse">
              <a:avLst/>
            </a:prstGeom>
            <a:gradFill rotWithShape="0">
              <a:gsLst>
                <a:gs pos="0">
                  <a:srgbClr val="666699"/>
                </a:gs>
                <a:gs pos="100000">
                  <a:srgbClr val="3D3D5C"/>
                </a:gs>
              </a:gsLst>
              <a:lin ang="2700000" scaled="1"/>
            </a:gradFill>
            <a:ln w="9525" cap="flat">
              <a:noFill/>
              <a:round/>
              <a:headEnd/>
              <a:tailEnd/>
            </a:ln>
            <a:effectLst/>
          </p:spPr>
          <p:txBody>
            <a:bodyPr wrap="none" anchor="ctr"/>
            <a:lstStyle/>
            <a:p>
              <a:endParaRPr lang="en-US"/>
            </a:p>
          </p:txBody>
        </p:sp>
        <p:sp>
          <p:nvSpPr>
            <p:cNvPr id="1077" name="Oval 53"/>
            <p:cNvSpPr>
              <a:spLocks noChangeArrowheads="1"/>
            </p:cNvSpPr>
            <p:nvPr/>
          </p:nvSpPr>
          <p:spPr bwMode="auto">
            <a:xfrm>
              <a:off x="1569" y="2453"/>
              <a:ext cx="149" cy="89"/>
            </a:xfrm>
            <a:prstGeom prst="ellipse">
              <a:avLst/>
            </a:prstGeom>
            <a:gradFill rotWithShape="0">
              <a:gsLst>
                <a:gs pos="0">
                  <a:srgbClr val="666699"/>
                </a:gs>
                <a:gs pos="100000">
                  <a:srgbClr val="46466A"/>
                </a:gs>
              </a:gsLst>
              <a:lin ang="2700000" scaled="1"/>
            </a:gradFill>
            <a:ln w="9525" cap="flat">
              <a:noFill/>
              <a:round/>
              <a:headEnd/>
              <a:tailEnd/>
            </a:ln>
            <a:effectLst/>
          </p:spPr>
          <p:txBody>
            <a:bodyPr wrap="none" anchor="ctr"/>
            <a:lstStyle/>
            <a:p>
              <a:endParaRPr lang="en-US"/>
            </a:p>
          </p:txBody>
        </p:sp>
        <p:sp>
          <p:nvSpPr>
            <p:cNvPr id="1078" name="Oval 54"/>
            <p:cNvSpPr>
              <a:spLocks noChangeArrowheads="1"/>
            </p:cNvSpPr>
            <p:nvPr/>
          </p:nvSpPr>
          <p:spPr bwMode="auto">
            <a:xfrm>
              <a:off x="1863" y="2028"/>
              <a:ext cx="138" cy="60"/>
            </a:xfrm>
            <a:prstGeom prst="ellipse">
              <a:avLst/>
            </a:prstGeom>
            <a:gradFill rotWithShape="0">
              <a:gsLst>
                <a:gs pos="0">
                  <a:srgbClr val="666699"/>
                </a:gs>
                <a:gs pos="100000">
                  <a:srgbClr val="4C4C73"/>
                </a:gs>
              </a:gsLst>
              <a:lin ang="2700000" scaled="1"/>
            </a:gradFill>
            <a:ln w="9525" cap="flat">
              <a:noFill/>
              <a:round/>
              <a:headEnd/>
              <a:tailEnd/>
            </a:ln>
            <a:effectLst/>
          </p:spPr>
          <p:txBody>
            <a:bodyPr wrap="none" anchor="ctr"/>
            <a:lstStyle/>
            <a:p>
              <a:endParaRPr lang="en-US"/>
            </a:p>
          </p:txBody>
        </p:sp>
        <p:sp>
          <p:nvSpPr>
            <p:cNvPr id="1079" name="Oval 55"/>
            <p:cNvSpPr>
              <a:spLocks noChangeArrowheads="1"/>
            </p:cNvSpPr>
            <p:nvPr/>
          </p:nvSpPr>
          <p:spPr bwMode="auto">
            <a:xfrm>
              <a:off x="1513" y="2175"/>
              <a:ext cx="138" cy="60"/>
            </a:xfrm>
            <a:prstGeom prst="ellipse">
              <a:avLst/>
            </a:prstGeom>
            <a:gradFill rotWithShape="0">
              <a:gsLst>
                <a:gs pos="0">
                  <a:srgbClr val="666699"/>
                </a:gs>
                <a:gs pos="100000">
                  <a:srgbClr val="4C4C73"/>
                </a:gs>
              </a:gsLst>
              <a:lin ang="2700000" scaled="1"/>
            </a:gradFill>
            <a:ln w="9525" cap="flat">
              <a:noFill/>
              <a:round/>
              <a:headEnd/>
              <a:tailEnd/>
            </a:ln>
            <a:effectLst/>
          </p:spPr>
          <p:txBody>
            <a:bodyPr wrap="none" anchor="ctr"/>
            <a:lstStyle/>
            <a:p>
              <a:endParaRPr lang="en-US"/>
            </a:p>
          </p:txBody>
        </p:sp>
        <p:sp>
          <p:nvSpPr>
            <p:cNvPr id="1080" name="Oval 56"/>
            <p:cNvSpPr>
              <a:spLocks noChangeArrowheads="1"/>
            </p:cNvSpPr>
            <p:nvPr/>
          </p:nvSpPr>
          <p:spPr bwMode="auto">
            <a:xfrm>
              <a:off x="1191" y="2311"/>
              <a:ext cx="133" cy="71"/>
            </a:xfrm>
            <a:prstGeom prst="ellipse">
              <a:avLst/>
            </a:prstGeom>
            <a:gradFill rotWithShape="0">
              <a:gsLst>
                <a:gs pos="0">
                  <a:srgbClr val="666699"/>
                </a:gs>
                <a:gs pos="100000">
                  <a:srgbClr val="4C4C73"/>
                </a:gs>
              </a:gsLst>
              <a:lin ang="2700000" scaled="1"/>
            </a:gradFill>
            <a:ln w="9525" cap="flat">
              <a:noFill/>
              <a:round/>
              <a:headEnd/>
              <a:tailEnd/>
            </a:ln>
            <a:effectLst/>
          </p:spPr>
          <p:txBody>
            <a:bodyPr wrap="none" anchor="ctr"/>
            <a:lstStyle/>
            <a:p>
              <a:endParaRPr lang="en-US"/>
            </a:p>
          </p:txBody>
        </p:sp>
        <p:sp>
          <p:nvSpPr>
            <p:cNvPr id="1081" name="Oval 57"/>
            <p:cNvSpPr>
              <a:spLocks noChangeArrowheads="1"/>
            </p:cNvSpPr>
            <p:nvPr/>
          </p:nvSpPr>
          <p:spPr bwMode="auto">
            <a:xfrm>
              <a:off x="1154" y="2047"/>
              <a:ext cx="133" cy="60"/>
            </a:xfrm>
            <a:prstGeom prst="ellipse">
              <a:avLst/>
            </a:prstGeom>
            <a:gradFill rotWithShape="0">
              <a:gsLst>
                <a:gs pos="0">
                  <a:srgbClr val="666699"/>
                </a:gs>
                <a:gs pos="100000">
                  <a:srgbClr val="505078"/>
                </a:gs>
              </a:gsLst>
              <a:lin ang="2700000" scaled="1"/>
            </a:gradFill>
            <a:ln w="9525" cap="flat">
              <a:noFill/>
              <a:round/>
              <a:headEnd/>
              <a:tailEnd/>
            </a:ln>
            <a:effectLst/>
          </p:spPr>
          <p:txBody>
            <a:bodyPr wrap="none" anchor="ctr"/>
            <a:lstStyle/>
            <a:p>
              <a:endParaRPr lang="en-US"/>
            </a:p>
          </p:txBody>
        </p:sp>
        <p:sp>
          <p:nvSpPr>
            <p:cNvPr id="1082" name="Oval 58"/>
            <p:cNvSpPr>
              <a:spLocks noChangeArrowheads="1"/>
            </p:cNvSpPr>
            <p:nvPr/>
          </p:nvSpPr>
          <p:spPr bwMode="auto">
            <a:xfrm>
              <a:off x="1142" y="1803"/>
              <a:ext cx="127" cy="60"/>
            </a:xfrm>
            <a:prstGeom prst="ellipse">
              <a:avLst/>
            </a:prstGeom>
            <a:gradFill rotWithShape="0">
              <a:gsLst>
                <a:gs pos="0">
                  <a:srgbClr val="666699"/>
                </a:gs>
                <a:gs pos="100000">
                  <a:srgbClr val="505078"/>
                </a:gs>
              </a:gsLst>
              <a:lin ang="2700000" scaled="1"/>
            </a:gradFill>
            <a:ln w="9525" cap="flat">
              <a:noFill/>
              <a:round/>
              <a:headEnd/>
              <a:tailEnd/>
            </a:ln>
            <a:effectLst/>
          </p:spPr>
          <p:txBody>
            <a:bodyPr wrap="none" anchor="ctr"/>
            <a:lstStyle/>
            <a:p>
              <a:endParaRPr lang="en-US"/>
            </a:p>
          </p:txBody>
        </p:sp>
        <p:sp>
          <p:nvSpPr>
            <p:cNvPr id="1083" name="Oval 59"/>
            <p:cNvSpPr>
              <a:spLocks noChangeArrowheads="1"/>
            </p:cNvSpPr>
            <p:nvPr/>
          </p:nvSpPr>
          <p:spPr bwMode="auto">
            <a:xfrm>
              <a:off x="1500" y="1912"/>
              <a:ext cx="127" cy="60"/>
            </a:xfrm>
            <a:prstGeom prst="ellipse">
              <a:avLst/>
            </a:prstGeom>
            <a:gradFill rotWithShape="0">
              <a:gsLst>
                <a:gs pos="0">
                  <a:srgbClr val="666699"/>
                </a:gs>
                <a:gs pos="100000">
                  <a:srgbClr val="505078"/>
                </a:gs>
              </a:gsLst>
              <a:lin ang="2700000" scaled="1"/>
            </a:gradFill>
            <a:ln w="9525" cap="flat">
              <a:noFill/>
              <a:round/>
              <a:headEnd/>
              <a:tailEnd/>
            </a:ln>
            <a:effectLst/>
          </p:spPr>
          <p:txBody>
            <a:bodyPr wrap="none" anchor="ctr"/>
            <a:lstStyle/>
            <a:p>
              <a:endParaRPr lang="en-US"/>
            </a:p>
          </p:txBody>
        </p:sp>
        <p:sp>
          <p:nvSpPr>
            <p:cNvPr id="1084" name="Oval 60"/>
            <p:cNvSpPr>
              <a:spLocks noChangeArrowheads="1"/>
            </p:cNvSpPr>
            <p:nvPr/>
          </p:nvSpPr>
          <p:spPr bwMode="auto">
            <a:xfrm>
              <a:off x="1804" y="1801"/>
              <a:ext cx="127" cy="60"/>
            </a:xfrm>
            <a:prstGeom prst="ellipse">
              <a:avLst/>
            </a:prstGeom>
            <a:gradFill rotWithShape="0">
              <a:gsLst>
                <a:gs pos="0">
                  <a:srgbClr val="666699"/>
                </a:gs>
                <a:gs pos="100000">
                  <a:srgbClr val="505078"/>
                </a:gs>
              </a:gsLst>
              <a:lin ang="2700000" scaled="1"/>
            </a:gradFill>
            <a:ln w="9525" cap="flat">
              <a:noFill/>
              <a:round/>
              <a:headEnd/>
              <a:tailEnd/>
            </a:ln>
            <a:effectLst/>
          </p:spPr>
          <p:txBody>
            <a:bodyPr wrap="none" anchor="ctr"/>
            <a:lstStyle/>
            <a:p>
              <a:endParaRPr lang="en-US"/>
            </a:p>
          </p:txBody>
        </p:sp>
        <p:sp>
          <p:nvSpPr>
            <p:cNvPr id="1085" name="Oval 61"/>
            <p:cNvSpPr>
              <a:spLocks noChangeArrowheads="1"/>
            </p:cNvSpPr>
            <p:nvPr/>
          </p:nvSpPr>
          <p:spPr bwMode="auto">
            <a:xfrm>
              <a:off x="2159" y="1905"/>
              <a:ext cx="127" cy="60"/>
            </a:xfrm>
            <a:prstGeom prst="ellipse">
              <a:avLst/>
            </a:prstGeom>
            <a:gradFill rotWithShape="0">
              <a:gsLst>
                <a:gs pos="0">
                  <a:srgbClr val="666699"/>
                </a:gs>
                <a:gs pos="100000">
                  <a:srgbClr val="505078"/>
                </a:gs>
              </a:gsLst>
              <a:lin ang="2700000" scaled="1"/>
            </a:gradFill>
            <a:ln w="9525" cap="flat">
              <a:noFill/>
              <a:round/>
              <a:headEnd/>
              <a:tailEnd/>
            </a:ln>
            <a:effectLst/>
          </p:spPr>
          <p:txBody>
            <a:bodyPr wrap="none" anchor="ctr"/>
            <a:lstStyle/>
            <a:p>
              <a:endParaRPr lang="en-US"/>
            </a:p>
          </p:txBody>
        </p:sp>
        <p:sp>
          <p:nvSpPr>
            <p:cNvPr id="1086" name="Oval 62"/>
            <p:cNvSpPr>
              <a:spLocks noChangeArrowheads="1"/>
            </p:cNvSpPr>
            <p:nvPr/>
          </p:nvSpPr>
          <p:spPr bwMode="auto">
            <a:xfrm>
              <a:off x="2432" y="1787"/>
              <a:ext cx="127" cy="60"/>
            </a:xfrm>
            <a:prstGeom prst="ellipse">
              <a:avLst/>
            </a:prstGeom>
            <a:gradFill rotWithShape="0">
              <a:gsLst>
                <a:gs pos="0">
                  <a:srgbClr val="666699"/>
                </a:gs>
                <a:gs pos="100000">
                  <a:srgbClr val="505078"/>
                </a:gs>
              </a:gsLst>
              <a:lin ang="2700000" scaled="1"/>
            </a:gradFill>
            <a:ln w="9525" cap="flat">
              <a:noFill/>
              <a:round/>
              <a:headEnd/>
              <a:tailEnd/>
            </a:ln>
            <a:effectLst/>
          </p:spPr>
          <p:txBody>
            <a:bodyPr wrap="none" anchor="ctr"/>
            <a:lstStyle/>
            <a:p>
              <a:endParaRPr lang="en-US"/>
            </a:p>
          </p:txBody>
        </p:sp>
        <p:sp>
          <p:nvSpPr>
            <p:cNvPr id="1087" name="Oval 63"/>
            <p:cNvSpPr>
              <a:spLocks noChangeArrowheads="1"/>
            </p:cNvSpPr>
            <p:nvPr/>
          </p:nvSpPr>
          <p:spPr bwMode="auto">
            <a:xfrm>
              <a:off x="470" y="2032"/>
              <a:ext cx="133" cy="72"/>
            </a:xfrm>
            <a:prstGeom prst="ellipse">
              <a:avLst/>
            </a:prstGeom>
            <a:gradFill rotWithShape="0">
              <a:gsLst>
                <a:gs pos="0">
                  <a:srgbClr val="666699"/>
                </a:gs>
                <a:gs pos="100000">
                  <a:srgbClr val="53537C"/>
                </a:gs>
              </a:gsLst>
              <a:lin ang="2700000" scaled="1"/>
            </a:gradFill>
            <a:ln w="9525" cap="flat">
              <a:noFill/>
              <a:round/>
              <a:headEnd/>
              <a:tailEnd/>
            </a:ln>
            <a:effectLst/>
          </p:spPr>
          <p:txBody>
            <a:bodyPr wrap="none" anchor="ctr"/>
            <a:lstStyle/>
            <a:p>
              <a:endParaRPr lang="en-US"/>
            </a:p>
          </p:txBody>
        </p:sp>
        <p:sp>
          <p:nvSpPr>
            <p:cNvPr id="1088" name="Oval 64"/>
            <p:cNvSpPr>
              <a:spLocks noChangeArrowheads="1"/>
            </p:cNvSpPr>
            <p:nvPr/>
          </p:nvSpPr>
          <p:spPr bwMode="auto">
            <a:xfrm>
              <a:off x="68" y="2166"/>
              <a:ext cx="133" cy="72"/>
            </a:xfrm>
            <a:prstGeom prst="ellipse">
              <a:avLst/>
            </a:prstGeom>
            <a:gradFill rotWithShape="0">
              <a:gsLst>
                <a:gs pos="0">
                  <a:srgbClr val="666699"/>
                </a:gs>
                <a:gs pos="100000">
                  <a:srgbClr val="53537C"/>
                </a:gs>
              </a:gsLst>
              <a:lin ang="2700000" scaled="1"/>
            </a:gradFill>
            <a:ln w="9525" cap="flat">
              <a:noFill/>
              <a:round/>
              <a:headEnd/>
              <a:tailEnd/>
            </a:ln>
            <a:effectLst/>
          </p:spPr>
          <p:txBody>
            <a:bodyPr wrap="none" anchor="ctr"/>
            <a:lstStyle/>
            <a:p>
              <a:endParaRPr lang="en-US"/>
            </a:p>
          </p:txBody>
        </p:sp>
        <p:sp>
          <p:nvSpPr>
            <p:cNvPr id="1089" name="Oval 65"/>
            <p:cNvSpPr>
              <a:spLocks noChangeArrowheads="1"/>
            </p:cNvSpPr>
            <p:nvPr/>
          </p:nvSpPr>
          <p:spPr bwMode="auto">
            <a:xfrm>
              <a:off x="798" y="1916"/>
              <a:ext cx="127" cy="60"/>
            </a:xfrm>
            <a:prstGeom prst="ellipse">
              <a:avLst/>
            </a:prstGeom>
            <a:gradFill rotWithShape="0">
              <a:gsLst>
                <a:gs pos="0">
                  <a:srgbClr val="666699"/>
                </a:gs>
                <a:gs pos="100000">
                  <a:srgbClr val="53537C"/>
                </a:gs>
              </a:gsLst>
              <a:lin ang="2700000" scaled="1"/>
            </a:gradFill>
            <a:ln w="9525" cap="flat">
              <a:noFill/>
              <a:round/>
              <a:headEnd/>
              <a:tailEnd/>
            </a:ln>
            <a:effectLst/>
          </p:spPr>
          <p:txBody>
            <a:bodyPr wrap="none" anchor="ctr"/>
            <a:lstStyle/>
            <a:p>
              <a:endParaRPr lang="en-US"/>
            </a:p>
          </p:txBody>
        </p:sp>
        <p:sp>
          <p:nvSpPr>
            <p:cNvPr id="1090" name="Oval 66"/>
            <p:cNvSpPr>
              <a:spLocks noChangeArrowheads="1"/>
            </p:cNvSpPr>
            <p:nvPr/>
          </p:nvSpPr>
          <p:spPr bwMode="auto">
            <a:xfrm>
              <a:off x="455" y="1797"/>
              <a:ext cx="127" cy="60"/>
            </a:xfrm>
            <a:prstGeom prst="ellipse">
              <a:avLst/>
            </a:prstGeom>
            <a:gradFill rotWithShape="0">
              <a:gsLst>
                <a:gs pos="0">
                  <a:srgbClr val="666699"/>
                </a:gs>
                <a:gs pos="100000">
                  <a:srgbClr val="565681"/>
                </a:gs>
              </a:gsLst>
              <a:lin ang="2700000" scaled="1"/>
            </a:gradFill>
            <a:ln w="9525" cap="flat">
              <a:noFill/>
              <a:round/>
              <a:headEnd/>
              <a:tailEnd/>
            </a:ln>
            <a:effectLst/>
          </p:spPr>
          <p:txBody>
            <a:bodyPr wrap="none" anchor="ctr"/>
            <a:lstStyle/>
            <a:p>
              <a:endParaRPr lang="en-US"/>
            </a:p>
          </p:txBody>
        </p:sp>
        <p:sp>
          <p:nvSpPr>
            <p:cNvPr id="1091" name="Oval 67"/>
            <p:cNvSpPr>
              <a:spLocks noChangeArrowheads="1"/>
            </p:cNvSpPr>
            <p:nvPr/>
          </p:nvSpPr>
          <p:spPr bwMode="auto">
            <a:xfrm>
              <a:off x="113" y="1901"/>
              <a:ext cx="127" cy="60"/>
            </a:xfrm>
            <a:prstGeom prst="ellipse">
              <a:avLst/>
            </a:prstGeom>
            <a:gradFill rotWithShape="0">
              <a:gsLst>
                <a:gs pos="0">
                  <a:srgbClr val="666699"/>
                </a:gs>
                <a:gs pos="100000">
                  <a:srgbClr val="565681"/>
                </a:gs>
              </a:gsLst>
              <a:lin ang="2700000" scaled="1"/>
            </a:gradFill>
            <a:ln w="9525" cap="flat">
              <a:noFill/>
              <a:round/>
              <a:headEnd/>
              <a:tailEnd/>
            </a:ln>
            <a:effectLst/>
          </p:spPr>
          <p:txBody>
            <a:bodyPr wrap="none" anchor="ctr"/>
            <a:lstStyle/>
            <a:p>
              <a:endParaRPr lang="en-US"/>
            </a:p>
          </p:txBody>
        </p:sp>
        <p:sp>
          <p:nvSpPr>
            <p:cNvPr id="1092" name="Oval 68"/>
            <p:cNvSpPr>
              <a:spLocks noChangeArrowheads="1"/>
            </p:cNvSpPr>
            <p:nvPr/>
          </p:nvSpPr>
          <p:spPr bwMode="auto">
            <a:xfrm>
              <a:off x="432" y="2323"/>
              <a:ext cx="138" cy="60"/>
            </a:xfrm>
            <a:prstGeom prst="ellipse">
              <a:avLst/>
            </a:prstGeom>
            <a:gradFill rotWithShape="0">
              <a:gsLst>
                <a:gs pos="0">
                  <a:srgbClr val="666699"/>
                </a:gs>
                <a:gs pos="100000">
                  <a:srgbClr val="505078"/>
                </a:gs>
              </a:gsLst>
              <a:lin ang="2700000" scaled="1"/>
            </a:gradFill>
            <a:ln w="9525" cap="flat">
              <a:noFill/>
              <a:round/>
              <a:headEnd/>
              <a:tailEnd/>
            </a:ln>
            <a:effectLst/>
          </p:spPr>
          <p:txBody>
            <a:bodyPr wrap="none" anchor="ctr"/>
            <a:lstStyle/>
            <a:p>
              <a:endParaRPr lang="en-US"/>
            </a:p>
          </p:txBody>
        </p:sp>
        <p:sp>
          <p:nvSpPr>
            <p:cNvPr id="1093" name="Oval 69"/>
            <p:cNvSpPr>
              <a:spLocks noChangeArrowheads="1"/>
            </p:cNvSpPr>
            <p:nvPr/>
          </p:nvSpPr>
          <p:spPr bwMode="auto">
            <a:xfrm>
              <a:off x="814" y="2178"/>
              <a:ext cx="133" cy="60"/>
            </a:xfrm>
            <a:prstGeom prst="ellipse">
              <a:avLst/>
            </a:prstGeom>
            <a:gradFill rotWithShape="0">
              <a:gsLst>
                <a:gs pos="0">
                  <a:srgbClr val="666699"/>
                </a:gs>
                <a:gs pos="100000">
                  <a:srgbClr val="505078"/>
                </a:gs>
              </a:gsLst>
              <a:lin ang="2700000" scaled="1"/>
            </a:gradFill>
            <a:ln w="9525" cap="flat">
              <a:noFill/>
              <a:round/>
              <a:headEnd/>
              <a:tailEnd/>
            </a:ln>
            <a:effectLst/>
          </p:spPr>
          <p:txBody>
            <a:bodyPr wrap="none" anchor="ctr"/>
            <a:lstStyle/>
            <a:p>
              <a:endParaRPr lang="en-US"/>
            </a:p>
          </p:txBody>
        </p:sp>
        <p:sp>
          <p:nvSpPr>
            <p:cNvPr id="1094" name="Oval 70"/>
            <p:cNvSpPr>
              <a:spLocks noChangeArrowheads="1"/>
            </p:cNvSpPr>
            <p:nvPr/>
          </p:nvSpPr>
          <p:spPr bwMode="auto">
            <a:xfrm>
              <a:off x="789" y="2472"/>
              <a:ext cx="155" cy="88"/>
            </a:xfrm>
            <a:prstGeom prst="ellipse">
              <a:avLst/>
            </a:prstGeom>
            <a:gradFill rotWithShape="0">
              <a:gsLst>
                <a:gs pos="0">
                  <a:srgbClr val="666699"/>
                </a:gs>
                <a:gs pos="100000">
                  <a:srgbClr val="4C4C73"/>
                </a:gs>
              </a:gsLst>
              <a:lin ang="2700000" scaled="1"/>
            </a:gradFill>
            <a:ln w="9525" cap="flat">
              <a:noFill/>
              <a:round/>
              <a:headEnd/>
              <a:tailEnd/>
            </a:ln>
            <a:effectLst/>
          </p:spPr>
          <p:txBody>
            <a:bodyPr wrap="none" anchor="ctr"/>
            <a:lstStyle/>
            <a:p>
              <a:endParaRPr lang="en-US"/>
            </a:p>
          </p:txBody>
        </p:sp>
        <p:sp>
          <p:nvSpPr>
            <p:cNvPr id="1095" name="Oval 71"/>
            <p:cNvSpPr>
              <a:spLocks noChangeArrowheads="1"/>
            </p:cNvSpPr>
            <p:nvPr/>
          </p:nvSpPr>
          <p:spPr bwMode="auto">
            <a:xfrm>
              <a:off x="2544" y="2015"/>
              <a:ext cx="139" cy="71"/>
            </a:xfrm>
            <a:prstGeom prst="ellipse">
              <a:avLst/>
            </a:prstGeom>
            <a:gradFill rotWithShape="0">
              <a:gsLst>
                <a:gs pos="0">
                  <a:srgbClr val="666699"/>
                </a:gs>
                <a:gs pos="100000">
                  <a:srgbClr val="46466A"/>
                </a:gs>
              </a:gsLst>
              <a:lin ang="2700000" scaled="1"/>
            </a:gradFill>
            <a:ln w="9525" cap="flat">
              <a:noFill/>
              <a:round/>
              <a:headEnd/>
              <a:tailEnd/>
            </a:ln>
            <a:effectLst/>
          </p:spPr>
          <p:txBody>
            <a:bodyPr wrap="none" anchor="ctr"/>
            <a:lstStyle/>
            <a:p>
              <a:endParaRPr lang="en-US"/>
            </a:p>
          </p:txBody>
        </p:sp>
        <p:sp>
          <p:nvSpPr>
            <p:cNvPr id="1096" name="Oval 72"/>
            <p:cNvSpPr>
              <a:spLocks noChangeArrowheads="1"/>
            </p:cNvSpPr>
            <p:nvPr/>
          </p:nvSpPr>
          <p:spPr bwMode="auto">
            <a:xfrm>
              <a:off x="1457" y="1700"/>
              <a:ext cx="122" cy="50"/>
            </a:xfrm>
            <a:prstGeom prst="ellipse">
              <a:avLst/>
            </a:prstGeom>
            <a:gradFill rotWithShape="0">
              <a:gsLst>
                <a:gs pos="0">
                  <a:srgbClr val="666699"/>
                </a:gs>
                <a:gs pos="100000">
                  <a:srgbClr val="53537C"/>
                </a:gs>
              </a:gsLst>
              <a:lin ang="2700000" scaled="1"/>
            </a:gradFill>
            <a:ln w="9525" cap="flat">
              <a:noFill/>
              <a:round/>
              <a:headEnd/>
              <a:tailEnd/>
            </a:ln>
            <a:effectLst/>
          </p:spPr>
          <p:txBody>
            <a:bodyPr wrap="none" anchor="ctr"/>
            <a:lstStyle/>
            <a:p>
              <a:endParaRPr lang="en-US"/>
            </a:p>
          </p:txBody>
        </p:sp>
        <p:sp>
          <p:nvSpPr>
            <p:cNvPr id="1097" name="Oval 73"/>
            <p:cNvSpPr>
              <a:spLocks noChangeArrowheads="1"/>
            </p:cNvSpPr>
            <p:nvPr/>
          </p:nvSpPr>
          <p:spPr bwMode="auto">
            <a:xfrm>
              <a:off x="1747" y="1599"/>
              <a:ext cx="122" cy="49"/>
            </a:xfrm>
            <a:prstGeom prst="ellipse">
              <a:avLst/>
            </a:prstGeom>
            <a:gradFill rotWithShape="0">
              <a:gsLst>
                <a:gs pos="0">
                  <a:srgbClr val="666699"/>
                </a:gs>
                <a:gs pos="100000">
                  <a:srgbClr val="53537C"/>
                </a:gs>
              </a:gsLst>
              <a:lin ang="2700000" scaled="1"/>
            </a:gradFill>
            <a:ln w="9525" cap="flat">
              <a:noFill/>
              <a:round/>
              <a:headEnd/>
              <a:tailEnd/>
            </a:ln>
            <a:effectLst/>
          </p:spPr>
          <p:txBody>
            <a:bodyPr wrap="none" anchor="ctr"/>
            <a:lstStyle/>
            <a:p>
              <a:endParaRPr lang="en-US"/>
            </a:p>
          </p:txBody>
        </p:sp>
        <p:sp>
          <p:nvSpPr>
            <p:cNvPr id="1098" name="Oval 74"/>
            <p:cNvSpPr>
              <a:spLocks noChangeArrowheads="1"/>
            </p:cNvSpPr>
            <p:nvPr/>
          </p:nvSpPr>
          <p:spPr bwMode="auto">
            <a:xfrm>
              <a:off x="1385" y="1506"/>
              <a:ext cx="122" cy="49"/>
            </a:xfrm>
            <a:prstGeom prst="ellipse">
              <a:avLst/>
            </a:prstGeom>
            <a:gradFill rotWithShape="0">
              <a:gsLst>
                <a:gs pos="0">
                  <a:srgbClr val="666699"/>
                </a:gs>
                <a:gs pos="100000">
                  <a:srgbClr val="53537C"/>
                </a:gs>
              </a:gsLst>
              <a:lin ang="2700000" scaled="1"/>
            </a:gradFill>
            <a:ln w="9525" cap="flat">
              <a:noFill/>
              <a:round/>
              <a:headEnd/>
              <a:tailEnd/>
            </a:ln>
            <a:effectLst/>
          </p:spPr>
          <p:txBody>
            <a:bodyPr wrap="none" anchor="ctr"/>
            <a:lstStyle/>
            <a:p>
              <a:endParaRPr lang="en-US"/>
            </a:p>
          </p:txBody>
        </p:sp>
        <p:sp>
          <p:nvSpPr>
            <p:cNvPr id="1099" name="Oval 75"/>
            <p:cNvSpPr>
              <a:spLocks noChangeArrowheads="1"/>
            </p:cNvSpPr>
            <p:nvPr/>
          </p:nvSpPr>
          <p:spPr bwMode="auto">
            <a:xfrm>
              <a:off x="1093" y="1595"/>
              <a:ext cx="122" cy="50"/>
            </a:xfrm>
            <a:prstGeom prst="ellipse">
              <a:avLst/>
            </a:prstGeom>
            <a:gradFill rotWithShape="0">
              <a:gsLst>
                <a:gs pos="0">
                  <a:srgbClr val="666699"/>
                </a:gs>
                <a:gs pos="100000">
                  <a:srgbClr val="53537C"/>
                </a:gs>
              </a:gsLst>
              <a:lin ang="2700000" scaled="1"/>
            </a:gradFill>
            <a:ln w="9525" cap="flat">
              <a:noFill/>
              <a:round/>
              <a:headEnd/>
              <a:tailEnd/>
            </a:ln>
            <a:effectLst/>
          </p:spPr>
          <p:txBody>
            <a:bodyPr wrap="none" anchor="ctr"/>
            <a:lstStyle/>
            <a:p>
              <a:endParaRPr lang="en-US"/>
            </a:p>
          </p:txBody>
        </p:sp>
        <p:sp>
          <p:nvSpPr>
            <p:cNvPr id="1100" name="Oval 76"/>
            <p:cNvSpPr>
              <a:spLocks noChangeArrowheads="1"/>
            </p:cNvSpPr>
            <p:nvPr/>
          </p:nvSpPr>
          <p:spPr bwMode="auto">
            <a:xfrm>
              <a:off x="792" y="1690"/>
              <a:ext cx="123" cy="50"/>
            </a:xfrm>
            <a:prstGeom prst="ellipse">
              <a:avLst/>
            </a:prstGeom>
            <a:gradFill rotWithShape="0">
              <a:gsLst>
                <a:gs pos="0">
                  <a:srgbClr val="666699"/>
                </a:gs>
                <a:gs pos="100000">
                  <a:srgbClr val="565681"/>
                </a:gs>
              </a:gsLst>
              <a:lin ang="2700000" scaled="1"/>
            </a:gradFill>
            <a:ln w="9525" cap="flat">
              <a:noFill/>
              <a:round/>
              <a:headEnd/>
              <a:tailEnd/>
            </a:ln>
            <a:effectLst/>
          </p:spPr>
          <p:txBody>
            <a:bodyPr wrap="none" anchor="ctr"/>
            <a:lstStyle/>
            <a:p>
              <a:endParaRPr lang="en-US"/>
            </a:p>
          </p:txBody>
        </p:sp>
        <p:sp>
          <p:nvSpPr>
            <p:cNvPr id="1101" name="Oval 77"/>
            <p:cNvSpPr>
              <a:spLocks noChangeArrowheads="1"/>
            </p:cNvSpPr>
            <p:nvPr/>
          </p:nvSpPr>
          <p:spPr bwMode="auto">
            <a:xfrm>
              <a:off x="2011" y="1512"/>
              <a:ext cx="122" cy="49"/>
            </a:xfrm>
            <a:prstGeom prst="ellipse">
              <a:avLst/>
            </a:prstGeom>
            <a:gradFill rotWithShape="0">
              <a:gsLst>
                <a:gs pos="0">
                  <a:srgbClr val="666699"/>
                </a:gs>
                <a:gs pos="100000">
                  <a:srgbClr val="53537C"/>
                </a:gs>
              </a:gsLst>
              <a:lin ang="2700000" scaled="1"/>
            </a:gradFill>
            <a:ln w="9525" cap="flat">
              <a:noFill/>
              <a:round/>
              <a:headEnd/>
              <a:tailEnd/>
            </a:ln>
            <a:effectLst/>
          </p:spPr>
          <p:txBody>
            <a:bodyPr wrap="none" anchor="ctr"/>
            <a:lstStyle/>
            <a:p>
              <a:endParaRPr lang="en-US"/>
            </a:p>
          </p:txBody>
        </p:sp>
        <p:sp>
          <p:nvSpPr>
            <p:cNvPr id="1102" name="Oval 78"/>
            <p:cNvSpPr>
              <a:spLocks noChangeArrowheads="1"/>
            </p:cNvSpPr>
            <p:nvPr/>
          </p:nvSpPr>
          <p:spPr bwMode="auto">
            <a:xfrm>
              <a:off x="2087" y="1696"/>
              <a:ext cx="122" cy="49"/>
            </a:xfrm>
            <a:prstGeom prst="ellipse">
              <a:avLst/>
            </a:prstGeom>
            <a:gradFill rotWithShape="0">
              <a:gsLst>
                <a:gs pos="0">
                  <a:srgbClr val="666699"/>
                </a:gs>
                <a:gs pos="100000">
                  <a:srgbClr val="53537C"/>
                </a:gs>
              </a:gsLst>
              <a:lin ang="2700000" scaled="1"/>
            </a:gradFill>
            <a:ln w="9525" cap="flat">
              <a:noFill/>
              <a:round/>
              <a:headEnd/>
              <a:tailEnd/>
            </a:ln>
            <a:effectLst/>
          </p:spPr>
          <p:txBody>
            <a:bodyPr wrap="none" anchor="ctr"/>
            <a:lstStyle/>
            <a:p>
              <a:endParaRPr lang="en-US"/>
            </a:p>
          </p:txBody>
        </p:sp>
        <p:sp>
          <p:nvSpPr>
            <p:cNvPr id="1103" name="Oval 79"/>
            <p:cNvSpPr>
              <a:spLocks noChangeArrowheads="1"/>
            </p:cNvSpPr>
            <p:nvPr/>
          </p:nvSpPr>
          <p:spPr bwMode="auto">
            <a:xfrm>
              <a:off x="2345" y="1601"/>
              <a:ext cx="122" cy="49"/>
            </a:xfrm>
            <a:prstGeom prst="ellipse">
              <a:avLst/>
            </a:prstGeom>
            <a:gradFill rotWithShape="0">
              <a:gsLst>
                <a:gs pos="0">
                  <a:srgbClr val="666699"/>
                </a:gs>
                <a:gs pos="100000">
                  <a:srgbClr val="53537C"/>
                </a:gs>
              </a:gsLst>
              <a:lin ang="2700000" scaled="1"/>
            </a:gradFill>
            <a:ln w="9525" cap="flat">
              <a:noFill/>
              <a:round/>
              <a:headEnd/>
              <a:tailEnd/>
            </a:ln>
            <a:effectLst/>
          </p:spPr>
          <p:txBody>
            <a:bodyPr wrap="none" anchor="ctr"/>
            <a:lstStyle/>
            <a:p>
              <a:endParaRPr lang="en-US"/>
            </a:p>
          </p:txBody>
        </p:sp>
        <p:sp>
          <p:nvSpPr>
            <p:cNvPr id="1104" name="Oval 80"/>
            <p:cNvSpPr>
              <a:spLocks noChangeArrowheads="1"/>
            </p:cNvSpPr>
            <p:nvPr/>
          </p:nvSpPr>
          <p:spPr bwMode="auto">
            <a:xfrm>
              <a:off x="2684" y="1686"/>
              <a:ext cx="122" cy="50"/>
            </a:xfrm>
            <a:prstGeom prst="ellipse">
              <a:avLst/>
            </a:prstGeom>
            <a:gradFill rotWithShape="0">
              <a:gsLst>
                <a:gs pos="0">
                  <a:srgbClr val="666699"/>
                </a:gs>
                <a:gs pos="100000">
                  <a:srgbClr val="53537C"/>
                </a:gs>
              </a:gsLst>
              <a:lin ang="2700000" scaled="1"/>
            </a:gradFill>
            <a:ln w="9525" cap="flat">
              <a:noFill/>
              <a:round/>
              <a:headEnd/>
              <a:tailEnd/>
            </a:ln>
            <a:effectLst/>
          </p:spPr>
          <p:txBody>
            <a:bodyPr wrap="none" anchor="ctr"/>
            <a:lstStyle/>
            <a:p>
              <a:endParaRPr lang="en-US"/>
            </a:p>
          </p:txBody>
        </p:sp>
        <p:sp>
          <p:nvSpPr>
            <p:cNvPr id="1105" name="Oval 81"/>
            <p:cNvSpPr>
              <a:spLocks noChangeArrowheads="1"/>
            </p:cNvSpPr>
            <p:nvPr/>
          </p:nvSpPr>
          <p:spPr bwMode="auto">
            <a:xfrm>
              <a:off x="806" y="1512"/>
              <a:ext cx="122" cy="49"/>
            </a:xfrm>
            <a:prstGeom prst="ellipse">
              <a:avLst/>
            </a:prstGeom>
            <a:gradFill rotWithShape="0">
              <a:gsLst>
                <a:gs pos="0">
                  <a:srgbClr val="666699"/>
                </a:gs>
                <a:gs pos="100000">
                  <a:srgbClr val="595985"/>
                </a:gs>
              </a:gsLst>
              <a:lin ang="2700000" scaled="1"/>
            </a:gradFill>
            <a:ln w="9525" cap="flat">
              <a:noFill/>
              <a:round/>
              <a:headEnd/>
              <a:tailEnd/>
            </a:ln>
            <a:effectLst/>
          </p:spPr>
          <p:txBody>
            <a:bodyPr wrap="none" anchor="ctr"/>
            <a:lstStyle/>
            <a:p>
              <a:endParaRPr lang="en-US"/>
            </a:p>
          </p:txBody>
        </p:sp>
        <p:sp>
          <p:nvSpPr>
            <p:cNvPr id="1106" name="Oval 82"/>
            <p:cNvSpPr>
              <a:spLocks noChangeArrowheads="1"/>
            </p:cNvSpPr>
            <p:nvPr/>
          </p:nvSpPr>
          <p:spPr bwMode="auto">
            <a:xfrm>
              <a:off x="495" y="1597"/>
              <a:ext cx="122" cy="49"/>
            </a:xfrm>
            <a:prstGeom prst="ellipse">
              <a:avLst/>
            </a:prstGeom>
            <a:gradFill rotWithShape="0">
              <a:gsLst>
                <a:gs pos="0">
                  <a:srgbClr val="666699"/>
                </a:gs>
                <a:gs pos="100000">
                  <a:srgbClr val="595985"/>
                </a:gs>
              </a:gsLst>
              <a:lin ang="2700000" scaled="1"/>
            </a:gradFill>
            <a:ln w="9525" cap="flat">
              <a:noFill/>
              <a:round/>
              <a:headEnd/>
              <a:tailEnd/>
            </a:ln>
            <a:effectLst/>
          </p:spPr>
          <p:txBody>
            <a:bodyPr wrap="none" anchor="ctr"/>
            <a:lstStyle/>
            <a:p>
              <a:endParaRPr lang="en-US"/>
            </a:p>
          </p:txBody>
        </p:sp>
        <p:sp>
          <p:nvSpPr>
            <p:cNvPr id="1107" name="Oval 83"/>
            <p:cNvSpPr>
              <a:spLocks noChangeArrowheads="1"/>
            </p:cNvSpPr>
            <p:nvPr/>
          </p:nvSpPr>
          <p:spPr bwMode="auto">
            <a:xfrm>
              <a:off x="228" y="1508"/>
              <a:ext cx="122" cy="49"/>
            </a:xfrm>
            <a:prstGeom prst="ellipse">
              <a:avLst/>
            </a:prstGeom>
            <a:gradFill rotWithShape="0">
              <a:gsLst>
                <a:gs pos="0">
                  <a:srgbClr val="666699"/>
                </a:gs>
                <a:gs pos="100000">
                  <a:srgbClr val="5C5C8A"/>
                </a:gs>
              </a:gsLst>
              <a:lin ang="2700000" scaled="1"/>
            </a:gradFill>
            <a:ln w="9525" cap="flat">
              <a:noFill/>
              <a:round/>
              <a:headEnd/>
              <a:tailEnd/>
            </a:ln>
            <a:effectLst/>
          </p:spPr>
          <p:txBody>
            <a:bodyPr wrap="none" anchor="ctr"/>
            <a:lstStyle/>
            <a:p>
              <a:endParaRPr lang="en-US"/>
            </a:p>
          </p:txBody>
        </p:sp>
        <p:sp>
          <p:nvSpPr>
            <p:cNvPr id="1108" name="Oval 84"/>
            <p:cNvSpPr>
              <a:spLocks noChangeArrowheads="1"/>
            </p:cNvSpPr>
            <p:nvPr/>
          </p:nvSpPr>
          <p:spPr bwMode="auto">
            <a:xfrm>
              <a:off x="157" y="1698"/>
              <a:ext cx="122" cy="49"/>
            </a:xfrm>
            <a:prstGeom prst="ellipse">
              <a:avLst/>
            </a:prstGeom>
            <a:gradFill rotWithShape="0">
              <a:gsLst>
                <a:gs pos="0">
                  <a:srgbClr val="666699"/>
                </a:gs>
                <a:gs pos="100000">
                  <a:srgbClr val="595985"/>
                </a:gs>
              </a:gsLst>
              <a:lin ang="2700000" scaled="1"/>
            </a:gradFill>
            <a:ln w="9525" cap="flat">
              <a:noFill/>
              <a:round/>
              <a:headEnd/>
              <a:tailEnd/>
            </a:ln>
            <a:effectLst/>
          </p:spPr>
          <p:txBody>
            <a:bodyPr wrap="none" anchor="ctr"/>
            <a:lstStyle/>
            <a:p>
              <a:endParaRPr lang="en-US"/>
            </a:p>
          </p:txBody>
        </p:sp>
        <p:sp>
          <p:nvSpPr>
            <p:cNvPr id="1109" name="Oval 85"/>
            <p:cNvSpPr>
              <a:spLocks noChangeArrowheads="1"/>
            </p:cNvSpPr>
            <p:nvPr/>
          </p:nvSpPr>
          <p:spPr bwMode="auto">
            <a:xfrm>
              <a:off x="2887" y="1595"/>
              <a:ext cx="123" cy="49"/>
            </a:xfrm>
            <a:prstGeom prst="ellipse">
              <a:avLst/>
            </a:prstGeom>
            <a:gradFill rotWithShape="0">
              <a:gsLst>
                <a:gs pos="0">
                  <a:srgbClr val="666699"/>
                </a:gs>
                <a:gs pos="100000">
                  <a:srgbClr val="4C4C73"/>
                </a:gs>
              </a:gsLst>
              <a:lin ang="2700000" scaled="1"/>
            </a:gradFill>
            <a:ln w="9525" cap="flat">
              <a:noFill/>
              <a:round/>
              <a:headEnd/>
              <a:tailEnd/>
            </a:ln>
            <a:effectLst/>
          </p:spPr>
          <p:txBody>
            <a:bodyPr wrap="none" anchor="ctr"/>
            <a:lstStyle/>
            <a:p>
              <a:endParaRPr lang="en-US"/>
            </a:p>
          </p:txBody>
        </p:sp>
        <p:sp>
          <p:nvSpPr>
            <p:cNvPr id="1110" name="Oval 86"/>
            <p:cNvSpPr>
              <a:spLocks noChangeArrowheads="1"/>
            </p:cNvSpPr>
            <p:nvPr/>
          </p:nvSpPr>
          <p:spPr bwMode="auto">
            <a:xfrm>
              <a:off x="3079" y="1511"/>
              <a:ext cx="123" cy="50"/>
            </a:xfrm>
            <a:prstGeom prst="ellipse">
              <a:avLst/>
            </a:prstGeom>
            <a:gradFill rotWithShape="0">
              <a:gsLst>
                <a:gs pos="0">
                  <a:srgbClr val="666699"/>
                </a:gs>
                <a:gs pos="100000">
                  <a:srgbClr val="4C4C73"/>
                </a:gs>
              </a:gsLst>
              <a:lin ang="2700000" scaled="1"/>
            </a:gradFill>
            <a:ln w="9525" cap="flat">
              <a:noFill/>
              <a:round/>
              <a:headEnd/>
              <a:tailEnd/>
            </a:ln>
            <a:effectLst/>
          </p:spPr>
          <p:txBody>
            <a:bodyPr wrap="none" anchor="ctr"/>
            <a:lstStyle/>
            <a:p>
              <a:endParaRPr lang="en-US"/>
            </a:p>
          </p:txBody>
        </p:sp>
        <p:sp>
          <p:nvSpPr>
            <p:cNvPr id="1111" name="Oval 87"/>
            <p:cNvSpPr>
              <a:spLocks noChangeArrowheads="1"/>
            </p:cNvSpPr>
            <p:nvPr/>
          </p:nvSpPr>
          <p:spPr bwMode="auto">
            <a:xfrm>
              <a:off x="3270" y="1688"/>
              <a:ext cx="123" cy="50"/>
            </a:xfrm>
            <a:prstGeom prst="ellipse">
              <a:avLst/>
            </a:prstGeom>
            <a:gradFill rotWithShape="0">
              <a:gsLst>
                <a:gs pos="0">
                  <a:srgbClr val="666699"/>
                </a:gs>
                <a:gs pos="100000">
                  <a:srgbClr val="53537C"/>
                </a:gs>
              </a:gsLst>
              <a:lin ang="2700000" scaled="1"/>
            </a:gradFill>
            <a:ln w="9525" cap="flat">
              <a:noFill/>
              <a:round/>
              <a:headEnd/>
              <a:tailEnd/>
            </a:ln>
            <a:effectLst/>
          </p:spPr>
          <p:txBody>
            <a:bodyPr wrap="none" anchor="ctr"/>
            <a:lstStyle/>
            <a:p>
              <a:endParaRPr lang="en-US"/>
            </a:p>
          </p:txBody>
        </p:sp>
        <p:sp>
          <p:nvSpPr>
            <p:cNvPr id="1112" name="Oval 88"/>
            <p:cNvSpPr>
              <a:spLocks noChangeArrowheads="1"/>
            </p:cNvSpPr>
            <p:nvPr/>
          </p:nvSpPr>
          <p:spPr bwMode="auto">
            <a:xfrm>
              <a:off x="3453" y="1599"/>
              <a:ext cx="122" cy="49"/>
            </a:xfrm>
            <a:prstGeom prst="ellipse">
              <a:avLst/>
            </a:prstGeom>
            <a:gradFill rotWithShape="0">
              <a:gsLst>
                <a:gs pos="0">
                  <a:srgbClr val="666699"/>
                </a:gs>
                <a:gs pos="100000">
                  <a:srgbClr val="53537C"/>
                </a:gs>
              </a:gsLst>
              <a:lin ang="2700000" scaled="1"/>
            </a:gradFill>
            <a:ln w="9525" cap="flat">
              <a:noFill/>
              <a:round/>
              <a:headEnd/>
              <a:tailEnd/>
            </a:ln>
            <a:effectLst/>
          </p:spPr>
          <p:txBody>
            <a:bodyPr wrap="none" anchor="ctr"/>
            <a:lstStyle/>
            <a:p>
              <a:endParaRPr lang="en-US"/>
            </a:p>
          </p:txBody>
        </p:sp>
        <p:sp>
          <p:nvSpPr>
            <p:cNvPr id="1113" name="Oval 89"/>
            <p:cNvSpPr>
              <a:spLocks noChangeArrowheads="1"/>
            </p:cNvSpPr>
            <p:nvPr/>
          </p:nvSpPr>
          <p:spPr bwMode="auto">
            <a:xfrm>
              <a:off x="3651" y="1506"/>
              <a:ext cx="122" cy="49"/>
            </a:xfrm>
            <a:prstGeom prst="ellipse">
              <a:avLst/>
            </a:prstGeom>
            <a:gradFill rotWithShape="0">
              <a:gsLst>
                <a:gs pos="0">
                  <a:srgbClr val="666699"/>
                </a:gs>
                <a:gs pos="100000">
                  <a:srgbClr val="53537C"/>
                </a:gs>
              </a:gsLst>
              <a:lin ang="2700000" scaled="1"/>
            </a:gradFill>
            <a:ln w="9525" cap="flat">
              <a:noFill/>
              <a:round/>
              <a:headEnd/>
              <a:tailEnd/>
            </a:ln>
            <a:effectLst/>
          </p:spPr>
          <p:txBody>
            <a:bodyPr wrap="none" anchor="ctr"/>
            <a:lstStyle/>
            <a:p>
              <a:endParaRPr lang="en-US"/>
            </a:p>
          </p:txBody>
        </p:sp>
        <p:sp>
          <p:nvSpPr>
            <p:cNvPr id="1114" name="Oval 90"/>
            <p:cNvSpPr>
              <a:spLocks noChangeArrowheads="1"/>
            </p:cNvSpPr>
            <p:nvPr/>
          </p:nvSpPr>
          <p:spPr bwMode="auto">
            <a:xfrm>
              <a:off x="4251" y="1513"/>
              <a:ext cx="123" cy="50"/>
            </a:xfrm>
            <a:prstGeom prst="ellipse">
              <a:avLst/>
            </a:prstGeom>
            <a:gradFill rotWithShape="0">
              <a:gsLst>
                <a:gs pos="0">
                  <a:srgbClr val="666699"/>
                </a:gs>
                <a:gs pos="100000">
                  <a:srgbClr val="53537C"/>
                </a:gs>
              </a:gsLst>
              <a:lin ang="2700000" scaled="1"/>
            </a:gradFill>
            <a:ln w="9525" cap="flat">
              <a:noFill/>
              <a:round/>
              <a:headEnd/>
              <a:tailEnd/>
            </a:ln>
            <a:effectLst/>
          </p:spPr>
          <p:txBody>
            <a:bodyPr wrap="none" anchor="ctr"/>
            <a:lstStyle/>
            <a:p>
              <a:endParaRPr lang="en-US"/>
            </a:p>
          </p:txBody>
        </p:sp>
        <p:sp>
          <p:nvSpPr>
            <p:cNvPr id="1115" name="Oval 91"/>
            <p:cNvSpPr>
              <a:spLocks noChangeArrowheads="1"/>
            </p:cNvSpPr>
            <p:nvPr/>
          </p:nvSpPr>
          <p:spPr bwMode="auto">
            <a:xfrm>
              <a:off x="3901" y="1701"/>
              <a:ext cx="127" cy="49"/>
            </a:xfrm>
            <a:prstGeom prst="ellipse">
              <a:avLst/>
            </a:prstGeom>
            <a:gradFill rotWithShape="0">
              <a:gsLst>
                <a:gs pos="0">
                  <a:srgbClr val="666699"/>
                </a:gs>
                <a:gs pos="100000">
                  <a:srgbClr val="434365"/>
                </a:gs>
              </a:gsLst>
              <a:lin ang="2700000" scaled="1"/>
            </a:gradFill>
            <a:ln w="9525" cap="flat">
              <a:noFill/>
              <a:round/>
              <a:headEnd/>
              <a:tailEnd/>
            </a:ln>
            <a:effectLst/>
          </p:spPr>
          <p:txBody>
            <a:bodyPr wrap="none" anchor="ctr"/>
            <a:lstStyle/>
            <a:p>
              <a:endParaRPr lang="en-US"/>
            </a:p>
          </p:txBody>
        </p:sp>
        <p:sp>
          <p:nvSpPr>
            <p:cNvPr id="1116" name="Oval 92"/>
            <p:cNvSpPr>
              <a:spLocks noChangeArrowheads="1"/>
            </p:cNvSpPr>
            <p:nvPr/>
          </p:nvSpPr>
          <p:spPr bwMode="auto">
            <a:xfrm>
              <a:off x="4086" y="1608"/>
              <a:ext cx="127" cy="49"/>
            </a:xfrm>
            <a:prstGeom prst="ellipse">
              <a:avLst/>
            </a:prstGeom>
            <a:gradFill rotWithShape="0">
              <a:gsLst>
                <a:gs pos="0">
                  <a:srgbClr val="666699"/>
                </a:gs>
                <a:gs pos="100000">
                  <a:srgbClr val="434365"/>
                </a:gs>
              </a:gsLst>
              <a:lin ang="2700000" scaled="1"/>
            </a:gradFill>
            <a:ln w="9525" cap="flat">
              <a:noFill/>
              <a:round/>
              <a:headEnd/>
              <a:tailEnd/>
            </a:ln>
            <a:effectLst/>
          </p:spPr>
          <p:txBody>
            <a:bodyPr wrap="none" anchor="ctr"/>
            <a:lstStyle/>
            <a:p>
              <a:endParaRPr lang="en-US"/>
            </a:p>
          </p:txBody>
        </p:sp>
        <p:sp>
          <p:nvSpPr>
            <p:cNvPr id="1117" name="Oval 93"/>
            <p:cNvSpPr>
              <a:spLocks noChangeArrowheads="1"/>
            </p:cNvSpPr>
            <p:nvPr/>
          </p:nvSpPr>
          <p:spPr bwMode="auto">
            <a:xfrm>
              <a:off x="1282" y="3653"/>
              <a:ext cx="195" cy="110"/>
            </a:xfrm>
            <a:prstGeom prst="ellipse">
              <a:avLst/>
            </a:prstGeom>
            <a:gradFill rotWithShape="0">
              <a:gsLst>
                <a:gs pos="0">
                  <a:srgbClr val="5B5B89"/>
                </a:gs>
                <a:gs pos="100000">
                  <a:srgbClr val="373752"/>
                </a:gs>
              </a:gsLst>
              <a:lin ang="2700000" scaled="1"/>
            </a:gradFill>
            <a:ln w="9525" cap="flat">
              <a:noFill/>
              <a:round/>
              <a:headEnd/>
              <a:tailEnd/>
            </a:ln>
            <a:effectLst/>
          </p:spPr>
          <p:txBody>
            <a:bodyPr wrap="none" anchor="ctr"/>
            <a:lstStyle/>
            <a:p>
              <a:endParaRPr lang="en-US"/>
            </a:p>
          </p:txBody>
        </p:sp>
        <p:sp>
          <p:nvSpPr>
            <p:cNvPr id="1118" name="Oval 94"/>
            <p:cNvSpPr>
              <a:spLocks noChangeArrowheads="1"/>
            </p:cNvSpPr>
            <p:nvPr/>
          </p:nvSpPr>
          <p:spPr bwMode="auto">
            <a:xfrm>
              <a:off x="707" y="4014"/>
              <a:ext cx="190" cy="111"/>
            </a:xfrm>
            <a:prstGeom prst="ellipse">
              <a:avLst/>
            </a:prstGeom>
            <a:gradFill rotWithShape="0">
              <a:gsLst>
                <a:gs pos="0">
                  <a:srgbClr val="5B5B89"/>
                </a:gs>
                <a:gs pos="100000">
                  <a:srgbClr val="373752"/>
                </a:gs>
              </a:gsLst>
              <a:lin ang="2700000" scaled="1"/>
            </a:gradFill>
            <a:ln w="9525" cap="flat">
              <a:noFill/>
              <a:round/>
              <a:headEnd/>
              <a:tailEnd/>
            </a:ln>
            <a:effectLst/>
          </p:spPr>
          <p:txBody>
            <a:bodyPr wrap="none" anchor="ctr"/>
            <a:lstStyle/>
            <a:p>
              <a:endParaRPr lang="en-US"/>
            </a:p>
          </p:txBody>
        </p:sp>
        <p:sp>
          <p:nvSpPr>
            <p:cNvPr id="1119" name="Oval 95"/>
            <p:cNvSpPr>
              <a:spLocks noChangeArrowheads="1"/>
            </p:cNvSpPr>
            <p:nvPr/>
          </p:nvSpPr>
          <p:spPr bwMode="auto">
            <a:xfrm>
              <a:off x="2229" y="3090"/>
              <a:ext cx="167" cy="94"/>
            </a:xfrm>
            <a:prstGeom prst="ellipse">
              <a:avLst/>
            </a:prstGeom>
            <a:gradFill rotWithShape="0">
              <a:gsLst>
                <a:gs pos="0">
                  <a:srgbClr val="5B5B89"/>
                </a:gs>
                <a:gs pos="100000">
                  <a:srgbClr val="373752"/>
                </a:gs>
              </a:gsLst>
              <a:lin ang="2700000" scaled="1"/>
            </a:gradFill>
            <a:ln w="9525" cap="flat">
              <a:noFill/>
              <a:round/>
              <a:headEnd/>
              <a:tailEnd/>
            </a:ln>
            <a:effectLst/>
          </p:spPr>
          <p:txBody>
            <a:bodyPr wrap="none" anchor="ctr"/>
            <a:lstStyle/>
            <a:p>
              <a:endParaRPr lang="en-US"/>
            </a:p>
          </p:txBody>
        </p:sp>
        <p:sp>
          <p:nvSpPr>
            <p:cNvPr id="1120" name="Oval 96"/>
            <p:cNvSpPr>
              <a:spLocks noChangeArrowheads="1"/>
            </p:cNvSpPr>
            <p:nvPr/>
          </p:nvSpPr>
          <p:spPr bwMode="auto">
            <a:xfrm>
              <a:off x="2604" y="2867"/>
              <a:ext cx="155" cy="88"/>
            </a:xfrm>
            <a:prstGeom prst="ellipse">
              <a:avLst/>
            </a:prstGeom>
            <a:gradFill rotWithShape="0">
              <a:gsLst>
                <a:gs pos="0">
                  <a:srgbClr val="5B5B89"/>
                </a:gs>
                <a:gs pos="100000">
                  <a:srgbClr val="373752"/>
                </a:gs>
              </a:gsLst>
              <a:lin ang="2700000" scaled="1"/>
            </a:gradFill>
            <a:ln w="9525" cap="flat">
              <a:noFill/>
              <a:round/>
              <a:headEnd/>
              <a:tailEnd/>
            </a:ln>
            <a:effectLst/>
          </p:spPr>
          <p:txBody>
            <a:bodyPr wrap="none" anchor="ctr"/>
            <a:lstStyle/>
            <a:p>
              <a:endParaRPr lang="en-US"/>
            </a:p>
          </p:txBody>
        </p:sp>
        <p:sp>
          <p:nvSpPr>
            <p:cNvPr id="1121" name="Oval 97"/>
            <p:cNvSpPr>
              <a:spLocks noChangeArrowheads="1"/>
            </p:cNvSpPr>
            <p:nvPr/>
          </p:nvSpPr>
          <p:spPr bwMode="auto">
            <a:xfrm>
              <a:off x="2907" y="2668"/>
              <a:ext cx="155" cy="83"/>
            </a:xfrm>
            <a:prstGeom prst="ellipse">
              <a:avLst/>
            </a:prstGeom>
            <a:gradFill rotWithShape="0">
              <a:gsLst>
                <a:gs pos="0">
                  <a:srgbClr val="5B5B89"/>
                </a:gs>
                <a:gs pos="100000">
                  <a:srgbClr val="373752"/>
                </a:gs>
              </a:gsLst>
              <a:lin ang="2700000" scaled="1"/>
            </a:gradFill>
            <a:ln w="9525" cap="flat">
              <a:noFill/>
              <a:round/>
              <a:headEnd/>
              <a:tailEnd/>
            </a:ln>
            <a:effectLst/>
          </p:spPr>
          <p:txBody>
            <a:bodyPr wrap="none" anchor="ctr"/>
            <a:lstStyle/>
            <a:p>
              <a:endParaRPr lang="en-US"/>
            </a:p>
          </p:txBody>
        </p:sp>
        <p:sp>
          <p:nvSpPr>
            <p:cNvPr id="1122" name="Oval 98"/>
            <p:cNvSpPr>
              <a:spLocks noChangeArrowheads="1"/>
            </p:cNvSpPr>
            <p:nvPr/>
          </p:nvSpPr>
          <p:spPr bwMode="auto">
            <a:xfrm>
              <a:off x="3248" y="2454"/>
              <a:ext cx="149" cy="89"/>
            </a:xfrm>
            <a:prstGeom prst="ellipse">
              <a:avLst/>
            </a:prstGeom>
            <a:gradFill rotWithShape="0">
              <a:gsLst>
                <a:gs pos="0">
                  <a:srgbClr val="5B5B89"/>
                </a:gs>
                <a:gs pos="100000">
                  <a:srgbClr val="373752"/>
                </a:gs>
              </a:gsLst>
              <a:lin ang="2700000" scaled="1"/>
            </a:gradFill>
            <a:ln w="9525" cap="flat">
              <a:noFill/>
              <a:round/>
              <a:headEnd/>
              <a:tailEnd/>
            </a:ln>
            <a:effectLst/>
          </p:spPr>
          <p:txBody>
            <a:bodyPr wrap="none" anchor="ctr"/>
            <a:lstStyle/>
            <a:p>
              <a:endParaRPr lang="en-US"/>
            </a:p>
          </p:txBody>
        </p:sp>
        <p:sp>
          <p:nvSpPr>
            <p:cNvPr id="1123" name="Oval 99"/>
            <p:cNvSpPr>
              <a:spLocks noChangeArrowheads="1"/>
            </p:cNvSpPr>
            <p:nvPr/>
          </p:nvSpPr>
          <p:spPr bwMode="auto">
            <a:xfrm>
              <a:off x="1801" y="3360"/>
              <a:ext cx="167" cy="94"/>
            </a:xfrm>
            <a:prstGeom prst="ellipse">
              <a:avLst/>
            </a:prstGeom>
            <a:gradFill rotWithShape="0">
              <a:gsLst>
                <a:gs pos="0">
                  <a:srgbClr val="5B5B89"/>
                </a:gs>
                <a:gs pos="100000">
                  <a:srgbClr val="373752"/>
                </a:gs>
              </a:gsLst>
              <a:lin ang="2700000" scaled="1"/>
            </a:gradFill>
            <a:ln w="9525" cap="flat">
              <a:noFill/>
              <a:round/>
              <a:headEnd/>
              <a:tailEnd/>
            </a:ln>
            <a:effectLst/>
          </p:spPr>
          <p:txBody>
            <a:bodyPr wrap="none" anchor="ctr"/>
            <a:lstStyle/>
            <a:p>
              <a:endParaRPr lang="en-US"/>
            </a:p>
          </p:txBody>
        </p:sp>
        <p:sp>
          <p:nvSpPr>
            <p:cNvPr id="1124" name="Oval 100"/>
            <p:cNvSpPr>
              <a:spLocks noChangeArrowheads="1"/>
            </p:cNvSpPr>
            <p:nvPr/>
          </p:nvSpPr>
          <p:spPr bwMode="auto">
            <a:xfrm>
              <a:off x="3512" y="2302"/>
              <a:ext cx="133" cy="72"/>
            </a:xfrm>
            <a:prstGeom prst="ellipse">
              <a:avLst/>
            </a:prstGeom>
            <a:gradFill rotWithShape="0">
              <a:gsLst>
                <a:gs pos="0">
                  <a:srgbClr val="5B5B89"/>
                </a:gs>
                <a:gs pos="100000">
                  <a:srgbClr val="373752"/>
                </a:gs>
              </a:gsLst>
              <a:lin ang="2700000" scaled="1"/>
            </a:gradFill>
            <a:ln w="9525" cap="flat">
              <a:noFill/>
              <a:round/>
              <a:headEnd/>
              <a:tailEnd/>
            </a:ln>
            <a:effectLst/>
          </p:spPr>
          <p:txBody>
            <a:bodyPr wrap="none" anchor="ctr"/>
            <a:lstStyle/>
            <a:p>
              <a:endParaRPr lang="en-US"/>
            </a:p>
          </p:txBody>
        </p:sp>
        <p:sp>
          <p:nvSpPr>
            <p:cNvPr id="1125" name="Oval 101"/>
            <p:cNvSpPr>
              <a:spLocks noChangeArrowheads="1"/>
            </p:cNvSpPr>
            <p:nvPr/>
          </p:nvSpPr>
          <p:spPr bwMode="auto">
            <a:xfrm>
              <a:off x="3980" y="2014"/>
              <a:ext cx="133" cy="71"/>
            </a:xfrm>
            <a:prstGeom prst="ellipse">
              <a:avLst/>
            </a:prstGeom>
            <a:gradFill rotWithShape="0">
              <a:gsLst>
                <a:gs pos="0">
                  <a:srgbClr val="5B5B89"/>
                </a:gs>
                <a:gs pos="100000">
                  <a:srgbClr val="373752"/>
                </a:gs>
              </a:gsLst>
              <a:lin ang="2700000" scaled="1"/>
            </a:gradFill>
            <a:ln w="9525" cap="flat">
              <a:noFill/>
              <a:round/>
              <a:headEnd/>
              <a:tailEnd/>
            </a:ln>
            <a:effectLst/>
          </p:spPr>
          <p:txBody>
            <a:bodyPr wrap="none" anchor="ctr"/>
            <a:lstStyle/>
            <a:p>
              <a:endParaRPr lang="en-US"/>
            </a:p>
          </p:txBody>
        </p:sp>
        <p:sp>
          <p:nvSpPr>
            <p:cNvPr id="1126" name="Oval 102"/>
            <p:cNvSpPr>
              <a:spLocks noChangeArrowheads="1"/>
            </p:cNvSpPr>
            <p:nvPr/>
          </p:nvSpPr>
          <p:spPr bwMode="auto">
            <a:xfrm>
              <a:off x="3753" y="2158"/>
              <a:ext cx="133" cy="60"/>
            </a:xfrm>
            <a:prstGeom prst="ellipse">
              <a:avLst/>
            </a:prstGeom>
            <a:gradFill rotWithShape="0">
              <a:gsLst>
                <a:gs pos="0">
                  <a:srgbClr val="5B5B89"/>
                </a:gs>
                <a:gs pos="100000">
                  <a:srgbClr val="373752"/>
                </a:gs>
              </a:gsLst>
              <a:lin ang="2700000" scaled="1"/>
            </a:gradFill>
            <a:ln w="9525" cap="flat">
              <a:noFill/>
              <a:round/>
              <a:headEnd/>
              <a:tailEnd/>
            </a:ln>
            <a:effectLst/>
          </p:spPr>
          <p:txBody>
            <a:bodyPr wrap="none" anchor="ctr"/>
            <a:lstStyle/>
            <a:p>
              <a:endParaRPr lang="en-US"/>
            </a:p>
          </p:txBody>
        </p:sp>
        <p:sp>
          <p:nvSpPr>
            <p:cNvPr id="1127" name="Oval 103"/>
            <p:cNvSpPr>
              <a:spLocks noChangeArrowheads="1"/>
            </p:cNvSpPr>
            <p:nvPr/>
          </p:nvSpPr>
          <p:spPr bwMode="auto">
            <a:xfrm>
              <a:off x="4176" y="1898"/>
              <a:ext cx="127" cy="60"/>
            </a:xfrm>
            <a:prstGeom prst="ellipse">
              <a:avLst/>
            </a:prstGeom>
            <a:gradFill rotWithShape="0">
              <a:gsLst>
                <a:gs pos="0">
                  <a:srgbClr val="5B5B89"/>
                </a:gs>
                <a:gs pos="100000">
                  <a:srgbClr val="34344E"/>
                </a:gs>
              </a:gsLst>
              <a:lin ang="2700000" scaled="1"/>
            </a:gradFill>
            <a:ln w="9525" cap="flat">
              <a:noFill/>
              <a:round/>
              <a:headEnd/>
              <a:tailEnd/>
            </a:ln>
            <a:effectLst/>
          </p:spPr>
          <p:txBody>
            <a:bodyPr wrap="none" anchor="ctr"/>
            <a:lstStyle/>
            <a:p>
              <a:endParaRPr lang="en-US"/>
            </a:p>
          </p:txBody>
        </p:sp>
        <p:sp>
          <p:nvSpPr>
            <p:cNvPr id="1128" name="Oval 104"/>
            <p:cNvSpPr>
              <a:spLocks noChangeArrowheads="1"/>
            </p:cNvSpPr>
            <p:nvPr/>
          </p:nvSpPr>
          <p:spPr bwMode="auto">
            <a:xfrm>
              <a:off x="4338" y="1797"/>
              <a:ext cx="128" cy="60"/>
            </a:xfrm>
            <a:prstGeom prst="ellipse">
              <a:avLst/>
            </a:prstGeom>
            <a:gradFill rotWithShape="0">
              <a:gsLst>
                <a:gs pos="0">
                  <a:srgbClr val="5B5B89"/>
                </a:gs>
                <a:gs pos="100000">
                  <a:srgbClr val="34344E"/>
                </a:gs>
              </a:gsLst>
              <a:lin ang="2700000" scaled="1"/>
            </a:gradFill>
            <a:ln w="9525" cap="flat">
              <a:noFill/>
              <a:round/>
              <a:headEnd/>
              <a:tailEnd/>
            </a:ln>
            <a:effectLst/>
          </p:spPr>
          <p:txBody>
            <a:bodyPr wrap="none" anchor="ctr"/>
            <a:lstStyle/>
            <a:p>
              <a:endParaRPr lang="en-US"/>
            </a:p>
          </p:txBody>
        </p:sp>
        <p:sp>
          <p:nvSpPr>
            <p:cNvPr id="1129" name="Oval 105"/>
            <p:cNvSpPr>
              <a:spLocks noChangeArrowheads="1"/>
            </p:cNvSpPr>
            <p:nvPr/>
          </p:nvSpPr>
          <p:spPr bwMode="auto">
            <a:xfrm>
              <a:off x="4505" y="1700"/>
              <a:ext cx="123" cy="50"/>
            </a:xfrm>
            <a:prstGeom prst="ellipse">
              <a:avLst/>
            </a:prstGeom>
            <a:gradFill rotWithShape="0">
              <a:gsLst>
                <a:gs pos="0">
                  <a:srgbClr val="5B5B89"/>
                </a:gs>
                <a:gs pos="100000">
                  <a:srgbClr val="4A4A6F"/>
                </a:gs>
              </a:gsLst>
              <a:lin ang="2700000" scaled="1"/>
            </a:gradFill>
            <a:ln w="9525" cap="flat">
              <a:noFill/>
              <a:round/>
              <a:headEnd/>
              <a:tailEnd/>
            </a:ln>
            <a:effectLst/>
          </p:spPr>
          <p:txBody>
            <a:bodyPr wrap="none" anchor="ctr"/>
            <a:lstStyle/>
            <a:p>
              <a:endParaRPr lang="en-US"/>
            </a:p>
          </p:txBody>
        </p:sp>
        <p:sp>
          <p:nvSpPr>
            <p:cNvPr id="1130" name="Oval 106"/>
            <p:cNvSpPr>
              <a:spLocks noChangeArrowheads="1"/>
            </p:cNvSpPr>
            <p:nvPr/>
          </p:nvSpPr>
          <p:spPr bwMode="auto">
            <a:xfrm>
              <a:off x="4661" y="1603"/>
              <a:ext cx="122" cy="49"/>
            </a:xfrm>
            <a:prstGeom prst="ellipse">
              <a:avLst/>
            </a:prstGeom>
            <a:gradFill rotWithShape="0">
              <a:gsLst>
                <a:gs pos="0">
                  <a:srgbClr val="5B5B89"/>
                </a:gs>
                <a:gs pos="100000">
                  <a:srgbClr val="4A4A6F"/>
                </a:gs>
              </a:gsLst>
              <a:lin ang="2700000" scaled="1"/>
            </a:gradFill>
            <a:ln w="9525" cap="flat">
              <a:noFill/>
              <a:round/>
              <a:headEnd/>
              <a:tailEnd/>
            </a:ln>
            <a:effectLst/>
          </p:spPr>
          <p:txBody>
            <a:bodyPr wrap="none" anchor="ctr"/>
            <a:lstStyle/>
            <a:p>
              <a:endParaRPr lang="en-US"/>
            </a:p>
          </p:txBody>
        </p:sp>
        <p:sp>
          <p:nvSpPr>
            <p:cNvPr id="1131" name="Oval 107"/>
            <p:cNvSpPr>
              <a:spLocks noChangeArrowheads="1"/>
            </p:cNvSpPr>
            <p:nvPr/>
          </p:nvSpPr>
          <p:spPr bwMode="auto">
            <a:xfrm>
              <a:off x="4803" y="1512"/>
              <a:ext cx="127" cy="50"/>
            </a:xfrm>
            <a:prstGeom prst="ellipse">
              <a:avLst/>
            </a:prstGeom>
            <a:gradFill rotWithShape="0">
              <a:gsLst>
                <a:gs pos="0">
                  <a:srgbClr val="5B5B89"/>
                </a:gs>
                <a:gs pos="100000">
                  <a:srgbClr val="373752"/>
                </a:gs>
              </a:gsLst>
              <a:lin ang="2700000" scaled="1"/>
            </a:gradFill>
            <a:ln w="9525" cap="flat">
              <a:noFill/>
              <a:round/>
              <a:headEnd/>
              <a:tailEnd/>
            </a:ln>
            <a:effectLst/>
          </p:spPr>
          <p:txBody>
            <a:bodyPr wrap="none" anchor="ctr"/>
            <a:lstStyle/>
            <a:p>
              <a:endParaRPr lang="en-US"/>
            </a:p>
          </p:txBody>
        </p:sp>
        <p:sp>
          <p:nvSpPr>
            <p:cNvPr id="1132" name="Oval 108"/>
            <p:cNvSpPr>
              <a:spLocks noChangeArrowheads="1"/>
            </p:cNvSpPr>
            <p:nvPr/>
          </p:nvSpPr>
          <p:spPr bwMode="auto">
            <a:xfrm>
              <a:off x="4930" y="1431"/>
              <a:ext cx="110" cy="49"/>
            </a:xfrm>
            <a:prstGeom prst="ellipse">
              <a:avLst/>
            </a:prstGeom>
            <a:gradFill rotWithShape="0">
              <a:gsLst>
                <a:gs pos="0">
                  <a:srgbClr val="5B5B89"/>
                </a:gs>
                <a:gs pos="100000">
                  <a:srgbClr val="373752"/>
                </a:gs>
              </a:gsLst>
              <a:lin ang="2700000" scaled="1"/>
            </a:gradFill>
            <a:ln w="9525" cap="flat">
              <a:noFill/>
              <a:round/>
              <a:headEnd/>
              <a:tailEnd/>
            </a:ln>
            <a:effectLst/>
          </p:spPr>
          <p:txBody>
            <a:bodyPr wrap="none" anchor="ctr"/>
            <a:lstStyle/>
            <a:p>
              <a:endParaRPr lang="en-US"/>
            </a:p>
          </p:txBody>
        </p:sp>
        <p:sp>
          <p:nvSpPr>
            <p:cNvPr id="1133" name="Oval 109"/>
            <p:cNvSpPr>
              <a:spLocks noChangeArrowheads="1"/>
            </p:cNvSpPr>
            <p:nvPr/>
          </p:nvSpPr>
          <p:spPr bwMode="auto">
            <a:xfrm>
              <a:off x="3835" y="1430"/>
              <a:ext cx="111" cy="49"/>
            </a:xfrm>
            <a:prstGeom prst="ellipse">
              <a:avLst/>
            </a:prstGeom>
            <a:gradFill rotWithShape="0">
              <a:gsLst>
                <a:gs pos="0">
                  <a:srgbClr val="666699"/>
                </a:gs>
                <a:gs pos="100000">
                  <a:srgbClr val="46466A"/>
                </a:gs>
              </a:gsLst>
              <a:lin ang="2700000" scaled="1"/>
            </a:gradFill>
            <a:ln w="9525" cap="flat">
              <a:noFill/>
              <a:round/>
              <a:headEnd/>
              <a:tailEnd/>
            </a:ln>
            <a:effectLst/>
          </p:spPr>
          <p:txBody>
            <a:bodyPr wrap="none" anchor="ctr"/>
            <a:lstStyle/>
            <a:p>
              <a:endParaRPr lang="en-US"/>
            </a:p>
          </p:txBody>
        </p:sp>
        <p:sp>
          <p:nvSpPr>
            <p:cNvPr id="1134" name="Oval 110"/>
            <p:cNvSpPr>
              <a:spLocks noChangeArrowheads="1"/>
            </p:cNvSpPr>
            <p:nvPr/>
          </p:nvSpPr>
          <p:spPr bwMode="auto">
            <a:xfrm>
              <a:off x="3286" y="1430"/>
              <a:ext cx="111" cy="49"/>
            </a:xfrm>
            <a:prstGeom prst="ellipse">
              <a:avLst/>
            </a:prstGeom>
            <a:gradFill rotWithShape="0">
              <a:gsLst>
                <a:gs pos="0">
                  <a:srgbClr val="666699"/>
                </a:gs>
                <a:gs pos="100000">
                  <a:srgbClr val="4C4C73"/>
                </a:gs>
              </a:gsLst>
              <a:lin ang="2700000" scaled="1"/>
            </a:gradFill>
            <a:ln w="9525" cap="flat">
              <a:noFill/>
              <a:round/>
              <a:headEnd/>
              <a:tailEnd/>
            </a:ln>
            <a:effectLst/>
          </p:spPr>
          <p:txBody>
            <a:bodyPr wrap="none" anchor="ctr"/>
            <a:lstStyle/>
            <a:p>
              <a:endParaRPr lang="en-US"/>
            </a:p>
          </p:txBody>
        </p:sp>
        <p:sp>
          <p:nvSpPr>
            <p:cNvPr id="1135" name="Oval 111"/>
            <p:cNvSpPr>
              <a:spLocks noChangeArrowheads="1"/>
            </p:cNvSpPr>
            <p:nvPr/>
          </p:nvSpPr>
          <p:spPr bwMode="auto">
            <a:xfrm>
              <a:off x="2972" y="1366"/>
              <a:ext cx="110" cy="50"/>
            </a:xfrm>
            <a:prstGeom prst="ellipse">
              <a:avLst/>
            </a:prstGeom>
            <a:gradFill rotWithShape="0">
              <a:gsLst>
                <a:gs pos="0">
                  <a:srgbClr val="666699"/>
                </a:gs>
                <a:gs pos="100000">
                  <a:srgbClr val="505078"/>
                </a:gs>
              </a:gsLst>
              <a:lin ang="2700000" scaled="1"/>
            </a:gradFill>
            <a:ln w="9525" cap="flat">
              <a:noFill/>
              <a:round/>
              <a:headEnd/>
              <a:tailEnd/>
            </a:ln>
            <a:effectLst/>
          </p:spPr>
          <p:txBody>
            <a:bodyPr wrap="none" anchor="ctr"/>
            <a:lstStyle/>
            <a:p>
              <a:endParaRPr lang="en-US"/>
            </a:p>
          </p:txBody>
        </p:sp>
        <p:sp>
          <p:nvSpPr>
            <p:cNvPr id="1136" name="Oval 112"/>
            <p:cNvSpPr>
              <a:spLocks noChangeArrowheads="1"/>
            </p:cNvSpPr>
            <p:nvPr/>
          </p:nvSpPr>
          <p:spPr bwMode="auto">
            <a:xfrm>
              <a:off x="3152" y="1292"/>
              <a:ext cx="111" cy="49"/>
            </a:xfrm>
            <a:prstGeom prst="ellipse">
              <a:avLst/>
            </a:prstGeom>
            <a:gradFill rotWithShape="0">
              <a:gsLst>
                <a:gs pos="0">
                  <a:srgbClr val="666699"/>
                </a:gs>
                <a:gs pos="100000">
                  <a:srgbClr val="505078"/>
                </a:gs>
              </a:gsLst>
              <a:lin ang="2700000" scaled="1"/>
            </a:gradFill>
            <a:ln w="9525" cap="flat">
              <a:noFill/>
              <a:round/>
              <a:headEnd/>
              <a:tailEnd/>
            </a:ln>
            <a:effectLst/>
          </p:spPr>
          <p:txBody>
            <a:bodyPr wrap="none" anchor="ctr"/>
            <a:lstStyle/>
            <a:p>
              <a:endParaRPr lang="en-US"/>
            </a:p>
          </p:txBody>
        </p:sp>
        <p:sp>
          <p:nvSpPr>
            <p:cNvPr id="1137" name="Oval 113"/>
            <p:cNvSpPr>
              <a:spLocks noChangeArrowheads="1"/>
            </p:cNvSpPr>
            <p:nvPr/>
          </p:nvSpPr>
          <p:spPr bwMode="auto">
            <a:xfrm>
              <a:off x="3020" y="1170"/>
              <a:ext cx="111" cy="49"/>
            </a:xfrm>
            <a:prstGeom prst="ellipse">
              <a:avLst/>
            </a:prstGeom>
            <a:gradFill rotWithShape="0">
              <a:gsLst>
                <a:gs pos="0">
                  <a:srgbClr val="666699"/>
                </a:gs>
                <a:gs pos="100000">
                  <a:srgbClr val="53537C"/>
                </a:gs>
              </a:gsLst>
              <a:lin ang="2700000" scaled="1"/>
            </a:gradFill>
            <a:ln w="9525" cap="flat">
              <a:noFill/>
              <a:round/>
              <a:headEnd/>
              <a:tailEnd/>
            </a:ln>
            <a:effectLst/>
          </p:spPr>
          <p:txBody>
            <a:bodyPr wrap="none" anchor="ctr"/>
            <a:lstStyle/>
            <a:p>
              <a:endParaRPr lang="en-US"/>
            </a:p>
          </p:txBody>
        </p:sp>
        <p:sp>
          <p:nvSpPr>
            <p:cNvPr id="1138" name="Oval 114"/>
            <p:cNvSpPr>
              <a:spLocks noChangeArrowheads="1"/>
            </p:cNvSpPr>
            <p:nvPr/>
          </p:nvSpPr>
          <p:spPr bwMode="auto">
            <a:xfrm>
              <a:off x="2443" y="1368"/>
              <a:ext cx="111" cy="50"/>
            </a:xfrm>
            <a:prstGeom prst="ellipse">
              <a:avLst/>
            </a:prstGeom>
            <a:gradFill rotWithShape="0">
              <a:gsLst>
                <a:gs pos="0">
                  <a:srgbClr val="666699"/>
                </a:gs>
                <a:gs pos="100000">
                  <a:srgbClr val="53537C"/>
                </a:gs>
              </a:gsLst>
              <a:lin ang="2700000" scaled="1"/>
            </a:gradFill>
            <a:ln w="9525" cap="flat">
              <a:noFill/>
              <a:round/>
              <a:headEnd/>
              <a:tailEnd/>
            </a:ln>
            <a:effectLst/>
          </p:spPr>
          <p:txBody>
            <a:bodyPr wrap="none" anchor="ctr"/>
            <a:lstStyle/>
            <a:p>
              <a:endParaRPr lang="en-US"/>
            </a:p>
          </p:txBody>
        </p:sp>
        <p:sp>
          <p:nvSpPr>
            <p:cNvPr id="1139" name="Oval 115"/>
            <p:cNvSpPr>
              <a:spLocks noChangeArrowheads="1"/>
            </p:cNvSpPr>
            <p:nvPr/>
          </p:nvSpPr>
          <p:spPr bwMode="auto">
            <a:xfrm>
              <a:off x="2301" y="1220"/>
              <a:ext cx="111" cy="50"/>
            </a:xfrm>
            <a:prstGeom prst="ellipse">
              <a:avLst/>
            </a:prstGeom>
            <a:gradFill rotWithShape="0">
              <a:gsLst>
                <a:gs pos="0">
                  <a:srgbClr val="666699"/>
                </a:gs>
                <a:gs pos="100000">
                  <a:srgbClr val="565681"/>
                </a:gs>
              </a:gsLst>
              <a:lin ang="2700000" scaled="1"/>
            </a:gradFill>
            <a:ln w="9525" cap="flat">
              <a:noFill/>
              <a:round/>
              <a:headEnd/>
              <a:tailEnd/>
            </a:ln>
            <a:effectLst/>
          </p:spPr>
          <p:txBody>
            <a:bodyPr wrap="none" anchor="ctr"/>
            <a:lstStyle/>
            <a:p>
              <a:endParaRPr lang="en-US"/>
            </a:p>
          </p:txBody>
        </p:sp>
        <p:sp>
          <p:nvSpPr>
            <p:cNvPr id="1140" name="Oval 116"/>
            <p:cNvSpPr>
              <a:spLocks noChangeArrowheads="1"/>
            </p:cNvSpPr>
            <p:nvPr/>
          </p:nvSpPr>
          <p:spPr bwMode="auto">
            <a:xfrm>
              <a:off x="2095" y="1284"/>
              <a:ext cx="111" cy="50"/>
            </a:xfrm>
            <a:prstGeom prst="ellipse">
              <a:avLst/>
            </a:prstGeom>
            <a:gradFill rotWithShape="0">
              <a:gsLst>
                <a:gs pos="0">
                  <a:srgbClr val="666699"/>
                </a:gs>
                <a:gs pos="100000">
                  <a:srgbClr val="565681"/>
                </a:gs>
              </a:gsLst>
              <a:lin ang="2700000" scaled="1"/>
            </a:gradFill>
            <a:ln w="9525" cap="flat">
              <a:noFill/>
              <a:round/>
              <a:headEnd/>
              <a:tailEnd/>
            </a:ln>
            <a:effectLst/>
          </p:spPr>
          <p:txBody>
            <a:bodyPr wrap="none" anchor="ctr"/>
            <a:lstStyle/>
            <a:p>
              <a:endParaRPr lang="en-US"/>
            </a:p>
          </p:txBody>
        </p:sp>
        <p:sp>
          <p:nvSpPr>
            <p:cNvPr id="1141" name="Oval 117"/>
            <p:cNvSpPr>
              <a:spLocks noChangeArrowheads="1"/>
            </p:cNvSpPr>
            <p:nvPr/>
          </p:nvSpPr>
          <p:spPr bwMode="auto">
            <a:xfrm>
              <a:off x="2228" y="1442"/>
              <a:ext cx="110" cy="49"/>
            </a:xfrm>
            <a:prstGeom prst="ellipse">
              <a:avLst/>
            </a:prstGeom>
            <a:gradFill rotWithShape="0">
              <a:gsLst>
                <a:gs pos="0">
                  <a:srgbClr val="666699"/>
                </a:gs>
                <a:gs pos="100000">
                  <a:srgbClr val="53537C"/>
                </a:gs>
              </a:gsLst>
              <a:lin ang="2700000" scaled="1"/>
            </a:gradFill>
            <a:ln w="9525" cap="flat">
              <a:noFill/>
              <a:round/>
              <a:headEnd/>
              <a:tailEnd/>
            </a:ln>
            <a:effectLst/>
          </p:spPr>
          <p:txBody>
            <a:bodyPr wrap="none" anchor="ctr"/>
            <a:lstStyle/>
            <a:p>
              <a:endParaRPr lang="en-US"/>
            </a:p>
          </p:txBody>
        </p:sp>
        <p:sp>
          <p:nvSpPr>
            <p:cNvPr id="1142" name="Oval 118"/>
            <p:cNvSpPr>
              <a:spLocks noChangeArrowheads="1"/>
            </p:cNvSpPr>
            <p:nvPr/>
          </p:nvSpPr>
          <p:spPr bwMode="auto">
            <a:xfrm>
              <a:off x="1109" y="1424"/>
              <a:ext cx="111" cy="49"/>
            </a:xfrm>
            <a:prstGeom prst="ellipse">
              <a:avLst/>
            </a:prstGeom>
            <a:gradFill rotWithShape="0">
              <a:gsLst>
                <a:gs pos="0">
                  <a:srgbClr val="666699"/>
                </a:gs>
                <a:gs pos="100000">
                  <a:srgbClr val="595985"/>
                </a:gs>
              </a:gsLst>
              <a:lin ang="2700000" scaled="1"/>
            </a:gradFill>
            <a:ln w="9525" cap="flat">
              <a:noFill/>
              <a:round/>
              <a:headEnd/>
              <a:tailEnd/>
            </a:ln>
            <a:effectLst/>
          </p:spPr>
          <p:txBody>
            <a:bodyPr wrap="none" anchor="ctr"/>
            <a:lstStyle/>
            <a:p>
              <a:endParaRPr lang="en-US"/>
            </a:p>
          </p:txBody>
        </p:sp>
        <p:sp>
          <p:nvSpPr>
            <p:cNvPr id="1143" name="Oval 119"/>
            <p:cNvSpPr>
              <a:spLocks noChangeArrowheads="1"/>
            </p:cNvSpPr>
            <p:nvPr/>
          </p:nvSpPr>
          <p:spPr bwMode="auto">
            <a:xfrm>
              <a:off x="611" y="1284"/>
              <a:ext cx="110" cy="50"/>
            </a:xfrm>
            <a:prstGeom prst="ellipse">
              <a:avLst/>
            </a:prstGeom>
            <a:gradFill rotWithShape="0">
              <a:gsLst>
                <a:gs pos="0">
                  <a:srgbClr val="666699"/>
                </a:gs>
                <a:gs pos="100000">
                  <a:srgbClr val="5C5C8A"/>
                </a:gs>
              </a:gsLst>
              <a:lin ang="2700000" scaled="1"/>
            </a:gradFill>
            <a:ln w="9525" cap="flat">
              <a:noFill/>
              <a:round/>
              <a:headEnd/>
              <a:tailEnd/>
            </a:ln>
            <a:effectLst/>
          </p:spPr>
          <p:txBody>
            <a:bodyPr wrap="none" anchor="ctr"/>
            <a:lstStyle/>
            <a:p>
              <a:endParaRPr lang="en-US"/>
            </a:p>
          </p:txBody>
        </p:sp>
        <p:sp>
          <p:nvSpPr>
            <p:cNvPr id="1144" name="Oval 120"/>
            <p:cNvSpPr>
              <a:spLocks noChangeArrowheads="1"/>
            </p:cNvSpPr>
            <p:nvPr/>
          </p:nvSpPr>
          <p:spPr bwMode="auto">
            <a:xfrm>
              <a:off x="305" y="1358"/>
              <a:ext cx="110" cy="50"/>
            </a:xfrm>
            <a:prstGeom prst="ellipse">
              <a:avLst/>
            </a:prstGeom>
            <a:gradFill rotWithShape="0">
              <a:gsLst>
                <a:gs pos="0">
                  <a:srgbClr val="666699"/>
                </a:gs>
                <a:gs pos="100000">
                  <a:srgbClr val="5C5C8A"/>
                </a:gs>
              </a:gsLst>
              <a:lin ang="2700000" scaled="1"/>
            </a:gradFill>
            <a:ln w="9525" cap="flat">
              <a:noFill/>
              <a:round/>
              <a:headEnd/>
              <a:tailEnd/>
            </a:ln>
            <a:effectLst/>
          </p:spPr>
          <p:txBody>
            <a:bodyPr wrap="none" anchor="ctr"/>
            <a:lstStyle/>
            <a:p>
              <a:endParaRPr lang="en-US"/>
            </a:p>
          </p:txBody>
        </p:sp>
        <p:sp>
          <p:nvSpPr>
            <p:cNvPr id="1145" name="Oval 121"/>
            <p:cNvSpPr>
              <a:spLocks noChangeArrowheads="1"/>
            </p:cNvSpPr>
            <p:nvPr/>
          </p:nvSpPr>
          <p:spPr bwMode="auto">
            <a:xfrm>
              <a:off x="156" y="1154"/>
              <a:ext cx="111" cy="49"/>
            </a:xfrm>
            <a:prstGeom prst="ellipse">
              <a:avLst/>
            </a:prstGeom>
            <a:gradFill rotWithShape="0">
              <a:gsLst>
                <a:gs pos="0">
                  <a:srgbClr val="666699"/>
                </a:gs>
                <a:gs pos="100000">
                  <a:srgbClr val="5C5C8A"/>
                </a:gs>
              </a:gsLst>
              <a:lin ang="2700000" scaled="1"/>
            </a:gradFill>
            <a:ln w="9525" cap="flat">
              <a:noFill/>
              <a:round/>
              <a:headEnd/>
              <a:tailEnd/>
            </a:ln>
            <a:effectLst/>
          </p:spPr>
          <p:txBody>
            <a:bodyPr wrap="none" anchor="ctr"/>
            <a:lstStyle/>
            <a:p>
              <a:endParaRPr lang="en-US"/>
            </a:p>
          </p:txBody>
        </p:sp>
        <p:sp>
          <p:nvSpPr>
            <p:cNvPr id="1146" name="Oval 122"/>
            <p:cNvSpPr>
              <a:spLocks noChangeArrowheads="1"/>
            </p:cNvSpPr>
            <p:nvPr/>
          </p:nvSpPr>
          <p:spPr bwMode="auto">
            <a:xfrm>
              <a:off x="4538" y="1365"/>
              <a:ext cx="105" cy="44"/>
            </a:xfrm>
            <a:prstGeom prst="ellipse">
              <a:avLst/>
            </a:prstGeom>
            <a:gradFill rotWithShape="0">
              <a:gsLst>
                <a:gs pos="0">
                  <a:srgbClr val="666699"/>
                </a:gs>
                <a:gs pos="100000">
                  <a:srgbClr val="434365"/>
                </a:gs>
              </a:gsLst>
              <a:lin ang="2700000" scaled="1"/>
            </a:gradFill>
            <a:ln w="9525" cap="flat">
              <a:noFill/>
              <a:round/>
              <a:headEnd/>
              <a:tailEnd/>
            </a:ln>
            <a:effectLst/>
          </p:spPr>
          <p:txBody>
            <a:bodyPr wrap="none" anchor="ctr"/>
            <a:lstStyle/>
            <a:p>
              <a:endParaRPr lang="en-US"/>
            </a:p>
          </p:txBody>
        </p:sp>
        <p:sp>
          <p:nvSpPr>
            <p:cNvPr id="1147" name="Oval 123"/>
            <p:cNvSpPr>
              <a:spLocks noChangeArrowheads="1"/>
            </p:cNvSpPr>
            <p:nvPr/>
          </p:nvSpPr>
          <p:spPr bwMode="auto">
            <a:xfrm>
              <a:off x="4407" y="1440"/>
              <a:ext cx="104" cy="43"/>
            </a:xfrm>
            <a:prstGeom prst="ellipse">
              <a:avLst/>
            </a:prstGeom>
            <a:gradFill rotWithShape="0">
              <a:gsLst>
                <a:gs pos="0">
                  <a:srgbClr val="666699"/>
                </a:gs>
                <a:gs pos="100000">
                  <a:srgbClr val="434365"/>
                </a:gs>
              </a:gsLst>
              <a:lin ang="2700000" scaled="1"/>
            </a:gradFill>
            <a:ln w="9525" cap="flat">
              <a:noFill/>
              <a:round/>
              <a:headEnd/>
              <a:tailEnd/>
            </a:ln>
            <a:effectLst/>
          </p:spPr>
          <p:txBody>
            <a:bodyPr wrap="none" anchor="ctr"/>
            <a:lstStyle/>
            <a:p>
              <a:endParaRPr lang="en-US"/>
            </a:p>
          </p:txBody>
        </p:sp>
        <p:sp>
          <p:nvSpPr>
            <p:cNvPr id="1148" name="Oval 124"/>
            <p:cNvSpPr>
              <a:spLocks noChangeArrowheads="1"/>
            </p:cNvSpPr>
            <p:nvPr/>
          </p:nvSpPr>
          <p:spPr bwMode="auto">
            <a:xfrm>
              <a:off x="3992" y="1356"/>
              <a:ext cx="105" cy="44"/>
            </a:xfrm>
            <a:prstGeom prst="ellipse">
              <a:avLst/>
            </a:prstGeom>
            <a:gradFill rotWithShape="0">
              <a:gsLst>
                <a:gs pos="0">
                  <a:srgbClr val="666699"/>
                </a:gs>
                <a:gs pos="100000">
                  <a:srgbClr val="434365"/>
                </a:gs>
              </a:gsLst>
              <a:lin ang="2700000" scaled="1"/>
            </a:gradFill>
            <a:ln w="9525" cap="flat">
              <a:noFill/>
              <a:round/>
              <a:headEnd/>
              <a:tailEnd/>
            </a:ln>
            <a:effectLst/>
          </p:spPr>
          <p:txBody>
            <a:bodyPr wrap="none" anchor="ctr"/>
            <a:lstStyle/>
            <a:p>
              <a:endParaRPr lang="en-US"/>
            </a:p>
          </p:txBody>
        </p:sp>
        <p:sp>
          <p:nvSpPr>
            <p:cNvPr id="1149" name="Oval 125"/>
            <p:cNvSpPr>
              <a:spLocks noChangeArrowheads="1"/>
            </p:cNvSpPr>
            <p:nvPr/>
          </p:nvSpPr>
          <p:spPr bwMode="auto">
            <a:xfrm>
              <a:off x="3466" y="1356"/>
              <a:ext cx="105" cy="44"/>
            </a:xfrm>
            <a:prstGeom prst="ellipse">
              <a:avLst/>
            </a:prstGeom>
            <a:gradFill rotWithShape="0">
              <a:gsLst>
                <a:gs pos="0">
                  <a:srgbClr val="666699"/>
                </a:gs>
                <a:gs pos="100000">
                  <a:srgbClr val="4C4C73"/>
                </a:gs>
              </a:gsLst>
              <a:lin ang="2700000" scaled="1"/>
            </a:gradFill>
            <a:ln w="9525" cap="flat">
              <a:noFill/>
              <a:round/>
              <a:headEnd/>
              <a:tailEnd/>
            </a:ln>
            <a:effectLst/>
          </p:spPr>
          <p:txBody>
            <a:bodyPr wrap="none" anchor="ctr"/>
            <a:lstStyle/>
            <a:p>
              <a:endParaRPr lang="en-US"/>
            </a:p>
          </p:txBody>
        </p:sp>
        <p:sp>
          <p:nvSpPr>
            <p:cNvPr id="1150" name="Oval 126"/>
            <p:cNvSpPr>
              <a:spLocks noChangeArrowheads="1"/>
            </p:cNvSpPr>
            <p:nvPr/>
          </p:nvSpPr>
          <p:spPr bwMode="auto">
            <a:xfrm>
              <a:off x="2852" y="1228"/>
              <a:ext cx="105" cy="43"/>
            </a:xfrm>
            <a:prstGeom prst="ellipse">
              <a:avLst/>
            </a:prstGeom>
            <a:gradFill rotWithShape="0">
              <a:gsLst>
                <a:gs pos="0">
                  <a:srgbClr val="666699"/>
                </a:gs>
                <a:gs pos="100000">
                  <a:srgbClr val="53537C"/>
                </a:gs>
              </a:gsLst>
              <a:lin ang="2700000" scaled="1"/>
            </a:gradFill>
            <a:ln w="9525" cap="flat">
              <a:noFill/>
              <a:round/>
              <a:headEnd/>
              <a:tailEnd/>
            </a:ln>
            <a:effectLst/>
          </p:spPr>
          <p:txBody>
            <a:bodyPr wrap="none" anchor="ctr"/>
            <a:lstStyle/>
            <a:p>
              <a:endParaRPr lang="en-US"/>
            </a:p>
          </p:txBody>
        </p:sp>
        <p:sp>
          <p:nvSpPr>
            <p:cNvPr id="1151" name="Oval 127"/>
            <p:cNvSpPr>
              <a:spLocks noChangeArrowheads="1"/>
            </p:cNvSpPr>
            <p:nvPr/>
          </p:nvSpPr>
          <p:spPr bwMode="auto">
            <a:xfrm>
              <a:off x="2678" y="1109"/>
              <a:ext cx="105" cy="43"/>
            </a:xfrm>
            <a:prstGeom prst="ellipse">
              <a:avLst/>
            </a:prstGeom>
            <a:gradFill rotWithShape="0">
              <a:gsLst>
                <a:gs pos="0">
                  <a:srgbClr val="666699"/>
                </a:gs>
                <a:gs pos="100000">
                  <a:srgbClr val="565681"/>
                </a:gs>
              </a:gsLst>
              <a:lin ang="2700000" scaled="1"/>
            </a:gradFill>
            <a:ln w="9525" cap="flat">
              <a:noFill/>
              <a:round/>
              <a:headEnd/>
              <a:tailEnd/>
            </a:ln>
            <a:effectLst/>
          </p:spPr>
          <p:txBody>
            <a:bodyPr wrap="none" anchor="ctr"/>
            <a:lstStyle/>
            <a:p>
              <a:endParaRPr lang="en-US"/>
            </a:p>
          </p:txBody>
        </p:sp>
        <p:sp>
          <p:nvSpPr>
            <p:cNvPr id="1152" name="Oval 128"/>
            <p:cNvSpPr>
              <a:spLocks noChangeArrowheads="1"/>
            </p:cNvSpPr>
            <p:nvPr/>
          </p:nvSpPr>
          <p:spPr bwMode="auto">
            <a:xfrm>
              <a:off x="2859" y="1045"/>
              <a:ext cx="105" cy="44"/>
            </a:xfrm>
            <a:prstGeom prst="ellipse">
              <a:avLst/>
            </a:prstGeom>
            <a:gradFill rotWithShape="0">
              <a:gsLst>
                <a:gs pos="0">
                  <a:srgbClr val="666699"/>
                </a:gs>
                <a:gs pos="100000">
                  <a:srgbClr val="565681"/>
                </a:gs>
              </a:gsLst>
              <a:lin ang="2700000" scaled="1"/>
            </a:gradFill>
            <a:ln w="9525" cap="flat">
              <a:noFill/>
              <a:round/>
              <a:headEnd/>
              <a:tailEnd/>
            </a:ln>
            <a:effectLst/>
          </p:spPr>
          <p:txBody>
            <a:bodyPr wrap="none" anchor="ctr"/>
            <a:lstStyle/>
            <a:p>
              <a:endParaRPr lang="en-US"/>
            </a:p>
          </p:txBody>
        </p:sp>
        <p:sp>
          <p:nvSpPr>
            <p:cNvPr id="1153" name="Oval 129"/>
            <p:cNvSpPr>
              <a:spLocks noChangeArrowheads="1"/>
            </p:cNvSpPr>
            <p:nvPr/>
          </p:nvSpPr>
          <p:spPr bwMode="auto">
            <a:xfrm>
              <a:off x="1942" y="1040"/>
              <a:ext cx="105" cy="44"/>
            </a:xfrm>
            <a:prstGeom prst="ellipse">
              <a:avLst/>
            </a:prstGeom>
            <a:gradFill rotWithShape="0">
              <a:gsLst>
                <a:gs pos="0">
                  <a:srgbClr val="666699"/>
                </a:gs>
                <a:gs pos="100000">
                  <a:srgbClr val="5C5C8A"/>
                </a:gs>
              </a:gsLst>
              <a:lin ang="2700000" scaled="1"/>
            </a:gradFill>
            <a:ln w="9525" cap="flat">
              <a:noFill/>
              <a:round/>
              <a:headEnd/>
              <a:tailEnd/>
            </a:ln>
            <a:effectLst/>
          </p:spPr>
          <p:txBody>
            <a:bodyPr wrap="none" anchor="ctr"/>
            <a:lstStyle/>
            <a:p>
              <a:endParaRPr lang="en-US"/>
            </a:p>
          </p:txBody>
        </p:sp>
        <p:sp>
          <p:nvSpPr>
            <p:cNvPr id="1154" name="Oval 130"/>
            <p:cNvSpPr>
              <a:spLocks noChangeArrowheads="1"/>
            </p:cNvSpPr>
            <p:nvPr/>
          </p:nvSpPr>
          <p:spPr bwMode="auto">
            <a:xfrm>
              <a:off x="1088" y="1277"/>
              <a:ext cx="105" cy="43"/>
            </a:xfrm>
            <a:prstGeom prst="ellipse">
              <a:avLst/>
            </a:prstGeom>
            <a:gradFill rotWithShape="0">
              <a:gsLst>
                <a:gs pos="0">
                  <a:srgbClr val="666699"/>
                </a:gs>
                <a:gs pos="100000">
                  <a:srgbClr val="5C5C8A"/>
                </a:gs>
              </a:gsLst>
              <a:lin ang="2700000" scaled="1"/>
            </a:gradFill>
            <a:ln w="9525" cap="flat">
              <a:noFill/>
              <a:round/>
              <a:headEnd/>
              <a:tailEnd/>
            </a:ln>
            <a:effectLst/>
          </p:spPr>
          <p:txBody>
            <a:bodyPr wrap="none" anchor="ctr"/>
            <a:lstStyle/>
            <a:p>
              <a:endParaRPr lang="en-US"/>
            </a:p>
          </p:txBody>
        </p:sp>
        <p:sp>
          <p:nvSpPr>
            <p:cNvPr id="1155" name="Oval 131"/>
            <p:cNvSpPr>
              <a:spLocks noChangeArrowheads="1"/>
            </p:cNvSpPr>
            <p:nvPr/>
          </p:nvSpPr>
          <p:spPr bwMode="auto">
            <a:xfrm>
              <a:off x="827" y="1350"/>
              <a:ext cx="105" cy="44"/>
            </a:xfrm>
            <a:prstGeom prst="ellipse">
              <a:avLst/>
            </a:prstGeom>
            <a:gradFill rotWithShape="0">
              <a:gsLst>
                <a:gs pos="0">
                  <a:srgbClr val="666699"/>
                </a:gs>
                <a:gs pos="100000">
                  <a:srgbClr val="5C5C8A"/>
                </a:gs>
              </a:gsLst>
              <a:lin ang="2700000" scaled="1"/>
            </a:gradFill>
            <a:ln w="9525" cap="flat">
              <a:noFill/>
              <a:round/>
              <a:headEnd/>
              <a:tailEnd/>
            </a:ln>
            <a:effectLst/>
          </p:spPr>
          <p:txBody>
            <a:bodyPr wrap="none" anchor="ctr"/>
            <a:lstStyle/>
            <a:p>
              <a:endParaRPr lang="en-US"/>
            </a:p>
          </p:txBody>
        </p:sp>
        <p:sp>
          <p:nvSpPr>
            <p:cNvPr id="1156" name="Oval 132"/>
            <p:cNvSpPr>
              <a:spLocks noChangeArrowheads="1"/>
            </p:cNvSpPr>
            <p:nvPr/>
          </p:nvSpPr>
          <p:spPr bwMode="auto">
            <a:xfrm>
              <a:off x="537" y="1428"/>
              <a:ext cx="105" cy="44"/>
            </a:xfrm>
            <a:prstGeom prst="ellipse">
              <a:avLst/>
            </a:prstGeom>
            <a:gradFill rotWithShape="0">
              <a:gsLst>
                <a:gs pos="0">
                  <a:srgbClr val="666699"/>
                </a:gs>
                <a:gs pos="100000">
                  <a:srgbClr val="5C5C8A"/>
                </a:gs>
              </a:gsLst>
              <a:lin ang="2700000" scaled="1"/>
            </a:gradFill>
            <a:ln w="9525" cap="flat">
              <a:noFill/>
              <a:round/>
              <a:headEnd/>
              <a:tailEnd/>
            </a:ln>
            <a:effectLst/>
          </p:spPr>
          <p:txBody>
            <a:bodyPr wrap="none" anchor="ctr"/>
            <a:lstStyle/>
            <a:p>
              <a:endParaRPr lang="en-US"/>
            </a:p>
          </p:txBody>
        </p:sp>
        <p:sp>
          <p:nvSpPr>
            <p:cNvPr id="1157" name="Oval 133"/>
            <p:cNvSpPr>
              <a:spLocks noChangeArrowheads="1"/>
            </p:cNvSpPr>
            <p:nvPr/>
          </p:nvSpPr>
          <p:spPr bwMode="auto">
            <a:xfrm>
              <a:off x="635" y="1060"/>
              <a:ext cx="105" cy="44"/>
            </a:xfrm>
            <a:prstGeom prst="ellipse">
              <a:avLst/>
            </a:prstGeom>
            <a:gradFill rotWithShape="0">
              <a:gsLst>
                <a:gs pos="0">
                  <a:srgbClr val="666699"/>
                </a:gs>
                <a:gs pos="100000">
                  <a:srgbClr val="5C5C8A"/>
                </a:gs>
              </a:gsLst>
              <a:lin ang="2700000" scaled="1"/>
            </a:gradFill>
            <a:ln w="9525" cap="flat">
              <a:noFill/>
              <a:round/>
              <a:headEnd/>
              <a:tailEnd/>
            </a:ln>
            <a:effectLst/>
          </p:spPr>
          <p:txBody>
            <a:bodyPr wrap="none" anchor="ctr"/>
            <a:lstStyle/>
            <a:p>
              <a:endParaRPr lang="en-US"/>
            </a:p>
          </p:txBody>
        </p:sp>
        <p:sp>
          <p:nvSpPr>
            <p:cNvPr id="1158" name="Oval 134"/>
            <p:cNvSpPr>
              <a:spLocks noChangeArrowheads="1"/>
            </p:cNvSpPr>
            <p:nvPr/>
          </p:nvSpPr>
          <p:spPr bwMode="auto">
            <a:xfrm>
              <a:off x="1540" y="1050"/>
              <a:ext cx="105" cy="44"/>
            </a:xfrm>
            <a:prstGeom prst="ellipse">
              <a:avLst/>
            </a:prstGeom>
            <a:gradFill rotWithShape="0">
              <a:gsLst>
                <a:gs pos="0">
                  <a:srgbClr val="666699"/>
                </a:gs>
                <a:gs pos="100000">
                  <a:srgbClr val="5C5C8A"/>
                </a:gs>
              </a:gsLst>
              <a:lin ang="2700000" scaled="1"/>
            </a:gradFill>
            <a:ln w="9525" cap="flat">
              <a:noFill/>
              <a:round/>
              <a:headEnd/>
              <a:tailEnd/>
            </a:ln>
            <a:effectLst/>
          </p:spPr>
          <p:txBody>
            <a:bodyPr wrap="none" anchor="ctr"/>
            <a:lstStyle/>
            <a:p>
              <a:endParaRPr lang="en-US"/>
            </a:p>
          </p:txBody>
        </p:sp>
        <p:sp>
          <p:nvSpPr>
            <p:cNvPr id="1159" name="Oval 135"/>
            <p:cNvSpPr>
              <a:spLocks noChangeArrowheads="1"/>
            </p:cNvSpPr>
            <p:nvPr/>
          </p:nvSpPr>
          <p:spPr bwMode="auto">
            <a:xfrm>
              <a:off x="1120" y="1063"/>
              <a:ext cx="104" cy="44"/>
            </a:xfrm>
            <a:prstGeom prst="ellipse">
              <a:avLst/>
            </a:prstGeom>
            <a:gradFill rotWithShape="0">
              <a:gsLst>
                <a:gs pos="0">
                  <a:srgbClr val="666699"/>
                </a:gs>
                <a:gs pos="100000">
                  <a:srgbClr val="5C5C8A"/>
                </a:gs>
              </a:gsLst>
              <a:lin ang="2700000" scaled="1"/>
            </a:gradFill>
            <a:ln w="9525" cap="flat">
              <a:noFill/>
              <a:round/>
              <a:headEnd/>
              <a:tailEnd/>
            </a:ln>
            <a:effectLst/>
          </p:spPr>
          <p:txBody>
            <a:bodyPr wrap="none" anchor="ctr"/>
            <a:lstStyle/>
            <a:p>
              <a:endParaRPr lang="en-US"/>
            </a:p>
          </p:txBody>
        </p:sp>
        <p:sp>
          <p:nvSpPr>
            <p:cNvPr id="1160" name="Oval 136"/>
            <p:cNvSpPr>
              <a:spLocks noChangeArrowheads="1"/>
            </p:cNvSpPr>
            <p:nvPr/>
          </p:nvSpPr>
          <p:spPr bwMode="auto">
            <a:xfrm>
              <a:off x="4131" y="1284"/>
              <a:ext cx="110" cy="44"/>
            </a:xfrm>
            <a:prstGeom prst="ellipse">
              <a:avLst/>
            </a:prstGeom>
            <a:gradFill rotWithShape="0">
              <a:gsLst>
                <a:gs pos="0">
                  <a:srgbClr val="666699"/>
                </a:gs>
                <a:gs pos="100000">
                  <a:srgbClr val="46466A"/>
                </a:gs>
              </a:gsLst>
              <a:lin ang="2700000" scaled="1"/>
            </a:gradFill>
            <a:ln w="9525" cap="flat">
              <a:noFill/>
              <a:round/>
              <a:headEnd/>
              <a:tailEnd/>
            </a:ln>
            <a:effectLst/>
          </p:spPr>
          <p:txBody>
            <a:bodyPr wrap="none" anchor="ctr"/>
            <a:lstStyle/>
            <a:p>
              <a:endParaRPr lang="en-US"/>
            </a:p>
          </p:txBody>
        </p:sp>
        <p:sp>
          <p:nvSpPr>
            <p:cNvPr id="1161" name="Oval 137"/>
            <p:cNvSpPr>
              <a:spLocks noChangeArrowheads="1"/>
            </p:cNvSpPr>
            <p:nvPr/>
          </p:nvSpPr>
          <p:spPr bwMode="auto">
            <a:xfrm>
              <a:off x="3477" y="1163"/>
              <a:ext cx="111" cy="44"/>
            </a:xfrm>
            <a:prstGeom prst="ellipse">
              <a:avLst/>
            </a:prstGeom>
            <a:gradFill rotWithShape="0">
              <a:gsLst>
                <a:gs pos="0">
                  <a:srgbClr val="666699"/>
                </a:gs>
                <a:gs pos="100000">
                  <a:srgbClr val="505078"/>
                </a:gs>
              </a:gsLst>
              <a:lin ang="2700000" scaled="1"/>
            </a:gradFill>
            <a:ln w="9525" cap="flat">
              <a:noFill/>
              <a:round/>
              <a:headEnd/>
              <a:tailEnd/>
            </a:ln>
            <a:effectLst/>
          </p:spPr>
          <p:txBody>
            <a:bodyPr wrap="none" anchor="ctr"/>
            <a:lstStyle/>
            <a:p>
              <a:endParaRPr lang="en-US"/>
            </a:p>
          </p:txBody>
        </p:sp>
        <p:sp>
          <p:nvSpPr>
            <p:cNvPr id="1162" name="Oval 138"/>
            <p:cNvSpPr>
              <a:spLocks noChangeArrowheads="1"/>
            </p:cNvSpPr>
            <p:nvPr/>
          </p:nvSpPr>
          <p:spPr bwMode="auto">
            <a:xfrm>
              <a:off x="3315" y="1229"/>
              <a:ext cx="111" cy="44"/>
            </a:xfrm>
            <a:prstGeom prst="ellipse">
              <a:avLst/>
            </a:prstGeom>
            <a:gradFill rotWithShape="0">
              <a:gsLst>
                <a:gs pos="0">
                  <a:srgbClr val="666699"/>
                </a:gs>
                <a:gs pos="100000">
                  <a:srgbClr val="505078"/>
                </a:gs>
              </a:gsLst>
              <a:lin ang="2700000" scaled="1"/>
            </a:gradFill>
            <a:ln w="9525" cap="flat">
              <a:noFill/>
              <a:round/>
              <a:headEnd/>
              <a:tailEnd/>
            </a:ln>
            <a:effectLst/>
          </p:spPr>
          <p:txBody>
            <a:bodyPr wrap="none" anchor="ctr"/>
            <a:lstStyle/>
            <a:p>
              <a:endParaRPr lang="en-US"/>
            </a:p>
          </p:txBody>
        </p:sp>
        <p:sp>
          <p:nvSpPr>
            <p:cNvPr id="1163" name="Oval 139"/>
            <p:cNvSpPr>
              <a:spLocks noChangeArrowheads="1"/>
            </p:cNvSpPr>
            <p:nvPr/>
          </p:nvSpPr>
          <p:spPr bwMode="auto">
            <a:xfrm>
              <a:off x="3174" y="1112"/>
              <a:ext cx="111" cy="43"/>
            </a:xfrm>
            <a:prstGeom prst="ellipse">
              <a:avLst/>
            </a:prstGeom>
            <a:gradFill rotWithShape="0">
              <a:gsLst>
                <a:gs pos="0">
                  <a:srgbClr val="666699"/>
                </a:gs>
                <a:gs pos="100000">
                  <a:srgbClr val="53537C"/>
                </a:gs>
              </a:gsLst>
              <a:lin ang="2700000" scaled="1"/>
            </a:gradFill>
            <a:ln w="9525" cap="flat">
              <a:noFill/>
              <a:round/>
              <a:headEnd/>
              <a:tailEnd/>
            </a:ln>
            <a:effectLst/>
          </p:spPr>
          <p:txBody>
            <a:bodyPr wrap="none" anchor="ctr"/>
            <a:lstStyle/>
            <a:p>
              <a:endParaRPr lang="en-US"/>
            </a:p>
          </p:txBody>
        </p:sp>
        <p:sp>
          <p:nvSpPr>
            <p:cNvPr id="1164" name="Oval 140"/>
            <p:cNvSpPr>
              <a:spLocks noChangeArrowheads="1"/>
            </p:cNvSpPr>
            <p:nvPr/>
          </p:nvSpPr>
          <p:spPr bwMode="auto">
            <a:xfrm>
              <a:off x="2396" y="1051"/>
              <a:ext cx="111" cy="44"/>
            </a:xfrm>
            <a:prstGeom prst="ellipse">
              <a:avLst/>
            </a:prstGeom>
            <a:gradFill rotWithShape="0">
              <a:gsLst>
                <a:gs pos="0">
                  <a:srgbClr val="666699"/>
                </a:gs>
                <a:gs pos="100000">
                  <a:srgbClr val="595985"/>
                </a:gs>
              </a:gsLst>
              <a:lin ang="2700000" scaled="1"/>
            </a:gradFill>
            <a:ln w="9525" cap="flat">
              <a:noFill/>
              <a:round/>
              <a:headEnd/>
              <a:tailEnd/>
            </a:ln>
            <a:effectLst/>
          </p:spPr>
          <p:txBody>
            <a:bodyPr wrap="none" anchor="ctr"/>
            <a:lstStyle/>
            <a:p>
              <a:endParaRPr lang="en-US"/>
            </a:p>
          </p:txBody>
        </p:sp>
        <p:sp>
          <p:nvSpPr>
            <p:cNvPr id="1165" name="Oval 141"/>
            <p:cNvSpPr>
              <a:spLocks noChangeArrowheads="1"/>
            </p:cNvSpPr>
            <p:nvPr/>
          </p:nvSpPr>
          <p:spPr bwMode="auto">
            <a:xfrm>
              <a:off x="2769" y="1446"/>
              <a:ext cx="110" cy="43"/>
            </a:xfrm>
            <a:prstGeom prst="ellipse">
              <a:avLst/>
            </a:prstGeom>
            <a:gradFill rotWithShape="0">
              <a:gsLst>
                <a:gs pos="0">
                  <a:srgbClr val="666699"/>
                </a:gs>
                <a:gs pos="100000">
                  <a:srgbClr val="505078"/>
                </a:gs>
              </a:gsLst>
              <a:lin ang="2700000" scaled="1"/>
            </a:gradFill>
            <a:ln w="9525" cap="flat">
              <a:noFill/>
              <a:round/>
              <a:headEnd/>
              <a:tailEnd/>
            </a:ln>
            <a:effectLst/>
          </p:spPr>
          <p:txBody>
            <a:bodyPr wrap="none" anchor="ctr"/>
            <a:lstStyle/>
            <a:p>
              <a:endParaRPr lang="en-US"/>
            </a:p>
          </p:txBody>
        </p:sp>
        <p:sp>
          <p:nvSpPr>
            <p:cNvPr id="1166" name="Oval 142"/>
            <p:cNvSpPr>
              <a:spLocks noChangeArrowheads="1"/>
            </p:cNvSpPr>
            <p:nvPr/>
          </p:nvSpPr>
          <p:spPr bwMode="auto">
            <a:xfrm>
              <a:off x="2656" y="1294"/>
              <a:ext cx="111" cy="44"/>
            </a:xfrm>
            <a:prstGeom prst="ellipse">
              <a:avLst/>
            </a:prstGeom>
            <a:gradFill rotWithShape="0">
              <a:gsLst>
                <a:gs pos="0">
                  <a:srgbClr val="666699"/>
                </a:gs>
                <a:gs pos="100000">
                  <a:srgbClr val="53537C"/>
                </a:gs>
              </a:gsLst>
              <a:lin ang="2700000" scaled="1"/>
            </a:gradFill>
            <a:ln w="9525" cap="flat">
              <a:noFill/>
              <a:round/>
              <a:headEnd/>
              <a:tailEnd/>
            </a:ln>
            <a:effectLst/>
          </p:spPr>
          <p:txBody>
            <a:bodyPr wrap="none" anchor="ctr"/>
            <a:lstStyle/>
            <a:p>
              <a:endParaRPr lang="en-US"/>
            </a:p>
          </p:txBody>
        </p:sp>
        <p:sp>
          <p:nvSpPr>
            <p:cNvPr id="1167" name="Oval 143"/>
            <p:cNvSpPr>
              <a:spLocks noChangeArrowheads="1"/>
            </p:cNvSpPr>
            <p:nvPr/>
          </p:nvSpPr>
          <p:spPr bwMode="auto">
            <a:xfrm>
              <a:off x="2501" y="1159"/>
              <a:ext cx="110" cy="44"/>
            </a:xfrm>
            <a:prstGeom prst="ellipse">
              <a:avLst/>
            </a:prstGeom>
            <a:gradFill rotWithShape="0">
              <a:gsLst>
                <a:gs pos="0">
                  <a:srgbClr val="666699"/>
                </a:gs>
                <a:gs pos="100000">
                  <a:srgbClr val="565681"/>
                </a:gs>
              </a:gsLst>
              <a:lin ang="2700000" scaled="1"/>
            </a:gradFill>
            <a:ln w="9525" cap="flat">
              <a:noFill/>
              <a:round/>
              <a:headEnd/>
              <a:tailEnd/>
            </a:ln>
            <a:effectLst/>
          </p:spPr>
          <p:txBody>
            <a:bodyPr wrap="none" anchor="ctr"/>
            <a:lstStyle/>
            <a:p>
              <a:endParaRPr lang="en-US"/>
            </a:p>
          </p:txBody>
        </p:sp>
        <p:sp>
          <p:nvSpPr>
            <p:cNvPr id="1168" name="Oval 144"/>
            <p:cNvSpPr>
              <a:spLocks noChangeArrowheads="1"/>
            </p:cNvSpPr>
            <p:nvPr/>
          </p:nvSpPr>
          <p:spPr bwMode="auto">
            <a:xfrm>
              <a:off x="2222" y="1101"/>
              <a:ext cx="111" cy="43"/>
            </a:xfrm>
            <a:prstGeom prst="ellipse">
              <a:avLst/>
            </a:prstGeom>
            <a:gradFill rotWithShape="0">
              <a:gsLst>
                <a:gs pos="0">
                  <a:srgbClr val="666699"/>
                </a:gs>
                <a:gs pos="100000">
                  <a:srgbClr val="595985"/>
                </a:gs>
              </a:gsLst>
              <a:lin ang="2700000" scaled="1"/>
            </a:gradFill>
            <a:ln w="9525" cap="flat">
              <a:noFill/>
              <a:round/>
              <a:headEnd/>
              <a:tailEnd/>
            </a:ln>
            <a:effectLst/>
          </p:spPr>
          <p:txBody>
            <a:bodyPr wrap="none" anchor="ctr"/>
            <a:lstStyle/>
            <a:p>
              <a:endParaRPr lang="en-US"/>
            </a:p>
          </p:txBody>
        </p:sp>
        <p:sp>
          <p:nvSpPr>
            <p:cNvPr id="1169" name="Oval 145"/>
            <p:cNvSpPr>
              <a:spLocks noChangeArrowheads="1"/>
            </p:cNvSpPr>
            <p:nvPr/>
          </p:nvSpPr>
          <p:spPr bwMode="auto">
            <a:xfrm>
              <a:off x="2029" y="1162"/>
              <a:ext cx="110" cy="44"/>
            </a:xfrm>
            <a:prstGeom prst="ellipse">
              <a:avLst/>
            </a:prstGeom>
            <a:gradFill rotWithShape="0">
              <a:gsLst>
                <a:gs pos="0">
                  <a:srgbClr val="666699"/>
                </a:gs>
                <a:gs pos="100000">
                  <a:srgbClr val="595985"/>
                </a:gs>
              </a:gsLst>
              <a:lin ang="2700000" scaled="1"/>
            </a:gradFill>
            <a:ln w="9525" cap="flat">
              <a:noFill/>
              <a:round/>
              <a:headEnd/>
              <a:tailEnd/>
            </a:ln>
            <a:effectLst/>
          </p:spPr>
          <p:txBody>
            <a:bodyPr wrap="none" anchor="ctr"/>
            <a:lstStyle/>
            <a:p>
              <a:endParaRPr lang="en-US"/>
            </a:p>
          </p:txBody>
        </p:sp>
        <p:sp>
          <p:nvSpPr>
            <p:cNvPr id="1170" name="Oval 146"/>
            <p:cNvSpPr>
              <a:spLocks noChangeArrowheads="1"/>
            </p:cNvSpPr>
            <p:nvPr/>
          </p:nvSpPr>
          <p:spPr bwMode="auto">
            <a:xfrm>
              <a:off x="1875" y="1356"/>
              <a:ext cx="111" cy="44"/>
            </a:xfrm>
            <a:prstGeom prst="ellipse">
              <a:avLst/>
            </a:prstGeom>
            <a:gradFill rotWithShape="0">
              <a:gsLst>
                <a:gs pos="0">
                  <a:srgbClr val="666699"/>
                </a:gs>
                <a:gs pos="100000">
                  <a:srgbClr val="565681"/>
                </a:gs>
              </a:gsLst>
              <a:lin ang="2700000" scaled="1"/>
            </a:gradFill>
            <a:ln w="9525" cap="flat">
              <a:noFill/>
              <a:round/>
              <a:headEnd/>
              <a:tailEnd/>
            </a:ln>
            <a:effectLst/>
          </p:spPr>
          <p:txBody>
            <a:bodyPr wrap="none" anchor="ctr"/>
            <a:lstStyle/>
            <a:p>
              <a:endParaRPr lang="en-US"/>
            </a:p>
          </p:txBody>
        </p:sp>
        <p:sp>
          <p:nvSpPr>
            <p:cNvPr id="1171" name="Oval 147"/>
            <p:cNvSpPr>
              <a:spLocks noChangeArrowheads="1"/>
            </p:cNvSpPr>
            <p:nvPr/>
          </p:nvSpPr>
          <p:spPr bwMode="auto">
            <a:xfrm>
              <a:off x="1809" y="1223"/>
              <a:ext cx="110" cy="44"/>
            </a:xfrm>
            <a:prstGeom prst="ellipse">
              <a:avLst/>
            </a:prstGeom>
            <a:gradFill rotWithShape="0">
              <a:gsLst>
                <a:gs pos="0">
                  <a:srgbClr val="666699"/>
                </a:gs>
                <a:gs pos="100000">
                  <a:srgbClr val="595985"/>
                </a:gs>
              </a:gsLst>
              <a:lin ang="2700000" scaled="1"/>
            </a:gradFill>
            <a:ln w="9525" cap="flat">
              <a:noFill/>
              <a:round/>
              <a:headEnd/>
              <a:tailEnd/>
            </a:ln>
            <a:effectLst/>
          </p:spPr>
          <p:txBody>
            <a:bodyPr wrap="none" anchor="ctr"/>
            <a:lstStyle/>
            <a:p>
              <a:endParaRPr lang="en-US"/>
            </a:p>
          </p:txBody>
        </p:sp>
        <p:sp>
          <p:nvSpPr>
            <p:cNvPr id="1172" name="Oval 148"/>
            <p:cNvSpPr>
              <a:spLocks noChangeArrowheads="1"/>
            </p:cNvSpPr>
            <p:nvPr/>
          </p:nvSpPr>
          <p:spPr bwMode="auto">
            <a:xfrm>
              <a:off x="1738" y="1098"/>
              <a:ext cx="111" cy="44"/>
            </a:xfrm>
            <a:prstGeom prst="ellipse">
              <a:avLst/>
            </a:prstGeom>
            <a:gradFill rotWithShape="0">
              <a:gsLst>
                <a:gs pos="0">
                  <a:srgbClr val="666699"/>
                </a:gs>
                <a:gs pos="100000">
                  <a:srgbClr val="5C5C8A"/>
                </a:gs>
              </a:gsLst>
              <a:lin ang="2700000" scaled="1"/>
            </a:gradFill>
            <a:ln w="9525" cap="flat">
              <a:noFill/>
              <a:round/>
              <a:headEnd/>
              <a:tailEnd/>
            </a:ln>
            <a:effectLst/>
          </p:spPr>
          <p:txBody>
            <a:bodyPr wrap="none" anchor="ctr"/>
            <a:lstStyle/>
            <a:p>
              <a:endParaRPr lang="en-US"/>
            </a:p>
          </p:txBody>
        </p:sp>
        <p:sp>
          <p:nvSpPr>
            <p:cNvPr id="1173" name="Oval 149"/>
            <p:cNvSpPr>
              <a:spLocks noChangeArrowheads="1"/>
            </p:cNvSpPr>
            <p:nvPr/>
          </p:nvSpPr>
          <p:spPr bwMode="auto">
            <a:xfrm>
              <a:off x="1583" y="1289"/>
              <a:ext cx="111" cy="44"/>
            </a:xfrm>
            <a:prstGeom prst="ellipse">
              <a:avLst/>
            </a:prstGeom>
            <a:gradFill rotWithShape="0">
              <a:gsLst>
                <a:gs pos="0">
                  <a:srgbClr val="666699"/>
                </a:gs>
                <a:gs pos="100000">
                  <a:srgbClr val="595985"/>
                </a:gs>
              </a:gsLst>
              <a:lin ang="2700000" scaled="1"/>
            </a:gradFill>
            <a:ln w="9525" cap="flat">
              <a:noFill/>
              <a:round/>
              <a:headEnd/>
              <a:tailEnd/>
            </a:ln>
            <a:effectLst/>
          </p:spPr>
          <p:txBody>
            <a:bodyPr wrap="none" anchor="ctr"/>
            <a:lstStyle/>
            <a:p>
              <a:endParaRPr lang="en-US"/>
            </a:p>
          </p:txBody>
        </p:sp>
        <p:sp>
          <p:nvSpPr>
            <p:cNvPr id="1174" name="Oval 150"/>
            <p:cNvSpPr>
              <a:spLocks noChangeArrowheads="1"/>
            </p:cNvSpPr>
            <p:nvPr/>
          </p:nvSpPr>
          <p:spPr bwMode="auto">
            <a:xfrm>
              <a:off x="1379" y="1343"/>
              <a:ext cx="111" cy="44"/>
            </a:xfrm>
            <a:prstGeom prst="ellipse">
              <a:avLst/>
            </a:prstGeom>
            <a:gradFill rotWithShape="0">
              <a:gsLst>
                <a:gs pos="0">
                  <a:srgbClr val="666699"/>
                </a:gs>
                <a:gs pos="100000">
                  <a:srgbClr val="595985"/>
                </a:gs>
              </a:gsLst>
              <a:lin ang="2700000" scaled="1"/>
            </a:gradFill>
            <a:ln w="9525" cap="flat">
              <a:noFill/>
              <a:round/>
              <a:headEnd/>
              <a:tailEnd/>
            </a:ln>
            <a:effectLst/>
          </p:spPr>
          <p:txBody>
            <a:bodyPr wrap="none" anchor="ctr"/>
            <a:lstStyle/>
            <a:p>
              <a:endParaRPr lang="en-US"/>
            </a:p>
          </p:txBody>
        </p:sp>
        <p:sp>
          <p:nvSpPr>
            <p:cNvPr id="1175" name="Oval 151"/>
            <p:cNvSpPr>
              <a:spLocks noChangeArrowheads="1"/>
            </p:cNvSpPr>
            <p:nvPr/>
          </p:nvSpPr>
          <p:spPr bwMode="auto">
            <a:xfrm>
              <a:off x="1529" y="1156"/>
              <a:ext cx="111" cy="44"/>
            </a:xfrm>
            <a:prstGeom prst="ellipse">
              <a:avLst/>
            </a:prstGeom>
            <a:gradFill rotWithShape="0">
              <a:gsLst>
                <a:gs pos="0">
                  <a:srgbClr val="666699"/>
                </a:gs>
                <a:gs pos="100000">
                  <a:srgbClr val="5C5C8A"/>
                </a:gs>
              </a:gsLst>
              <a:lin ang="2700000" scaled="1"/>
            </a:gradFill>
            <a:ln w="9525" cap="flat">
              <a:noFill/>
              <a:round/>
              <a:headEnd/>
              <a:tailEnd/>
            </a:ln>
            <a:effectLst/>
          </p:spPr>
          <p:txBody>
            <a:bodyPr wrap="none" anchor="ctr"/>
            <a:lstStyle/>
            <a:p>
              <a:endParaRPr lang="en-US"/>
            </a:p>
          </p:txBody>
        </p:sp>
        <p:sp>
          <p:nvSpPr>
            <p:cNvPr id="1176" name="Oval 152"/>
            <p:cNvSpPr>
              <a:spLocks noChangeArrowheads="1"/>
            </p:cNvSpPr>
            <p:nvPr/>
          </p:nvSpPr>
          <p:spPr bwMode="auto">
            <a:xfrm>
              <a:off x="1294" y="1222"/>
              <a:ext cx="111" cy="44"/>
            </a:xfrm>
            <a:prstGeom prst="ellipse">
              <a:avLst/>
            </a:prstGeom>
            <a:gradFill rotWithShape="0">
              <a:gsLst>
                <a:gs pos="0">
                  <a:srgbClr val="666699"/>
                </a:gs>
                <a:gs pos="100000">
                  <a:srgbClr val="5C5C8A"/>
                </a:gs>
              </a:gsLst>
              <a:lin ang="2700000" scaled="1"/>
            </a:gradFill>
            <a:ln w="9525" cap="flat">
              <a:noFill/>
              <a:round/>
              <a:headEnd/>
              <a:tailEnd/>
            </a:ln>
            <a:effectLst/>
          </p:spPr>
          <p:txBody>
            <a:bodyPr wrap="none" anchor="ctr"/>
            <a:lstStyle/>
            <a:p>
              <a:endParaRPr lang="en-US"/>
            </a:p>
          </p:txBody>
        </p:sp>
        <p:sp>
          <p:nvSpPr>
            <p:cNvPr id="1177" name="Oval 153"/>
            <p:cNvSpPr>
              <a:spLocks noChangeArrowheads="1"/>
            </p:cNvSpPr>
            <p:nvPr/>
          </p:nvSpPr>
          <p:spPr bwMode="auto">
            <a:xfrm>
              <a:off x="1314" y="1112"/>
              <a:ext cx="111" cy="43"/>
            </a:xfrm>
            <a:prstGeom prst="ellipse">
              <a:avLst/>
            </a:prstGeom>
            <a:gradFill rotWithShape="0">
              <a:gsLst>
                <a:gs pos="0">
                  <a:srgbClr val="666699"/>
                </a:gs>
                <a:gs pos="100000">
                  <a:srgbClr val="5C5C8A"/>
                </a:gs>
              </a:gsLst>
              <a:lin ang="2700000" scaled="1"/>
            </a:gradFill>
            <a:ln w="9525" cap="flat">
              <a:noFill/>
              <a:round/>
              <a:headEnd/>
              <a:tailEnd/>
            </a:ln>
            <a:effectLst/>
          </p:spPr>
          <p:txBody>
            <a:bodyPr wrap="none" anchor="ctr"/>
            <a:lstStyle/>
            <a:p>
              <a:endParaRPr lang="en-US"/>
            </a:p>
          </p:txBody>
        </p:sp>
        <p:sp>
          <p:nvSpPr>
            <p:cNvPr id="1178" name="Oval 154"/>
            <p:cNvSpPr>
              <a:spLocks noChangeArrowheads="1"/>
            </p:cNvSpPr>
            <p:nvPr/>
          </p:nvSpPr>
          <p:spPr bwMode="auto">
            <a:xfrm>
              <a:off x="1082" y="1166"/>
              <a:ext cx="110" cy="44"/>
            </a:xfrm>
            <a:prstGeom prst="ellipse">
              <a:avLst/>
            </a:prstGeom>
            <a:gradFill rotWithShape="0">
              <a:gsLst>
                <a:gs pos="0">
                  <a:srgbClr val="666699"/>
                </a:gs>
                <a:gs pos="100000">
                  <a:srgbClr val="5C5C8A"/>
                </a:gs>
              </a:gsLst>
              <a:lin ang="2700000" scaled="1"/>
            </a:gradFill>
            <a:ln w="9525" cap="flat">
              <a:noFill/>
              <a:round/>
              <a:headEnd/>
              <a:tailEnd/>
            </a:ln>
            <a:effectLst/>
          </p:spPr>
          <p:txBody>
            <a:bodyPr wrap="none" anchor="ctr"/>
            <a:lstStyle/>
            <a:p>
              <a:endParaRPr lang="en-US"/>
            </a:p>
          </p:txBody>
        </p:sp>
        <p:sp>
          <p:nvSpPr>
            <p:cNvPr id="1179" name="Oval 155"/>
            <p:cNvSpPr>
              <a:spLocks noChangeArrowheads="1"/>
            </p:cNvSpPr>
            <p:nvPr/>
          </p:nvSpPr>
          <p:spPr bwMode="auto">
            <a:xfrm>
              <a:off x="877" y="1121"/>
              <a:ext cx="111" cy="44"/>
            </a:xfrm>
            <a:prstGeom prst="ellipse">
              <a:avLst/>
            </a:prstGeom>
            <a:gradFill rotWithShape="0">
              <a:gsLst>
                <a:gs pos="0">
                  <a:srgbClr val="666699"/>
                </a:gs>
                <a:gs pos="100000">
                  <a:srgbClr val="5C5C8A"/>
                </a:gs>
              </a:gsLst>
              <a:lin ang="2700000" scaled="1"/>
            </a:gradFill>
            <a:ln w="9525" cap="flat">
              <a:noFill/>
              <a:round/>
              <a:headEnd/>
              <a:tailEnd/>
            </a:ln>
            <a:effectLst/>
          </p:spPr>
          <p:txBody>
            <a:bodyPr wrap="none" anchor="ctr"/>
            <a:lstStyle/>
            <a:p>
              <a:endParaRPr lang="en-US"/>
            </a:p>
          </p:txBody>
        </p:sp>
        <p:sp>
          <p:nvSpPr>
            <p:cNvPr id="1180" name="Oval 156"/>
            <p:cNvSpPr>
              <a:spLocks noChangeArrowheads="1"/>
            </p:cNvSpPr>
            <p:nvPr/>
          </p:nvSpPr>
          <p:spPr bwMode="auto">
            <a:xfrm>
              <a:off x="875" y="1216"/>
              <a:ext cx="110" cy="44"/>
            </a:xfrm>
            <a:prstGeom prst="ellipse">
              <a:avLst/>
            </a:prstGeom>
            <a:gradFill rotWithShape="0">
              <a:gsLst>
                <a:gs pos="0">
                  <a:srgbClr val="666699"/>
                </a:gs>
                <a:gs pos="100000">
                  <a:srgbClr val="5C5C8A"/>
                </a:gs>
              </a:gsLst>
              <a:lin ang="2700000" scaled="1"/>
            </a:gradFill>
            <a:ln w="9525" cap="flat">
              <a:noFill/>
              <a:round/>
              <a:headEnd/>
              <a:tailEnd/>
            </a:ln>
            <a:effectLst/>
          </p:spPr>
          <p:txBody>
            <a:bodyPr wrap="none" anchor="ctr"/>
            <a:lstStyle/>
            <a:p>
              <a:endParaRPr lang="en-US"/>
            </a:p>
          </p:txBody>
        </p:sp>
        <p:sp>
          <p:nvSpPr>
            <p:cNvPr id="1181" name="Oval 157"/>
            <p:cNvSpPr>
              <a:spLocks noChangeArrowheads="1"/>
            </p:cNvSpPr>
            <p:nvPr/>
          </p:nvSpPr>
          <p:spPr bwMode="auto">
            <a:xfrm>
              <a:off x="680" y="1170"/>
              <a:ext cx="111" cy="43"/>
            </a:xfrm>
            <a:prstGeom prst="ellipse">
              <a:avLst/>
            </a:prstGeom>
            <a:gradFill rotWithShape="0">
              <a:gsLst>
                <a:gs pos="0">
                  <a:srgbClr val="666699"/>
                </a:gs>
                <a:gs pos="100000">
                  <a:srgbClr val="5C5C8A"/>
                </a:gs>
              </a:gsLst>
              <a:lin ang="2700000" scaled="1"/>
            </a:gradFill>
            <a:ln w="9525" cap="flat">
              <a:noFill/>
              <a:round/>
              <a:headEnd/>
              <a:tailEnd/>
            </a:ln>
            <a:effectLst/>
          </p:spPr>
          <p:txBody>
            <a:bodyPr wrap="none" anchor="ctr"/>
            <a:lstStyle/>
            <a:p>
              <a:endParaRPr lang="en-US"/>
            </a:p>
          </p:txBody>
        </p:sp>
        <p:sp>
          <p:nvSpPr>
            <p:cNvPr id="1182" name="Oval 158"/>
            <p:cNvSpPr>
              <a:spLocks noChangeArrowheads="1"/>
            </p:cNvSpPr>
            <p:nvPr/>
          </p:nvSpPr>
          <p:spPr bwMode="auto">
            <a:xfrm>
              <a:off x="411" y="1232"/>
              <a:ext cx="110" cy="43"/>
            </a:xfrm>
            <a:prstGeom prst="ellipse">
              <a:avLst/>
            </a:prstGeom>
            <a:gradFill rotWithShape="0">
              <a:gsLst>
                <a:gs pos="0">
                  <a:srgbClr val="666699"/>
                </a:gs>
                <a:gs pos="100000">
                  <a:srgbClr val="5C5C8A"/>
                </a:gs>
              </a:gsLst>
              <a:lin ang="2700000" scaled="1"/>
            </a:gradFill>
            <a:ln w="9525" cap="flat">
              <a:noFill/>
              <a:round/>
              <a:headEnd/>
              <a:tailEnd/>
            </a:ln>
            <a:effectLst/>
          </p:spPr>
          <p:txBody>
            <a:bodyPr wrap="none" anchor="ctr"/>
            <a:lstStyle/>
            <a:p>
              <a:endParaRPr lang="en-US"/>
            </a:p>
          </p:txBody>
        </p:sp>
        <p:sp>
          <p:nvSpPr>
            <p:cNvPr id="1183" name="Oval 159"/>
            <p:cNvSpPr>
              <a:spLocks noChangeArrowheads="1"/>
            </p:cNvSpPr>
            <p:nvPr/>
          </p:nvSpPr>
          <p:spPr bwMode="auto">
            <a:xfrm>
              <a:off x="434" y="1100"/>
              <a:ext cx="111" cy="43"/>
            </a:xfrm>
            <a:prstGeom prst="ellipse">
              <a:avLst/>
            </a:prstGeom>
            <a:gradFill rotWithShape="0">
              <a:gsLst>
                <a:gs pos="0">
                  <a:srgbClr val="666699"/>
                </a:gs>
                <a:gs pos="100000">
                  <a:srgbClr val="5C5C8A"/>
                </a:gs>
              </a:gsLst>
              <a:lin ang="2700000" scaled="1"/>
            </a:gradFill>
            <a:ln w="9525" cap="flat">
              <a:noFill/>
              <a:round/>
              <a:headEnd/>
              <a:tailEnd/>
            </a:ln>
            <a:effectLst/>
          </p:spPr>
          <p:txBody>
            <a:bodyPr wrap="none" anchor="ctr"/>
            <a:lstStyle/>
            <a:p>
              <a:endParaRPr lang="en-US"/>
            </a:p>
          </p:txBody>
        </p:sp>
        <p:sp>
          <p:nvSpPr>
            <p:cNvPr id="1184" name="Oval 160"/>
            <p:cNvSpPr>
              <a:spLocks noChangeArrowheads="1"/>
            </p:cNvSpPr>
            <p:nvPr/>
          </p:nvSpPr>
          <p:spPr bwMode="auto">
            <a:xfrm>
              <a:off x="119" y="1312"/>
              <a:ext cx="110" cy="43"/>
            </a:xfrm>
            <a:prstGeom prst="ellipse">
              <a:avLst/>
            </a:prstGeom>
            <a:gradFill rotWithShape="0">
              <a:gsLst>
                <a:gs pos="0">
                  <a:srgbClr val="666699"/>
                </a:gs>
                <a:gs pos="100000">
                  <a:srgbClr val="5C5C8A"/>
                </a:gs>
              </a:gsLst>
              <a:lin ang="2700000" scaled="1"/>
            </a:gradFill>
            <a:ln w="9525" cap="flat">
              <a:noFill/>
              <a:round/>
              <a:headEnd/>
              <a:tailEnd/>
            </a:ln>
            <a:effectLst/>
          </p:spPr>
          <p:txBody>
            <a:bodyPr wrap="none" anchor="ctr"/>
            <a:lstStyle/>
            <a:p>
              <a:endParaRPr lang="en-US"/>
            </a:p>
          </p:txBody>
        </p:sp>
        <p:sp>
          <p:nvSpPr>
            <p:cNvPr id="1185" name="Oval 161"/>
            <p:cNvSpPr>
              <a:spLocks noChangeArrowheads="1"/>
            </p:cNvSpPr>
            <p:nvPr/>
          </p:nvSpPr>
          <p:spPr bwMode="auto">
            <a:xfrm>
              <a:off x="858" y="1001"/>
              <a:ext cx="100" cy="37"/>
            </a:xfrm>
            <a:prstGeom prst="ellipse">
              <a:avLst/>
            </a:prstGeom>
            <a:gradFill rotWithShape="0">
              <a:gsLst>
                <a:gs pos="0">
                  <a:srgbClr val="666699"/>
                </a:gs>
                <a:gs pos="100000">
                  <a:srgbClr val="5C5C8A"/>
                </a:gs>
              </a:gsLst>
              <a:lin ang="2700000" scaled="1"/>
            </a:gradFill>
            <a:ln w="9525" cap="flat">
              <a:noFill/>
              <a:round/>
              <a:headEnd/>
              <a:tailEnd/>
            </a:ln>
            <a:effectLst/>
          </p:spPr>
          <p:txBody>
            <a:bodyPr wrap="none" anchor="ctr"/>
            <a:lstStyle/>
            <a:p>
              <a:endParaRPr lang="en-US"/>
            </a:p>
          </p:txBody>
        </p:sp>
        <p:sp>
          <p:nvSpPr>
            <p:cNvPr id="1186" name="Oval 162"/>
            <p:cNvSpPr>
              <a:spLocks noChangeArrowheads="1"/>
            </p:cNvSpPr>
            <p:nvPr/>
          </p:nvSpPr>
          <p:spPr bwMode="auto">
            <a:xfrm>
              <a:off x="1341" y="1013"/>
              <a:ext cx="100" cy="38"/>
            </a:xfrm>
            <a:prstGeom prst="ellipse">
              <a:avLst/>
            </a:prstGeom>
            <a:gradFill rotWithShape="0">
              <a:gsLst>
                <a:gs pos="0">
                  <a:srgbClr val="666699"/>
                </a:gs>
                <a:gs pos="100000">
                  <a:srgbClr val="5C5C8A"/>
                </a:gs>
              </a:gsLst>
              <a:lin ang="2700000" scaled="1"/>
            </a:gradFill>
            <a:ln w="9525" cap="flat">
              <a:noFill/>
              <a:round/>
              <a:headEnd/>
              <a:tailEnd/>
            </a:ln>
            <a:effectLst/>
          </p:spPr>
          <p:txBody>
            <a:bodyPr wrap="none" anchor="ctr"/>
            <a:lstStyle/>
            <a:p>
              <a:endParaRPr lang="en-US"/>
            </a:p>
          </p:txBody>
        </p:sp>
        <p:sp>
          <p:nvSpPr>
            <p:cNvPr id="1187" name="Oval 163"/>
            <p:cNvSpPr>
              <a:spLocks noChangeArrowheads="1"/>
            </p:cNvSpPr>
            <p:nvPr/>
          </p:nvSpPr>
          <p:spPr bwMode="auto">
            <a:xfrm>
              <a:off x="1739" y="1008"/>
              <a:ext cx="100" cy="37"/>
            </a:xfrm>
            <a:prstGeom prst="ellipse">
              <a:avLst/>
            </a:prstGeom>
            <a:gradFill rotWithShape="0">
              <a:gsLst>
                <a:gs pos="0">
                  <a:srgbClr val="666699"/>
                </a:gs>
                <a:gs pos="100000">
                  <a:srgbClr val="5C5C8A"/>
                </a:gs>
              </a:gsLst>
              <a:lin ang="2700000" scaled="1"/>
            </a:gradFill>
            <a:ln w="9525" cap="flat">
              <a:noFill/>
              <a:round/>
              <a:headEnd/>
              <a:tailEnd/>
            </a:ln>
            <a:effectLst/>
          </p:spPr>
          <p:txBody>
            <a:bodyPr wrap="none" anchor="ctr"/>
            <a:lstStyle/>
            <a:p>
              <a:endParaRPr lang="en-US"/>
            </a:p>
          </p:txBody>
        </p:sp>
        <p:sp>
          <p:nvSpPr>
            <p:cNvPr id="1188" name="Oval 164"/>
            <p:cNvSpPr>
              <a:spLocks noChangeArrowheads="1"/>
            </p:cNvSpPr>
            <p:nvPr/>
          </p:nvSpPr>
          <p:spPr bwMode="auto">
            <a:xfrm>
              <a:off x="2116" y="1001"/>
              <a:ext cx="99" cy="38"/>
            </a:xfrm>
            <a:prstGeom prst="ellipse">
              <a:avLst/>
            </a:prstGeom>
            <a:gradFill rotWithShape="0">
              <a:gsLst>
                <a:gs pos="0">
                  <a:srgbClr val="666699"/>
                </a:gs>
                <a:gs pos="100000">
                  <a:srgbClr val="5C5C8A"/>
                </a:gs>
              </a:gsLst>
              <a:lin ang="2700000" scaled="1"/>
            </a:gradFill>
            <a:ln w="9525" cap="flat">
              <a:noFill/>
              <a:round/>
              <a:headEnd/>
              <a:tailEnd/>
            </a:ln>
            <a:effectLst/>
          </p:spPr>
          <p:txBody>
            <a:bodyPr wrap="none" anchor="ctr"/>
            <a:lstStyle/>
            <a:p>
              <a:endParaRPr lang="en-US"/>
            </a:p>
          </p:txBody>
        </p:sp>
        <p:sp>
          <p:nvSpPr>
            <p:cNvPr id="1189" name="Oval 165"/>
            <p:cNvSpPr>
              <a:spLocks noChangeArrowheads="1"/>
            </p:cNvSpPr>
            <p:nvPr/>
          </p:nvSpPr>
          <p:spPr bwMode="auto">
            <a:xfrm>
              <a:off x="2320" y="941"/>
              <a:ext cx="100" cy="38"/>
            </a:xfrm>
            <a:prstGeom prst="ellipse">
              <a:avLst/>
            </a:prstGeom>
            <a:gradFill rotWithShape="0">
              <a:gsLst>
                <a:gs pos="0">
                  <a:srgbClr val="666699"/>
                </a:gs>
                <a:gs pos="100000">
                  <a:srgbClr val="5C5C8A"/>
                </a:gs>
              </a:gsLst>
              <a:lin ang="2700000" scaled="1"/>
            </a:gradFill>
            <a:ln w="9525" cap="flat">
              <a:noFill/>
              <a:round/>
              <a:headEnd/>
              <a:tailEnd/>
            </a:ln>
            <a:effectLst/>
          </p:spPr>
          <p:txBody>
            <a:bodyPr wrap="none" anchor="ctr"/>
            <a:lstStyle/>
            <a:p>
              <a:endParaRPr lang="en-US"/>
            </a:p>
          </p:txBody>
        </p:sp>
        <p:sp>
          <p:nvSpPr>
            <p:cNvPr id="1190" name="Oval 166"/>
            <p:cNvSpPr>
              <a:spLocks noChangeArrowheads="1"/>
            </p:cNvSpPr>
            <p:nvPr/>
          </p:nvSpPr>
          <p:spPr bwMode="auto">
            <a:xfrm>
              <a:off x="2601" y="995"/>
              <a:ext cx="100" cy="38"/>
            </a:xfrm>
            <a:prstGeom prst="ellipse">
              <a:avLst/>
            </a:prstGeom>
            <a:gradFill rotWithShape="0">
              <a:gsLst>
                <a:gs pos="0">
                  <a:srgbClr val="666699"/>
                </a:gs>
                <a:gs pos="100000">
                  <a:srgbClr val="5C5C8A"/>
                </a:gs>
              </a:gsLst>
              <a:lin ang="2700000" scaled="1"/>
            </a:gradFill>
            <a:ln w="9525" cap="flat">
              <a:noFill/>
              <a:round/>
              <a:headEnd/>
              <a:tailEnd/>
            </a:ln>
            <a:effectLst/>
          </p:spPr>
          <p:txBody>
            <a:bodyPr wrap="none" anchor="ctr"/>
            <a:lstStyle/>
            <a:p>
              <a:endParaRPr lang="en-US"/>
            </a:p>
          </p:txBody>
        </p:sp>
        <p:sp>
          <p:nvSpPr>
            <p:cNvPr id="1191" name="Oval 167"/>
            <p:cNvSpPr>
              <a:spLocks noChangeArrowheads="1"/>
            </p:cNvSpPr>
            <p:nvPr/>
          </p:nvSpPr>
          <p:spPr bwMode="auto">
            <a:xfrm>
              <a:off x="1667" y="1420"/>
              <a:ext cx="105" cy="50"/>
            </a:xfrm>
            <a:prstGeom prst="ellipse">
              <a:avLst/>
            </a:prstGeom>
            <a:gradFill rotWithShape="0">
              <a:gsLst>
                <a:gs pos="0">
                  <a:srgbClr val="666699"/>
                </a:gs>
                <a:gs pos="100000">
                  <a:srgbClr val="565681"/>
                </a:gs>
              </a:gsLst>
              <a:lin ang="2700000" scaled="1"/>
            </a:gradFill>
            <a:ln w="9525" cap="flat">
              <a:noFill/>
              <a:round/>
              <a:headEnd/>
              <a:tailEnd/>
            </a:ln>
            <a:effectLst/>
          </p:spPr>
          <p:txBody>
            <a:bodyPr wrap="none" anchor="ctr"/>
            <a:lstStyle/>
            <a:p>
              <a:endParaRPr lang="en-US"/>
            </a:p>
          </p:txBody>
        </p:sp>
        <p:sp>
          <p:nvSpPr>
            <p:cNvPr id="1192" name="Oval 168"/>
            <p:cNvSpPr>
              <a:spLocks noChangeArrowheads="1"/>
            </p:cNvSpPr>
            <p:nvPr/>
          </p:nvSpPr>
          <p:spPr bwMode="auto">
            <a:xfrm>
              <a:off x="2557" y="1516"/>
              <a:ext cx="122" cy="50"/>
            </a:xfrm>
            <a:prstGeom prst="ellipse">
              <a:avLst/>
            </a:prstGeom>
            <a:gradFill rotWithShape="0">
              <a:gsLst>
                <a:gs pos="0">
                  <a:srgbClr val="666699"/>
                </a:gs>
                <a:gs pos="100000">
                  <a:srgbClr val="505078"/>
                </a:gs>
              </a:gsLst>
              <a:lin ang="2700000" scaled="1"/>
            </a:gradFill>
            <a:ln w="9525" cap="flat">
              <a:noFill/>
              <a:round/>
              <a:headEnd/>
              <a:tailEnd/>
            </a:ln>
            <a:effectLst/>
          </p:spPr>
          <p:txBody>
            <a:bodyPr wrap="none" anchor="ctr"/>
            <a:lstStyle/>
            <a:p>
              <a:endParaRPr lang="en-US"/>
            </a:p>
          </p:txBody>
        </p:sp>
        <p:sp>
          <p:nvSpPr>
            <p:cNvPr id="1193" name="Oval 169"/>
            <p:cNvSpPr>
              <a:spLocks noChangeArrowheads="1"/>
            </p:cNvSpPr>
            <p:nvPr/>
          </p:nvSpPr>
          <p:spPr bwMode="auto">
            <a:xfrm>
              <a:off x="3619" y="1287"/>
              <a:ext cx="111" cy="50"/>
            </a:xfrm>
            <a:prstGeom prst="ellipse">
              <a:avLst/>
            </a:prstGeom>
            <a:gradFill rotWithShape="0">
              <a:gsLst>
                <a:gs pos="0">
                  <a:srgbClr val="666699"/>
                </a:gs>
                <a:gs pos="100000">
                  <a:srgbClr val="4C4C73"/>
                </a:gs>
              </a:gsLst>
              <a:lin ang="2700000" scaled="1"/>
            </a:gradFill>
            <a:ln w="9525" cap="flat">
              <a:noFill/>
              <a:round/>
              <a:headEnd/>
              <a:tailEnd/>
            </a:ln>
            <a:effectLst/>
          </p:spPr>
          <p:txBody>
            <a:bodyPr wrap="none" anchor="ctr"/>
            <a:lstStyle/>
            <a:p>
              <a:endParaRPr lang="en-US"/>
            </a:p>
          </p:txBody>
        </p:sp>
        <p:sp>
          <p:nvSpPr>
            <p:cNvPr id="1194" name="Oval 170"/>
            <p:cNvSpPr>
              <a:spLocks noChangeArrowheads="1"/>
            </p:cNvSpPr>
            <p:nvPr/>
          </p:nvSpPr>
          <p:spPr bwMode="auto">
            <a:xfrm>
              <a:off x="3791" y="1212"/>
              <a:ext cx="110" cy="50"/>
            </a:xfrm>
            <a:prstGeom prst="ellipse">
              <a:avLst/>
            </a:prstGeom>
            <a:gradFill rotWithShape="0">
              <a:gsLst>
                <a:gs pos="0">
                  <a:srgbClr val="666699"/>
                </a:gs>
                <a:gs pos="100000">
                  <a:srgbClr val="4C4C73"/>
                </a:gs>
              </a:gsLst>
              <a:lin ang="2700000" scaled="1"/>
            </a:gradFill>
            <a:ln w="9525" cap="flat">
              <a:noFill/>
              <a:round/>
              <a:headEnd/>
              <a:tailEnd/>
            </a:ln>
            <a:effectLst/>
          </p:spPr>
          <p:txBody>
            <a:bodyPr wrap="none" anchor="ctr"/>
            <a:lstStyle/>
            <a:p>
              <a:endParaRPr lang="en-US"/>
            </a:p>
          </p:txBody>
        </p:sp>
        <p:sp>
          <p:nvSpPr>
            <p:cNvPr id="1195" name="Oval 171"/>
            <p:cNvSpPr>
              <a:spLocks noChangeArrowheads="1"/>
            </p:cNvSpPr>
            <p:nvPr/>
          </p:nvSpPr>
          <p:spPr bwMode="auto">
            <a:xfrm>
              <a:off x="2134" y="908"/>
              <a:ext cx="78" cy="33"/>
            </a:xfrm>
            <a:prstGeom prst="ellipse">
              <a:avLst/>
            </a:prstGeom>
            <a:gradFill rotWithShape="0">
              <a:gsLst>
                <a:gs pos="0">
                  <a:srgbClr val="666699"/>
                </a:gs>
                <a:gs pos="100000">
                  <a:srgbClr val="5C5C8A"/>
                </a:gs>
              </a:gsLst>
              <a:lin ang="2700000" scaled="1"/>
            </a:gradFill>
            <a:ln w="9525" cap="flat">
              <a:noFill/>
              <a:round/>
              <a:headEnd/>
              <a:tailEnd/>
            </a:ln>
            <a:effectLst/>
          </p:spPr>
          <p:txBody>
            <a:bodyPr wrap="none" anchor="ctr"/>
            <a:lstStyle/>
            <a:p>
              <a:endParaRPr lang="en-US"/>
            </a:p>
          </p:txBody>
        </p:sp>
        <p:sp>
          <p:nvSpPr>
            <p:cNvPr id="1196" name="Oval 172"/>
            <p:cNvSpPr>
              <a:spLocks noChangeArrowheads="1"/>
            </p:cNvSpPr>
            <p:nvPr/>
          </p:nvSpPr>
          <p:spPr bwMode="auto">
            <a:xfrm>
              <a:off x="1264" y="908"/>
              <a:ext cx="78" cy="33"/>
            </a:xfrm>
            <a:prstGeom prst="ellipse">
              <a:avLst/>
            </a:prstGeom>
            <a:gradFill rotWithShape="0">
              <a:gsLst>
                <a:gs pos="0">
                  <a:srgbClr val="666699"/>
                </a:gs>
                <a:gs pos="100000">
                  <a:srgbClr val="5C5C8A"/>
                </a:gs>
              </a:gsLst>
              <a:lin ang="2700000" scaled="1"/>
            </a:gradFill>
            <a:ln w="9525" cap="flat">
              <a:noFill/>
              <a:round/>
              <a:headEnd/>
              <a:tailEnd/>
            </a:ln>
            <a:effectLst/>
          </p:spPr>
          <p:txBody>
            <a:bodyPr wrap="none" anchor="ctr"/>
            <a:lstStyle/>
            <a:p>
              <a:endParaRPr lang="en-US"/>
            </a:p>
          </p:txBody>
        </p:sp>
        <p:sp>
          <p:nvSpPr>
            <p:cNvPr id="1197" name="Oval 173"/>
            <p:cNvSpPr>
              <a:spLocks noChangeArrowheads="1"/>
            </p:cNvSpPr>
            <p:nvPr/>
          </p:nvSpPr>
          <p:spPr bwMode="auto">
            <a:xfrm>
              <a:off x="1471" y="869"/>
              <a:ext cx="78" cy="33"/>
            </a:xfrm>
            <a:prstGeom prst="ellipse">
              <a:avLst/>
            </a:prstGeom>
            <a:gradFill rotWithShape="0">
              <a:gsLst>
                <a:gs pos="0">
                  <a:srgbClr val="666699"/>
                </a:gs>
                <a:gs pos="100000">
                  <a:srgbClr val="5C5C8A"/>
                </a:gs>
              </a:gsLst>
              <a:lin ang="2700000" scaled="1"/>
            </a:gradFill>
            <a:ln w="9525" cap="flat">
              <a:noFill/>
              <a:round/>
              <a:headEnd/>
              <a:tailEnd/>
            </a:ln>
            <a:effectLst/>
          </p:spPr>
          <p:txBody>
            <a:bodyPr wrap="none" anchor="ctr"/>
            <a:lstStyle/>
            <a:p>
              <a:endParaRPr lang="en-US"/>
            </a:p>
          </p:txBody>
        </p:sp>
        <p:sp>
          <p:nvSpPr>
            <p:cNvPr id="1198" name="Oval 174"/>
            <p:cNvSpPr>
              <a:spLocks noChangeArrowheads="1"/>
            </p:cNvSpPr>
            <p:nvPr/>
          </p:nvSpPr>
          <p:spPr bwMode="auto">
            <a:xfrm>
              <a:off x="1650" y="824"/>
              <a:ext cx="82" cy="33"/>
            </a:xfrm>
            <a:prstGeom prst="ellipse">
              <a:avLst/>
            </a:prstGeom>
            <a:gradFill rotWithShape="0">
              <a:gsLst>
                <a:gs pos="0">
                  <a:srgbClr val="666699"/>
                </a:gs>
                <a:gs pos="100000">
                  <a:srgbClr val="5C5C8A"/>
                </a:gs>
              </a:gsLst>
              <a:lin ang="2700000" scaled="1"/>
            </a:gradFill>
            <a:ln w="9525" cap="flat">
              <a:noFill/>
              <a:round/>
              <a:headEnd/>
              <a:tailEnd/>
            </a:ln>
            <a:effectLst/>
          </p:spPr>
          <p:txBody>
            <a:bodyPr wrap="none" anchor="ctr"/>
            <a:lstStyle/>
            <a:p>
              <a:endParaRPr lang="en-US"/>
            </a:p>
          </p:txBody>
        </p:sp>
        <p:sp>
          <p:nvSpPr>
            <p:cNvPr id="1199" name="Oval 175"/>
            <p:cNvSpPr>
              <a:spLocks noChangeArrowheads="1"/>
            </p:cNvSpPr>
            <p:nvPr/>
          </p:nvSpPr>
          <p:spPr bwMode="auto">
            <a:xfrm>
              <a:off x="1918" y="869"/>
              <a:ext cx="83" cy="33"/>
            </a:xfrm>
            <a:prstGeom prst="ellipse">
              <a:avLst/>
            </a:prstGeom>
            <a:gradFill rotWithShape="0">
              <a:gsLst>
                <a:gs pos="0">
                  <a:srgbClr val="666699"/>
                </a:gs>
                <a:gs pos="100000">
                  <a:srgbClr val="5C5C8A"/>
                </a:gs>
              </a:gsLst>
              <a:lin ang="2700000" scaled="1"/>
            </a:gradFill>
            <a:ln w="9525" cap="flat">
              <a:noFill/>
              <a:round/>
              <a:headEnd/>
              <a:tailEnd/>
            </a:ln>
            <a:effectLst/>
          </p:spPr>
          <p:txBody>
            <a:bodyPr wrap="none" anchor="ctr"/>
            <a:lstStyle/>
            <a:p>
              <a:endParaRPr lang="en-US"/>
            </a:p>
          </p:txBody>
        </p:sp>
        <p:sp>
          <p:nvSpPr>
            <p:cNvPr id="1200" name="Oval 176"/>
            <p:cNvSpPr>
              <a:spLocks noChangeArrowheads="1"/>
            </p:cNvSpPr>
            <p:nvPr/>
          </p:nvSpPr>
          <p:spPr bwMode="auto">
            <a:xfrm>
              <a:off x="1720" y="923"/>
              <a:ext cx="82" cy="33"/>
            </a:xfrm>
            <a:prstGeom prst="ellipse">
              <a:avLst/>
            </a:prstGeom>
            <a:gradFill rotWithShape="0">
              <a:gsLst>
                <a:gs pos="0">
                  <a:srgbClr val="666699"/>
                </a:gs>
                <a:gs pos="100000">
                  <a:srgbClr val="5C5C8A"/>
                </a:gs>
              </a:gsLst>
              <a:lin ang="2700000" scaled="1"/>
            </a:gradFill>
            <a:ln w="9525" cap="flat">
              <a:noFill/>
              <a:round/>
              <a:headEnd/>
              <a:tailEnd/>
            </a:ln>
            <a:effectLst/>
          </p:spPr>
          <p:txBody>
            <a:bodyPr wrap="none" anchor="ctr"/>
            <a:lstStyle/>
            <a:p>
              <a:endParaRPr lang="en-US"/>
            </a:p>
          </p:txBody>
        </p:sp>
        <p:sp>
          <p:nvSpPr>
            <p:cNvPr id="1201" name="Oval 177"/>
            <p:cNvSpPr>
              <a:spLocks noChangeArrowheads="1"/>
            </p:cNvSpPr>
            <p:nvPr/>
          </p:nvSpPr>
          <p:spPr bwMode="auto">
            <a:xfrm>
              <a:off x="1913" y="957"/>
              <a:ext cx="94" cy="44"/>
            </a:xfrm>
            <a:prstGeom prst="ellipse">
              <a:avLst/>
            </a:prstGeom>
            <a:gradFill rotWithShape="0">
              <a:gsLst>
                <a:gs pos="0">
                  <a:srgbClr val="666699"/>
                </a:gs>
                <a:gs pos="100000">
                  <a:srgbClr val="5C5C8A"/>
                </a:gs>
              </a:gsLst>
              <a:lin ang="2700000" scaled="1"/>
            </a:gradFill>
            <a:ln w="9525" cap="flat">
              <a:noFill/>
              <a:round/>
              <a:headEnd/>
              <a:tailEnd/>
            </a:ln>
            <a:effectLst/>
          </p:spPr>
          <p:txBody>
            <a:bodyPr wrap="none" anchor="ctr"/>
            <a:lstStyle/>
            <a:p>
              <a:endParaRPr lang="en-US"/>
            </a:p>
          </p:txBody>
        </p:sp>
        <p:sp>
          <p:nvSpPr>
            <p:cNvPr id="1202" name="Oval 178"/>
            <p:cNvSpPr>
              <a:spLocks noChangeArrowheads="1"/>
            </p:cNvSpPr>
            <p:nvPr/>
          </p:nvSpPr>
          <p:spPr bwMode="auto">
            <a:xfrm>
              <a:off x="1541" y="962"/>
              <a:ext cx="88" cy="44"/>
            </a:xfrm>
            <a:prstGeom prst="ellipse">
              <a:avLst/>
            </a:prstGeom>
            <a:gradFill rotWithShape="0">
              <a:gsLst>
                <a:gs pos="0">
                  <a:srgbClr val="666699"/>
                </a:gs>
                <a:gs pos="100000">
                  <a:srgbClr val="5C5C8A"/>
                </a:gs>
              </a:gsLst>
              <a:lin ang="2700000" scaled="1"/>
            </a:gradFill>
            <a:ln w="9525" cap="flat">
              <a:noFill/>
              <a:round/>
              <a:headEnd/>
              <a:tailEnd/>
            </a:ln>
            <a:effectLst/>
          </p:spPr>
          <p:txBody>
            <a:bodyPr wrap="none" anchor="ctr"/>
            <a:lstStyle/>
            <a:p>
              <a:endParaRPr lang="en-US"/>
            </a:p>
          </p:txBody>
        </p:sp>
        <p:sp>
          <p:nvSpPr>
            <p:cNvPr id="1203" name="Oval 179"/>
            <p:cNvSpPr>
              <a:spLocks noChangeArrowheads="1"/>
            </p:cNvSpPr>
            <p:nvPr/>
          </p:nvSpPr>
          <p:spPr bwMode="auto">
            <a:xfrm>
              <a:off x="1076" y="953"/>
              <a:ext cx="100" cy="44"/>
            </a:xfrm>
            <a:prstGeom prst="ellipse">
              <a:avLst/>
            </a:prstGeom>
            <a:gradFill rotWithShape="0">
              <a:gsLst>
                <a:gs pos="0">
                  <a:srgbClr val="666699"/>
                </a:gs>
                <a:gs pos="100000">
                  <a:srgbClr val="5C5C8A"/>
                </a:gs>
              </a:gsLst>
              <a:lin ang="2700000" scaled="1"/>
            </a:gradFill>
            <a:ln w="9525" cap="flat">
              <a:noFill/>
              <a:round/>
              <a:headEnd/>
              <a:tailEnd/>
            </a:ln>
            <a:effectLst/>
          </p:spPr>
          <p:txBody>
            <a:bodyPr wrap="none" anchor="ctr"/>
            <a:lstStyle/>
            <a:p>
              <a:endParaRPr lang="en-US"/>
            </a:p>
          </p:txBody>
        </p:sp>
        <p:sp>
          <p:nvSpPr>
            <p:cNvPr id="1204" name="Oval 180"/>
            <p:cNvSpPr>
              <a:spLocks noChangeArrowheads="1"/>
            </p:cNvSpPr>
            <p:nvPr/>
          </p:nvSpPr>
          <p:spPr bwMode="auto">
            <a:xfrm>
              <a:off x="1983" y="4027"/>
              <a:ext cx="194" cy="104"/>
            </a:xfrm>
            <a:prstGeom prst="ellipse">
              <a:avLst/>
            </a:prstGeom>
            <a:gradFill rotWithShape="0">
              <a:gsLst>
                <a:gs pos="0">
                  <a:srgbClr val="5B5B89"/>
                </a:gs>
                <a:gs pos="100000">
                  <a:srgbClr val="34344E"/>
                </a:gs>
              </a:gsLst>
              <a:lin ang="2700000" scaled="1"/>
            </a:gradFill>
            <a:ln w="9525" cap="flat">
              <a:noFill/>
              <a:round/>
              <a:headEnd/>
              <a:tailEnd/>
            </a:ln>
            <a:effectLst/>
          </p:spPr>
          <p:txBody>
            <a:bodyPr wrap="none" anchor="ctr"/>
            <a:lstStyle/>
            <a:p>
              <a:endParaRPr lang="en-US"/>
            </a:p>
          </p:txBody>
        </p:sp>
        <p:sp>
          <p:nvSpPr>
            <p:cNvPr id="1205" name="Oval 181"/>
            <p:cNvSpPr>
              <a:spLocks noChangeArrowheads="1"/>
            </p:cNvSpPr>
            <p:nvPr/>
          </p:nvSpPr>
          <p:spPr bwMode="auto">
            <a:xfrm>
              <a:off x="2460" y="3671"/>
              <a:ext cx="195" cy="111"/>
            </a:xfrm>
            <a:prstGeom prst="ellipse">
              <a:avLst/>
            </a:prstGeom>
            <a:gradFill rotWithShape="0">
              <a:gsLst>
                <a:gs pos="0">
                  <a:srgbClr val="5B5B89"/>
                </a:gs>
                <a:gs pos="100000">
                  <a:srgbClr val="34344E"/>
                </a:gs>
              </a:gsLst>
              <a:lin ang="2700000" scaled="1"/>
            </a:gradFill>
            <a:ln w="9525" cap="flat">
              <a:noFill/>
              <a:round/>
              <a:headEnd/>
              <a:tailEnd/>
            </a:ln>
            <a:effectLst/>
          </p:spPr>
          <p:txBody>
            <a:bodyPr wrap="none" anchor="ctr"/>
            <a:lstStyle/>
            <a:p>
              <a:endParaRPr lang="en-US"/>
            </a:p>
          </p:txBody>
        </p:sp>
        <p:sp>
          <p:nvSpPr>
            <p:cNvPr id="1206" name="Oval 182"/>
            <p:cNvSpPr>
              <a:spLocks noChangeArrowheads="1"/>
            </p:cNvSpPr>
            <p:nvPr/>
          </p:nvSpPr>
          <p:spPr bwMode="auto">
            <a:xfrm>
              <a:off x="3238" y="3121"/>
              <a:ext cx="167" cy="94"/>
            </a:xfrm>
            <a:prstGeom prst="ellipse">
              <a:avLst/>
            </a:prstGeom>
            <a:gradFill rotWithShape="0">
              <a:gsLst>
                <a:gs pos="0">
                  <a:srgbClr val="5B5B89"/>
                </a:gs>
                <a:gs pos="100000">
                  <a:srgbClr val="34344E"/>
                </a:gs>
              </a:gsLst>
              <a:lin ang="2700000" scaled="1"/>
            </a:gradFill>
            <a:ln w="9525" cap="flat">
              <a:noFill/>
              <a:round/>
              <a:headEnd/>
              <a:tailEnd/>
            </a:ln>
            <a:effectLst/>
          </p:spPr>
          <p:txBody>
            <a:bodyPr wrap="none" anchor="ctr"/>
            <a:lstStyle/>
            <a:p>
              <a:endParaRPr lang="en-US"/>
            </a:p>
          </p:txBody>
        </p:sp>
        <p:sp>
          <p:nvSpPr>
            <p:cNvPr id="1207" name="Oval 183"/>
            <p:cNvSpPr>
              <a:spLocks noChangeArrowheads="1"/>
            </p:cNvSpPr>
            <p:nvPr/>
          </p:nvSpPr>
          <p:spPr bwMode="auto">
            <a:xfrm>
              <a:off x="3550" y="2880"/>
              <a:ext cx="156" cy="88"/>
            </a:xfrm>
            <a:prstGeom prst="ellipse">
              <a:avLst/>
            </a:prstGeom>
            <a:gradFill rotWithShape="0">
              <a:gsLst>
                <a:gs pos="0">
                  <a:srgbClr val="5B5B89"/>
                </a:gs>
                <a:gs pos="100000">
                  <a:srgbClr val="34344E"/>
                </a:gs>
              </a:gsLst>
              <a:lin ang="2700000" scaled="1"/>
            </a:gradFill>
            <a:ln w="9525" cap="flat">
              <a:noFill/>
              <a:round/>
              <a:headEnd/>
              <a:tailEnd/>
            </a:ln>
            <a:effectLst/>
          </p:spPr>
          <p:txBody>
            <a:bodyPr wrap="none" anchor="ctr"/>
            <a:lstStyle/>
            <a:p>
              <a:endParaRPr lang="en-US"/>
            </a:p>
          </p:txBody>
        </p:sp>
        <p:sp>
          <p:nvSpPr>
            <p:cNvPr id="1208" name="Oval 184"/>
            <p:cNvSpPr>
              <a:spLocks noChangeArrowheads="1"/>
            </p:cNvSpPr>
            <p:nvPr/>
          </p:nvSpPr>
          <p:spPr bwMode="auto">
            <a:xfrm>
              <a:off x="2892" y="3377"/>
              <a:ext cx="167" cy="94"/>
            </a:xfrm>
            <a:prstGeom prst="ellipse">
              <a:avLst/>
            </a:prstGeom>
            <a:gradFill rotWithShape="0">
              <a:gsLst>
                <a:gs pos="0">
                  <a:srgbClr val="5B5B89"/>
                </a:gs>
                <a:gs pos="100000">
                  <a:srgbClr val="34344E"/>
                </a:gs>
              </a:gsLst>
              <a:lin ang="2700000" scaled="1"/>
            </a:gradFill>
            <a:ln w="9525" cap="flat">
              <a:noFill/>
              <a:round/>
              <a:headEnd/>
              <a:tailEnd/>
            </a:ln>
            <a:effectLst/>
          </p:spPr>
          <p:txBody>
            <a:bodyPr wrap="none" anchor="ctr"/>
            <a:lstStyle/>
            <a:p>
              <a:endParaRPr lang="en-US"/>
            </a:p>
          </p:txBody>
        </p:sp>
        <p:sp>
          <p:nvSpPr>
            <p:cNvPr id="1209" name="Oval 185"/>
            <p:cNvSpPr>
              <a:spLocks noChangeArrowheads="1"/>
            </p:cNvSpPr>
            <p:nvPr/>
          </p:nvSpPr>
          <p:spPr bwMode="auto">
            <a:xfrm>
              <a:off x="3869" y="2657"/>
              <a:ext cx="150" cy="83"/>
            </a:xfrm>
            <a:prstGeom prst="ellipse">
              <a:avLst/>
            </a:prstGeom>
            <a:gradFill rotWithShape="0">
              <a:gsLst>
                <a:gs pos="0">
                  <a:srgbClr val="5B5B89"/>
                </a:gs>
                <a:gs pos="100000">
                  <a:srgbClr val="34344E"/>
                </a:gs>
              </a:gsLst>
              <a:lin ang="2700000" scaled="1"/>
            </a:gradFill>
            <a:ln w="9525" cap="flat">
              <a:noFill/>
              <a:round/>
              <a:headEnd/>
              <a:tailEnd/>
            </a:ln>
            <a:effectLst/>
          </p:spPr>
          <p:txBody>
            <a:bodyPr wrap="none" anchor="ctr"/>
            <a:lstStyle/>
            <a:p>
              <a:endParaRPr lang="en-US"/>
            </a:p>
          </p:txBody>
        </p:sp>
        <p:sp>
          <p:nvSpPr>
            <p:cNvPr id="1210" name="Oval 186"/>
            <p:cNvSpPr>
              <a:spLocks noChangeArrowheads="1"/>
            </p:cNvSpPr>
            <p:nvPr/>
          </p:nvSpPr>
          <p:spPr bwMode="auto">
            <a:xfrm>
              <a:off x="4090" y="2475"/>
              <a:ext cx="155" cy="88"/>
            </a:xfrm>
            <a:prstGeom prst="ellipse">
              <a:avLst/>
            </a:prstGeom>
            <a:gradFill rotWithShape="0">
              <a:gsLst>
                <a:gs pos="0">
                  <a:srgbClr val="5B5B89"/>
                </a:gs>
                <a:gs pos="100000">
                  <a:srgbClr val="34344E"/>
                </a:gs>
              </a:gsLst>
              <a:lin ang="2700000" scaled="1"/>
            </a:gradFill>
            <a:ln w="9525" cap="flat">
              <a:noFill/>
              <a:round/>
              <a:headEnd/>
              <a:tailEnd/>
            </a:ln>
            <a:effectLst/>
          </p:spPr>
          <p:txBody>
            <a:bodyPr wrap="none" anchor="ctr"/>
            <a:lstStyle/>
            <a:p>
              <a:endParaRPr lang="en-US"/>
            </a:p>
          </p:txBody>
        </p:sp>
        <p:sp>
          <p:nvSpPr>
            <p:cNvPr id="1211" name="Oval 187"/>
            <p:cNvSpPr>
              <a:spLocks noChangeArrowheads="1"/>
            </p:cNvSpPr>
            <p:nvPr/>
          </p:nvSpPr>
          <p:spPr bwMode="auto">
            <a:xfrm>
              <a:off x="4327" y="2314"/>
              <a:ext cx="133" cy="71"/>
            </a:xfrm>
            <a:prstGeom prst="ellipse">
              <a:avLst/>
            </a:prstGeom>
            <a:gradFill rotWithShape="0">
              <a:gsLst>
                <a:gs pos="0">
                  <a:srgbClr val="5B5B89"/>
                </a:gs>
                <a:gs pos="100000">
                  <a:srgbClr val="34344E"/>
                </a:gs>
              </a:gsLst>
              <a:lin ang="2700000" scaled="1"/>
            </a:gradFill>
            <a:ln w="9525" cap="flat">
              <a:noFill/>
              <a:round/>
              <a:headEnd/>
              <a:tailEnd/>
            </a:ln>
            <a:effectLst/>
          </p:spPr>
          <p:txBody>
            <a:bodyPr wrap="none" anchor="ctr"/>
            <a:lstStyle/>
            <a:p>
              <a:endParaRPr lang="en-US"/>
            </a:p>
          </p:txBody>
        </p:sp>
        <p:sp>
          <p:nvSpPr>
            <p:cNvPr id="1212" name="Oval 188"/>
            <p:cNvSpPr>
              <a:spLocks noChangeArrowheads="1"/>
            </p:cNvSpPr>
            <p:nvPr/>
          </p:nvSpPr>
          <p:spPr bwMode="auto">
            <a:xfrm>
              <a:off x="4712" y="2022"/>
              <a:ext cx="133" cy="72"/>
            </a:xfrm>
            <a:prstGeom prst="ellipse">
              <a:avLst/>
            </a:prstGeom>
            <a:gradFill rotWithShape="0">
              <a:gsLst>
                <a:gs pos="0">
                  <a:srgbClr val="5B5B89"/>
                </a:gs>
                <a:gs pos="100000">
                  <a:srgbClr val="31314A"/>
                </a:gs>
              </a:gsLst>
              <a:lin ang="2700000" scaled="1"/>
            </a:gradFill>
            <a:ln w="9525" cap="flat">
              <a:noFill/>
              <a:round/>
              <a:headEnd/>
              <a:tailEnd/>
            </a:ln>
            <a:effectLst/>
          </p:spPr>
          <p:txBody>
            <a:bodyPr wrap="none" anchor="ctr"/>
            <a:lstStyle/>
            <a:p>
              <a:endParaRPr lang="en-US"/>
            </a:p>
          </p:txBody>
        </p:sp>
        <p:sp>
          <p:nvSpPr>
            <p:cNvPr id="1213" name="Oval 189"/>
            <p:cNvSpPr>
              <a:spLocks noChangeArrowheads="1"/>
            </p:cNvSpPr>
            <p:nvPr/>
          </p:nvSpPr>
          <p:spPr bwMode="auto">
            <a:xfrm>
              <a:off x="4533" y="2162"/>
              <a:ext cx="138" cy="60"/>
            </a:xfrm>
            <a:prstGeom prst="ellipse">
              <a:avLst/>
            </a:prstGeom>
            <a:gradFill rotWithShape="0">
              <a:gsLst>
                <a:gs pos="0">
                  <a:srgbClr val="5B5B89"/>
                </a:gs>
                <a:gs pos="100000">
                  <a:srgbClr val="34344E"/>
                </a:gs>
              </a:gsLst>
              <a:lin ang="2700000" scaled="1"/>
            </a:gradFill>
            <a:ln w="9525" cap="flat">
              <a:noFill/>
              <a:round/>
              <a:headEnd/>
              <a:tailEnd/>
            </a:ln>
            <a:effectLst/>
          </p:spPr>
          <p:txBody>
            <a:bodyPr wrap="none" anchor="ctr"/>
            <a:lstStyle/>
            <a:p>
              <a:endParaRPr lang="en-US"/>
            </a:p>
          </p:txBody>
        </p:sp>
        <p:sp>
          <p:nvSpPr>
            <p:cNvPr id="1214" name="Oval 190"/>
            <p:cNvSpPr>
              <a:spLocks noChangeArrowheads="1"/>
            </p:cNvSpPr>
            <p:nvPr/>
          </p:nvSpPr>
          <p:spPr bwMode="auto">
            <a:xfrm>
              <a:off x="4863" y="1920"/>
              <a:ext cx="127" cy="60"/>
            </a:xfrm>
            <a:prstGeom prst="ellipse">
              <a:avLst/>
            </a:prstGeom>
            <a:gradFill rotWithShape="0">
              <a:gsLst>
                <a:gs pos="0">
                  <a:srgbClr val="5B5B89"/>
                </a:gs>
                <a:gs pos="100000">
                  <a:srgbClr val="34344E"/>
                </a:gs>
              </a:gsLst>
              <a:lin ang="2700000" scaled="1"/>
            </a:gradFill>
            <a:ln w="9525" cap="flat">
              <a:noFill/>
              <a:round/>
              <a:headEnd/>
              <a:tailEnd/>
            </a:ln>
            <a:effectLst/>
          </p:spPr>
          <p:txBody>
            <a:bodyPr wrap="none" anchor="ctr"/>
            <a:lstStyle/>
            <a:p>
              <a:endParaRPr lang="en-US"/>
            </a:p>
          </p:txBody>
        </p:sp>
        <p:sp>
          <p:nvSpPr>
            <p:cNvPr id="1215" name="Oval 191"/>
            <p:cNvSpPr>
              <a:spLocks noChangeArrowheads="1"/>
            </p:cNvSpPr>
            <p:nvPr/>
          </p:nvSpPr>
          <p:spPr bwMode="auto">
            <a:xfrm>
              <a:off x="5009" y="1807"/>
              <a:ext cx="127" cy="60"/>
            </a:xfrm>
            <a:prstGeom prst="ellipse">
              <a:avLst/>
            </a:prstGeom>
            <a:gradFill rotWithShape="0">
              <a:gsLst>
                <a:gs pos="0">
                  <a:srgbClr val="5B5B89"/>
                </a:gs>
                <a:gs pos="100000">
                  <a:srgbClr val="34344E"/>
                </a:gs>
              </a:gsLst>
              <a:lin ang="2700000" scaled="1"/>
            </a:gradFill>
            <a:ln w="9525" cap="flat">
              <a:noFill/>
              <a:round/>
              <a:headEnd/>
              <a:tailEnd/>
            </a:ln>
            <a:effectLst/>
          </p:spPr>
          <p:txBody>
            <a:bodyPr wrap="none" anchor="ctr"/>
            <a:lstStyle/>
            <a:p>
              <a:endParaRPr lang="en-US"/>
            </a:p>
          </p:txBody>
        </p:sp>
        <p:sp>
          <p:nvSpPr>
            <p:cNvPr id="1216" name="Oval 192"/>
            <p:cNvSpPr>
              <a:spLocks noChangeArrowheads="1"/>
            </p:cNvSpPr>
            <p:nvPr/>
          </p:nvSpPr>
          <p:spPr bwMode="auto">
            <a:xfrm>
              <a:off x="5161" y="1702"/>
              <a:ext cx="122" cy="49"/>
            </a:xfrm>
            <a:prstGeom prst="ellipse">
              <a:avLst/>
            </a:prstGeom>
            <a:gradFill rotWithShape="0">
              <a:gsLst>
                <a:gs pos="0">
                  <a:srgbClr val="5B5B89"/>
                </a:gs>
                <a:gs pos="100000">
                  <a:srgbClr val="4A4A6F"/>
                </a:gs>
              </a:gsLst>
              <a:lin ang="2700000" scaled="1"/>
            </a:gradFill>
            <a:ln w="9525" cap="flat">
              <a:noFill/>
              <a:round/>
              <a:headEnd/>
              <a:tailEnd/>
            </a:ln>
            <a:effectLst/>
          </p:spPr>
          <p:txBody>
            <a:bodyPr wrap="none" anchor="ctr"/>
            <a:lstStyle/>
            <a:p>
              <a:endParaRPr lang="en-US"/>
            </a:p>
          </p:txBody>
        </p:sp>
        <p:sp>
          <p:nvSpPr>
            <p:cNvPr id="1217" name="Oval 193"/>
            <p:cNvSpPr>
              <a:spLocks noChangeArrowheads="1"/>
            </p:cNvSpPr>
            <p:nvPr/>
          </p:nvSpPr>
          <p:spPr bwMode="auto">
            <a:xfrm>
              <a:off x="5277" y="1614"/>
              <a:ext cx="123" cy="50"/>
            </a:xfrm>
            <a:prstGeom prst="ellipse">
              <a:avLst/>
            </a:prstGeom>
            <a:gradFill rotWithShape="0">
              <a:gsLst>
                <a:gs pos="0">
                  <a:srgbClr val="5B5B89"/>
                </a:gs>
                <a:gs pos="100000">
                  <a:srgbClr val="4A4A6F"/>
                </a:gs>
              </a:gsLst>
              <a:lin ang="2700000" scaled="1"/>
            </a:gradFill>
            <a:ln w="9525" cap="flat">
              <a:noFill/>
              <a:round/>
              <a:headEnd/>
              <a:tailEnd/>
            </a:ln>
            <a:effectLst/>
          </p:spPr>
          <p:txBody>
            <a:bodyPr wrap="none" anchor="ctr"/>
            <a:lstStyle/>
            <a:p>
              <a:endParaRPr lang="en-US"/>
            </a:p>
          </p:txBody>
        </p:sp>
        <p:sp>
          <p:nvSpPr>
            <p:cNvPr id="1218" name="Oval 194"/>
            <p:cNvSpPr>
              <a:spLocks noChangeArrowheads="1"/>
            </p:cNvSpPr>
            <p:nvPr/>
          </p:nvSpPr>
          <p:spPr bwMode="auto">
            <a:xfrm>
              <a:off x="5398" y="1521"/>
              <a:ext cx="122" cy="50"/>
            </a:xfrm>
            <a:prstGeom prst="ellipse">
              <a:avLst/>
            </a:prstGeom>
            <a:gradFill rotWithShape="0">
              <a:gsLst>
                <a:gs pos="0">
                  <a:srgbClr val="5B5B89"/>
                </a:gs>
                <a:gs pos="100000">
                  <a:srgbClr val="4A4A6F"/>
                </a:gs>
              </a:gsLst>
              <a:lin ang="2700000" scaled="1"/>
            </a:gradFill>
            <a:ln w="9525" cap="flat">
              <a:noFill/>
              <a:round/>
              <a:headEnd/>
              <a:tailEnd/>
            </a:ln>
            <a:effectLst/>
          </p:spPr>
          <p:txBody>
            <a:bodyPr wrap="none" anchor="ctr"/>
            <a:lstStyle/>
            <a:p>
              <a:endParaRPr lang="en-US"/>
            </a:p>
          </p:txBody>
        </p:sp>
        <p:sp>
          <p:nvSpPr>
            <p:cNvPr id="1219" name="Oval 195"/>
            <p:cNvSpPr>
              <a:spLocks noChangeArrowheads="1"/>
            </p:cNvSpPr>
            <p:nvPr/>
          </p:nvSpPr>
          <p:spPr bwMode="auto">
            <a:xfrm>
              <a:off x="3255" y="4071"/>
              <a:ext cx="195" cy="105"/>
            </a:xfrm>
            <a:prstGeom prst="ellipse">
              <a:avLst/>
            </a:prstGeom>
            <a:gradFill rotWithShape="0">
              <a:gsLst>
                <a:gs pos="0">
                  <a:srgbClr val="52527C"/>
                </a:gs>
                <a:gs pos="100000">
                  <a:srgbClr val="2C2C43"/>
                </a:gs>
              </a:gsLst>
              <a:lin ang="2700000" scaled="1"/>
            </a:gradFill>
            <a:ln w="9525" cap="flat">
              <a:noFill/>
              <a:round/>
              <a:headEnd/>
              <a:tailEnd/>
            </a:ln>
            <a:effectLst/>
          </p:spPr>
          <p:txBody>
            <a:bodyPr wrap="none" anchor="ctr"/>
            <a:lstStyle/>
            <a:p>
              <a:endParaRPr lang="en-US"/>
            </a:p>
          </p:txBody>
        </p:sp>
        <p:sp>
          <p:nvSpPr>
            <p:cNvPr id="1220" name="Oval 196"/>
            <p:cNvSpPr>
              <a:spLocks noChangeArrowheads="1"/>
            </p:cNvSpPr>
            <p:nvPr/>
          </p:nvSpPr>
          <p:spPr bwMode="auto">
            <a:xfrm>
              <a:off x="3651" y="3693"/>
              <a:ext cx="195" cy="110"/>
            </a:xfrm>
            <a:prstGeom prst="ellipse">
              <a:avLst/>
            </a:prstGeom>
            <a:gradFill rotWithShape="0">
              <a:gsLst>
                <a:gs pos="0">
                  <a:srgbClr val="52527C"/>
                </a:gs>
                <a:gs pos="100000">
                  <a:srgbClr val="2C2C43"/>
                </a:gs>
              </a:gsLst>
              <a:lin ang="2700000" scaled="1"/>
            </a:gradFill>
            <a:ln w="9525" cap="flat">
              <a:noFill/>
              <a:round/>
              <a:headEnd/>
              <a:tailEnd/>
            </a:ln>
            <a:effectLst/>
          </p:spPr>
          <p:txBody>
            <a:bodyPr wrap="none" anchor="ctr"/>
            <a:lstStyle/>
            <a:p>
              <a:endParaRPr lang="en-US"/>
            </a:p>
          </p:txBody>
        </p:sp>
        <p:sp>
          <p:nvSpPr>
            <p:cNvPr id="1221" name="Oval 197"/>
            <p:cNvSpPr>
              <a:spLocks noChangeArrowheads="1"/>
            </p:cNvSpPr>
            <p:nvPr/>
          </p:nvSpPr>
          <p:spPr bwMode="auto">
            <a:xfrm>
              <a:off x="4773" y="3705"/>
              <a:ext cx="200" cy="105"/>
            </a:xfrm>
            <a:prstGeom prst="ellipse">
              <a:avLst/>
            </a:prstGeom>
            <a:gradFill rotWithShape="0">
              <a:gsLst>
                <a:gs pos="0">
                  <a:srgbClr val="52527C"/>
                </a:gs>
                <a:gs pos="100000">
                  <a:srgbClr val="202030"/>
                </a:gs>
              </a:gsLst>
              <a:lin ang="2700000" scaled="1"/>
            </a:gradFill>
            <a:ln w="9525" cap="flat">
              <a:noFill/>
              <a:round/>
              <a:headEnd/>
              <a:tailEnd/>
            </a:ln>
            <a:effectLst/>
          </p:spPr>
          <p:txBody>
            <a:bodyPr wrap="none" anchor="ctr"/>
            <a:lstStyle/>
            <a:p>
              <a:endParaRPr lang="en-US"/>
            </a:p>
          </p:txBody>
        </p:sp>
        <p:sp>
          <p:nvSpPr>
            <p:cNvPr id="1222" name="Oval 198"/>
            <p:cNvSpPr>
              <a:spLocks noChangeArrowheads="1"/>
            </p:cNvSpPr>
            <p:nvPr/>
          </p:nvSpPr>
          <p:spPr bwMode="auto">
            <a:xfrm>
              <a:off x="4491" y="4049"/>
              <a:ext cx="195" cy="104"/>
            </a:xfrm>
            <a:prstGeom prst="ellipse">
              <a:avLst/>
            </a:prstGeom>
            <a:gradFill rotWithShape="0">
              <a:gsLst>
                <a:gs pos="0">
                  <a:srgbClr val="52527C"/>
                </a:gs>
                <a:gs pos="100000">
                  <a:srgbClr val="202030"/>
                </a:gs>
              </a:gsLst>
              <a:lin ang="2700000" scaled="1"/>
            </a:gradFill>
            <a:ln w="9525" cap="flat">
              <a:noFill/>
              <a:round/>
              <a:headEnd/>
              <a:tailEnd/>
            </a:ln>
            <a:effectLst/>
          </p:spPr>
          <p:txBody>
            <a:bodyPr wrap="none" anchor="ctr"/>
            <a:lstStyle/>
            <a:p>
              <a:endParaRPr lang="en-US"/>
            </a:p>
          </p:txBody>
        </p:sp>
        <p:sp>
          <p:nvSpPr>
            <p:cNvPr id="1223" name="Oval 199"/>
            <p:cNvSpPr>
              <a:spLocks noChangeArrowheads="1"/>
            </p:cNvSpPr>
            <p:nvPr/>
          </p:nvSpPr>
          <p:spPr bwMode="auto">
            <a:xfrm>
              <a:off x="3989" y="3396"/>
              <a:ext cx="167" cy="95"/>
            </a:xfrm>
            <a:prstGeom prst="ellipse">
              <a:avLst/>
            </a:prstGeom>
            <a:gradFill rotWithShape="0">
              <a:gsLst>
                <a:gs pos="0">
                  <a:srgbClr val="52527C"/>
                </a:gs>
                <a:gs pos="100000">
                  <a:srgbClr val="2C2C43"/>
                </a:gs>
              </a:gsLst>
              <a:lin ang="2700000" scaled="1"/>
            </a:gradFill>
            <a:ln w="9525" cap="flat">
              <a:noFill/>
              <a:round/>
              <a:headEnd/>
              <a:tailEnd/>
            </a:ln>
            <a:effectLst/>
          </p:spPr>
          <p:txBody>
            <a:bodyPr wrap="none" anchor="ctr"/>
            <a:lstStyle/>
            <a:p>
              <a:endParaRPr lang="en-US"/>
            </a:p>
          </p:txBody>
        </p:sp>
        <p:sp>
          <p:nvSpPr>
            <p:cNvPr id="1224" name="Oval 200"/>
            <p:cNvSpPr>
              <a:spLocks noChangeArrowheads="1"/>
            </p:cNvSpPr>
            <p:nvPr/>
          </p:nvSpPr>
          <p:spPr bwMode="auto">
            <a:xfrm>
              <a:off x="4263" y="3141"/>
              <a:ext cx="166" cy="94"/>
            </a:xfrm>
            <a:prstGeom prst="ellipse">
              <a:avLst/>
            </a:prstGeom>
            <a:gradFill rotWithShape="0">
              <a:gsLst>
                <a:gs pos="0">
                  <a:srgbClr val="52527C"/>
                </a:gs>
                <a:gs pos="100000">
                  <a:srgbClr val="2C2C43"/>
                </a:gs>
              </a:gsLst>
              <a:lin ang="2700000" scaled="1"/>
            </a:gradFill>
            <a:ln w="9525" cap="flat">
              <a:noFill/>
              <a:round/>
              <a:headEnd/>
              <a:tailEnd/>
            </a:ln>
            <a:effectLst/>
          </p:spPr>
          <p:txBody>
            <a:bodyPr wrap="none" anchor="ctr"/>
            <a:lstStyle/>
            <a:p>
              <a:endParaRPr lang="en-US"/>
            </a:p>
          </p:txBody>
        </p:sp>
        <p:sp>
          <p:nvSpPr>
            <p:cNvPr id="1225" name="Oval 201"/>
            <p:cNvSpPr>
              <a:spLocks noChangeArrowheads="1"/>
            </p:cNvSpPr>
            <p:nvPr/>
          </p:nvSpPr>
          <p:spPr bwMode="auto">
            <a:xfrm>
              <a:off x="5044" y="3418"/>
              <a:ext cx="166" cy="94"/>
            </a:xfrm>
            <a:prstGeom prst="ellipse">
              <a:avLst/>
            </a:prstGeom>
            <a:gradFill rotWithShape="0">
              <a:gsLst>
                <a:gs pos="0">
                  <a:srgbClr val="52527C"/>
                </a:gs>
                <a:gs pos="100000">
                  <a:srgbClr val="202030"/>
                </a:gs>
              </a:gsLst>
              <a:lin ang="2700000" scaled="1"/>
            </a:gradFill>
            <a:ln w="9525" cap="flat">
              <a:noFill/>
              <a:round/>
              <a:headEnd/>
              <a:tailEnd/>
            </a:ln>
            <a:effectLst/>
          </p:spPr>
          <p:txBody>
            <a:bodyPr wrap="none" anchor="ctr"/>
            <a:lstStyle/>
            <a:p>
              <a:endParaRPr lang="en-US"/>
            </a:p>
          </p:txBody>
        </p:sp>
        <p:sp>
          <p:nvSpPr>
            <p:cNvPr id="1226" name="Oval 202"/>
            <p:cNvSpPr>
              <a:spLocks noChangeArrowheads="1"/>
            </p:cNvSpPr>
            <p:nvPr/>
          </p:nvSpPr>
          <p:spPr bwMode="auto">
            <a:xfrm>
              <a:off x="4553" y="2873"/>
              <a:ext cx="155" cy="82"/>
            </a:xfrm>
            <a:prstGeom prst="ellipse">
              <a:avLst/>
            </a:prstGeom>
            <a:gradFill rotWithShape="0">
              <a:gsLst>
                <a:gs pos="0">
                  <a:srgbClr val="52527C"/>
                </a:gs>
                <a:gs pos="100000">
                  <a:srgbClr val="2C2C43"/>
                </a:gs>
              </a:gsLst>
              <a:lin ang="2700000" scaled="1"/>
            </a:gradFill>
            <a:ln w="9525" cap="flat">
              <a:noFill/>
              <a:round/>
              <a:headEnd/>
              <a:tailEnd/>
            </a:ln>
            <a:effectLst/>
          </p:spPr>
          <p:txBody>
            <a:bodyPr wrap="none" anchor="ctr"/>
            <a:lstStyle/>
            <a:p>
              <a:endParaRPr lang="en-US"/>
            </a:p>
          </p:txBody>
        </p:sp>
        <p:sp>
          <p:nvSpPr>
            <p:cNvPr id="1227" name="Oval 203"/>
            <p:cNvSpPr>
              <a:spLocks noChangeArrowheads="1"/>
            </p:cNvSpPr>
            <p:nvPr/>
          </p:nvSpPr>
          <p:spPr bwMode="auto">
            <a:xfrm>
              <a:off x="5293" y="3116"/>
              <a:ext cx="167" cy="94"/>
            </a:xfrm>
            <a:prstGeom prst="ellipse">
              <a:avLst/>
            </a:prstGeom>
            <a:gradFill rotWithShape="0">
              <a:gsLst>
                <a:gs pos="0">
                  <a:srgbClr val="52527C"/>
                </a:gs>
                <a:gs pos="100000">
                  <a:srgbClr val="2C2C43"/>
                </a:gs>
              </a:gsLst>
              <a:lin ang="2700000" scaled="1"/>
            </a:gradFill>
            <a:ln w="9525" cap="flat">
              <a:noFill/>
              <a:round/>
              <a:headEnd/>
              <a:tailEnd/>
            </a:ln>
            <a:effectLst/>
          </p:spPr>
          <p:txBody>
            <a:bodyPr wrap="none" anchor="ctr"/>
            <a:lstStyle/>
            <a:p>
              <a:endParaRPr lang="en-US"/>
            </a:p>
          </p:txBody>
        </p:sp>
        <p:sp>
          <p:nvSpPr>
            <p:cNvPr id="1228" name="Oval 204"/>
            <p:cNvSpPr>
              <a:spLocks noChangeArrowheads="1"/>
            </p:cNvSpPr>
            <p:nvPr/>
          </p:nvSpPr>
          <p:spPr bwMode="auto">
            <a:xfrm>
              <a:off x="5497" y="2879"/>
              <a:ext cx="155" cy="88"/>
            </a:xfrm>
            <a:prstGeom prst="ellipse">
              <a:avLst/>
            </a:prstGeom>
            <a:gradFill rotWithShape="0">
              <a:gsLst>
                <a:gs pos="0">
                  <a:srgbClr val="52527C"/>
                </a:gs>
                <a:gs pos="100000">
                  <a:srgbClr val="202030"/>
                </a:gs>
              </a:gsLst>
              <a:lin ang="2700000" scaled="1"/>
            </a:gradFill>
            <a:ln w="9525" cap="flat">
              <a:noFill/>
              <a:round/>
              <a:headEnd/>
              <a:tailEnd/>
            </a:ln>
            <a:effectLst/>
          </p:spPr>
          <p:txBody>
            <a:bodyPr wrap="none" anchor="ctr"/>
            <a:lstStyle/>
            <a:p>
              <a:endParaRPr lang="en-US"/>
            </a:p>
          </p:txBody>
        </p:sp>
        <p:sp>
          <p:nvSpPr>
            <p:cNvPr id="1229" name="Oval 205"/>
            <p:cNvSpPr>
              <a:spLocks noChangeArrowheads="1"/>
            </p:cNvSpPr>
            <p:nvPr/>
          </p:nvSpPr>
          <p:spPr bwMode="auto">
            <a:xfrm>
              <a:off x="4772" y="2673"/>
              <a:ext cx="155" cy="82"/>
            </a:xfrm>
            <a:prstGeom prst="ellipse">
              <a:avLst/>
            </a:prstGeom>
            <a:gradFill rotWithShape="0">
              <a:gsLst>
                <a:gs pos="0">
                  <a:srgbClr val="52527C"/>
                </a:gs>
                <a:gs pos="100000">
                  <a:srgbClr val="2C2C43"/>
                </a:gs>
              </a:gsLst>
              <a:lin ang="2700000" scaled="1"/>
            </a:gradFill>
            <a:ln w="9525" cap="flat">
              <a:noFill/>
              <a:round/>
              <a:headEnd/>
              <a:tailEnd/>
            </a:ln>
            <a:effectLst/>
          </p:spPr>
          <p:txBody>
            <a:bodyPr wrap="none" anchor="ctr"/>
            <a:lstStyle/>
            <a:p>
              <a:endParaRPr lang="en-US"/>
            </a:p>
          </p:txBody>
        </p:sp>
        <p:sp>
          <p:nvSpPr>
            <p:cNvPr id="1230" name="Oval 206"/>
            <p:cNvSpPr>
              <a:spLocks noChangeArrowheads="1"/>
            </p:cNvSpPr>
            <p:nvPr/>
          </p:nvSpPr>
          <p:spPr bwMode="auto">
            <a:xfrm>
              <a:off x="4966" y="2488"/>
              <a:ext cx="155" cy="83"/>
            </a:xfrm>
            <a:prstGeom prst="ellipse">
              <a:avLst/>
            </a:prstGeom>
            <a:gradFill rotWithShape="0">
              <a:gsLst>
                <a:gs pos="0">
                  <a:srgbClr val="52527C"/>
                </a:gs>
                <a:gs pos="100000">
                  <a:srgbClr val="2C2C43"/>
                </a:gs>
              </a:gsLst>
              <a:lin ang="2700000" scaled="1"/>
            </a:gradFill>
            <a:ln w="9525" cap="flat">
              <a:noFill/>
              <a:round/>
              <a:headEnd/>
              <a:tailEnd/>
            </a:ln>
            <a:effectLst/>
          </p:spPr>
          <p:txBody>
            <a:bodyPr wrap="none" anchor="ctr"/>
            <a:lstStyle/>
            <a:p>
              <a:endParaRPr lang="en-US"/>
            </a:p>
          </p:txBody>
        </p:sp>
        <p:sp>
          <p:nvSpPr>
            <p:cNvPr id="1231" name="Oval 207"/>
            <p:cNvSpPr>
              <a:spLocks noChangeArrowheads="1"/>
            </p:cNvSpPr>
            <p:nvPr/>
          </p:nvSpPr>
          <p:spPr bwMode="auto">
            <a:xfrm>
              <a:off x="5444" y="2052"/>
              <a:ext cx="133" cy="72"/>
            </a:xfrm>
            <a:prstGeom prst="ellipse">
              <a:avLst/>
            </a:prstGeom>
            <a:gradFill rotWithShape="0">
              <a:gsLst>
                <a:gs pos="0">
                  <a:srgbClr val="52527C"/>
                </a:gs>
                <a:gs pos="100000">
                  <a:srgbClr val="2C2C43"/>
                </a:gs>
              </a:gsLst>
              <a:lin ang="2700000" scaled="1"/>
            </a:gradFill>
            <a:ln w="9525" cap="flat">
              <a:noFill/>
              <a:round/>
              <a:headEnd/>
              <a:tailEnd/>
            </a:ln>
            <a:effectLst/>
          </p:spPr>
          <p:txBody>
            <a:bodyPr wrap="none" anchor="ctr"/>
            <a:lstStyle/>
            <a:p>
              <a:endParaRPr lang="en-US"/>
            </a:p>
          </p:txBody>
        </p:sp>
        <p:sp>
          <p:nvSpPr>
            <p:cNvPr id="1232" name="Oval 208"/>
            <p:cNvSpPr>
              <a:spLocks noChangeArrowheads="1"/>
            </p:cNvSpPr>
            <p:nvPr/>
          </p:nvSpPr>
          <p:spPr bwMode="auto">
            <a:xfrm>
              <a:off x="5161" y="2314"/>
              <a:ext cx="139" cy="72"/>
            </a:xfrm>
            <a:prstGeom prst="ellipse">
              <a:avLst/>
            </a:prstGeom>
            <a:gradFill rotWithShape="0">
              <a:gsLst>
                <a:gs pos="0">
                  <a:srgbClr val="52527C"/>
                </a:gs>
                <a:gs pos="100000">
                  <a:srgbClr val="2C2C43"/>
                </a:gs>
              </a:gsLst>
              <a:lin ang="2700000" scaled="1"/>
            </a:gradFill>
            <a:ln w="9525" cap="flat">
              <a:noFill/>
              <a:round/>
              <a:headEnd/>
              <a:tailEnd/>
            </a:ln>
            <a:effectLst/>
          </p:spPr>
          <p:txBody>
            <a:bodyPr wrap="none" anchor="ctr"/>
            <a:lstStyle/>
            <a:p>
              <a:endParaRPr lang="en-US"/>
            </a:p>
          </p:txBody>
        </p:sp>
        <p:sp>
          <p:nvSpPr>
            <p:cNvPr id="1233" name="Oval 209"/>
            <p:cNvSpPr>
              <a:spLocks noChangeArrowheads="1"/>
            </p:cNvSpPr>
            <p:nvPr/>
          </p:nvSpPr>
          <p:spPr bwMode="auto">
            <a:xfrm>
              <a:off x="5318" y="2176"/>
              <a:ext cx="133" cy="60"/>
            </a:xfrm>
            <a:prstGeom prst="ellipse">
              <a:avLst/>
            </a:prstGeom>
            <a:gradFill rotWithShape="0">
              <a:gsLst>
                <a:gs pos="0">
                  <a:srgbClr val="52527C"/>
                </a:gs>
                <a:gs pos="100000">
                  <a:srgbClr val="2C2C43"/>
                </a:gs>
              </a:gsLst>
              <a:lin ang="2700000" scaled="1"/>
            </a:gradFill>
            <a:ln w="9525" cap="flat">
              <a:noFill/>
              <a:round/>
              <a:headEnd/>
              <a:tailEnd/>
            </a:ln>
            <a:effectLst/>
          </p:spPr>
          <p:txBody>
            <a:bodyPr wrap="none" anchor="ctr"/>
            <a:lstStyle/>
            <a:p>
              <a:endParaRPr lang="en-US"/>
            </a:p>
          </p:txBody>
        </p:sp>
        <p:sp>
          <p:nvSpPr>
            <p:cNvPr id="1234" name="Oval 210"/>
            <p:cNvSpPr>
              <a:spLocks noChangeArrowheads="1"/>
            </p:cNvSpPr>
            <p:nvPr/>
          </p:nvSpPr>
          <p:spPr bwMode="auto">
            <a:xfrm>
              <a:off x="5581" y="1933"/>
              <a:ext cx="127" cy="60"/>
            </a:xfrm>
            <a:prstGeom prst="ellipse">
              <a:avLst/>
            </a:prstGeom>
            <a:gradFill rotWithShape="0">
              <a:gsLst>
                <a:gs pos="0">
                  <a:srgbClr val="52527C"/>
                </a:gs>
                <a:gs pos="100000">
                  <a:srgbClr val="2F2F47"/>
                </a:gs>
              </a:gsLst>
              <a:lin ang="2700000" scaled="1"/>
            </a:gradFill>
            <a:ln w="9525" cap="flat">
              <a:noFill/>
              <a:round/>
              <a:headEnd/>
              <a:tailEnd/>
            </a:ln>
            <a:effectLst/>
          </p:spPr>
          <p:txBody>
            <a:bodyPr wrap="none" anchor="ctr"/>
            <a:lstStyle/>
            <a:p>
              <a:endParaRPr lang="en-US"/>
            </a:p>
          </p:txBody>
        </p:sp>
        <p:sp>
          <p:nvSpPr>
            <p:cNvPr id="1235" name="Oval 211"/>
            <p:cNvSpPr>
              <a:spLocks noChangeArrowheads="1"/>
            </p:cNvSpPr>
            <p:nvPr/>
          </p:nvSpPr>
          <p:spPr bwMode="auto">
            <a:xfrm>
              <a:off x="5689" y="1811"/>
              <a:ext cx="127" cy="60"/>
            </a:xfrm>
            <a:prstGeom prst="ellipse">
              <a:avLst/>
            </a:prstGeom>
            <a:gradFill rotWithShape="0">
              <a:gsLst>
                <a:gs pos="0">
                  <a:srgbClr val="52527C"/>
                </a:gs>
                <a:gs pos="100000">
                  <a:srgbClr val="2F2F47"/>
                </a:gs>
              </a:gsLst>
              <a:lin ang="2700000" scaled="1"/>
            </a:gradFill>
            <a:ln w="9525" cap="flat">
              <a:noFill/>
              <a:round/>
              <a:headEnd/>
              <a:tailEnd/>
            </a:ln>
            <a:effectLst/>
          </p:spPr>
          <p:txBody>
            <a:bodyPr wrap="none" anchor="ctr"/>
            <a:lstStyle/>
            <a:p>
              <a:endParaRPr lang="en-US"/>
            </a:p>
          </p:txBody>
        </p:sp>
        <p:sp>
          <p:nvSpPr>
            <p:cNvPr id="1236" name="Oval 212"/>
            <p:cNvSpPr>
              <a:spLocks noChangeArrowheads="1"/>
            </p:cNvSpPr>
            <p:nvPr/>
          </p:nvSpPr>
          <p:spPr bwMode="auto">
            <a:xfrm>
              <a:off x="5663" y="2680"/>
              <a:ext cx="155" cy="82"/>
            </a:xfrm>
            <a:prstGeom prst="ellipse">
              <a:avLst/>
            </a:prstGeom>
            <a:gradFill rotWithShape="0">
              <a:gsLst>
                <a:gs pos="0">
                  <a:srgbClr val="52527C"/>
                </a:gs>
                <a:gs pos="100000">
                  <a:srgbClr val="2C2C43"/>
                </a:gs>
              </a:gsLst>
              <a:lin ang="2700000" scaled="1"/>
            </a:gradFill>
            <a:ln w="9525" cap="flat">
              <a:noFill/>
              <a:round/>
              <a:headEnd/>
              <a:tailEnd/>
            </a:ln>
            <a:effectLst/>
          </p:spPr>
          <p:txBody>
            <a:bodyPr wrap="none" anchor="ctr"/>
            <a:lstStyle/>
            <a:p>
              <a:endParaRPr lang="en-US"/>
            </a:p>
          </p:txBody>
        </p:sp>
        <p:sp>
          <p:nvSpPr>
            <p:cNvPr id="1237" name="Oval 213"/>
            <p:cNvSpPr>
              <a:spLocks noChangeArrowheads="1"/>
            </p:cNvSpPr>
            <p:nvPr/>
          </p:nvSpPr>
          <p:spPr bwMode="auto">
            <a:xfrm>
              <a:off x="-65" y="2865"/>
              <a:ext cx="149" cy="88"/>
            </a:xfrm>
            <a:prstGeom prst="ellipse">
              <a:avLst/>
            </a:prstGeom>
            <a:gradFill rotWithShape="0">
              <a:gsLst>
                <a:gs pos="0">
                  <a:srgbClr val="666699"/>
                </a:gs>
                <a:gs pos="100000">
                  <a:srgbClr val="46466A"/>
                </a:gs>
              </a:gsLst>
              <a:lin ang="2700000" scaled="1"/>
            </a:gradFill>
            <a:ln w="9525" cap="flat">
              <a:noFill/>
              <a:round/>
              <a:headEnd/>
              <a:tailEnd/>
            </a:ln>
            <a:effectLst/>
          </p:spPr>
          <p:txBody>
            <a:bodyPr wrap="none" anchor="ctr"/>
            <a:lstStyle/>
            <a:p>
              <a:endParaRPr lang="en-US"/>
            </a:p>
          </p:txBody>
        </p:sp>
        <p:sp>
          <p:nvSpPr>
            <p:cNvPr id="1238" name="Oval 214"/>
            <p:cNvSpPr>
              <a:spLocks noChangeArrowheads="1"/>
            </p:cNvSpPr>
            <p:nvPr/>
          </p:nvSpPr>
          <p:spPr bwMode="auto">
            <a:xfrm>
              <a:off x="2" y="2477"/>
              <a:ext cx="155" cy="88"/>
            </a:xfrm>
            <a:prstGeom prst="ellipse">
              <a:avLst/>
            </a:prstGeom>
            <a:gradFill rotWithShape="0">
              <a:gsLst>
                <a:gs pos="0">
                  <a:srgbClr val="666699"/>
                </a:gs>
                <a:gs pos="100000">
                  <a:srgbClr val="4C4C73"/>
                </a:gs>
              </a:gsLst>
              <a:lin ang="2700000" scaled="1"/>
            </a:gradFill>
            <a:ln w="9525" cap="flat">
              <a:noFill/>
              <a:round/>
              <a:headEnd/>
              <a:tailEnd/>
            </a:ln>
            <a:effectLst/>
          </p:spPr>
          <p:txBody>
            <a:bodyPr wrap="none" anchor="ctr"/>
            <a:lstStyle/>
            <a:p>
              <a:endParaRPr lang="en-US"/>
            </a:p>
          </p:txBody>
        </p:sp>
        <p:sp>
          <p:nvSpPr>
            <p:cNvPr id="1239" name="Oval 215"/>
            <p:cNvSpPr>
              <a:spLocks noChangeArrowheads="1"/>
            </p:cNvSpPr>
            <p:nvPr/>
          </p:nvSpPr>
          <p:spPr bwMode="auto">
            <a:xfrm>
              <a:off x="-9" y="1436"/>
              <a:ext cx="105" cy="43"/>
            </a:xfrm>
            <a:prstGeom prst="ellipse">
              <a:avLst/>
            </a:prstGeom>
            <a:gradFill rotWithShape="0">
              <a:gsLst>
                <a:gs pos="0">
                  <a:srgbClr val="666699"/>
                </a:gs>
                <a:gs pos="100000">
                  <a:srgbClr val="5C5C8A"/>
                </a:gs>
              </a:gsLst>
              <a:lin ang="2700000" scaled="1"/>
            </a:gradFill>
            <a:ln w="9525" cap="flat">
              <a:noFill/>
              <a:round/>
              <a:headEnd/>
              <a:tailEnd/>
            </a:ln>
            <a:effectLst/>
          </p:spPr>
          <p:txBody>
            <a:bodyPr wrap="none" anchor="ctr"/>
            <a:lstStyle/>
            <a:p>
              <a:endParaRPr lang="en-US"/>
            </a:p>
          </p:txBody>
        </p:sp>
        <p:sp>
          <p:nvSpPr>
            <p:cNvPr id="1240" name="Oval 216"/>
            <p:cNvSpPr>
              <a:spLocks noChangeArrowheads="1"/>
            </p:cNvSpPr>
            <p:nvPr/>
          </p:nvSpPr>
          <p:spPr bwMode="auto">
            <a:xfrm>
              <a:off x="5624" y="4010"/>
              <a:ext cx="200" cy="105"/>
            </a:xfrm>
            <a:prstGeom prst="ellipse">
              <a:avLst/>
            </a:prstGeom>
            <a:gradFill rotWithShape="0">
              <a:gsLst>
                <a:gs pos="0">
                  <a:srgbClr val="52527C"/>
                </a:gs>
                <a:gs pos="100000">
                  <a:srgbClr val="202030"/>
                </a:gs>
              </a:gsLst>
              <a:lin ang="2700000" scaled="1"/>
            </a:gradFill>
            <a:ln w="9525" cap="flat">
              <a:noFill/>
              <a:round/>
              <a:headEnd/>
              <a:tailEnd/>
            </a:ln>
            <a:effectLst/>
          </p:spPr>
          <p:txBody>
            <a:bodyPr wrap="none" anchor="ctr"/>
            <a:lstStyle/>
            <a:p>
              <a:endParaRPr lang="en-US"/>
            </a:p>
          </p:txBody>
        </p:sp>
      </p:grpSp>
      <p:sp>
        <p:nvSpPr>
          <p:cNvPr id="1241" name="Rectangle 217"/>
          <p:cNvSpPr>
            <a:spLocks noGrp="1" noChangeArrowheads="1"/>
          </p:cNvSpPr>
          <p:nvPr>
            <p:ph type="sldNum"/>
          </p:nvPr>
        </p:nvSpPr>
        <p:spPr bwMode="auto">
          <a:xfrm>
            <a:off x="6553200" y="6243638"/>
            <a:ext cx="2132013" cy="455612"/>
          </a:xfrm>
          <a:prstGeom prst="rect">
            <a:avLst/>
          </a:prstGeom>
          <a:noFill/>
          <a:ln w="9525" cap="flat">
            <a:noFill/>
            <a:round/>
            <a:headEnd/>
            <a:tailEnd/>
          </a:ln>
          <a:effectLst/>
        </p:spPr>
        <p:txBody>
          <a:bodyPr vert="horz" wrap="square" lIns="90000" tIns="46800" rIns="90000" bIns="46800" numCol="1" anchor="b" anchorCtr="0" compatLnSpc="1">
            <a:prstTxWarp prst="textNoShape">
              <a:avLst/>
            </a:prstTxWarp>
          </a:bodyPr>
          <a:lstStyle>
            <a:lvl1pP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cs typeface="Segoe UI" charset="0"/>
              </a:defRPr>
            </a:lvl1pPr>
          </a:lstStyle>
          <a:p>
            <a:fld id="{77E494F0-6174-4E42-B02D-DFBF279E42D2}" type="slidenum">
              <a:rPr lang="en-US"/>
              <a:pPr/>
              <a:t>‹#›</a:t>
            </a:fld>
            <a:endParaRPr lang="en-US"/>
          </a:p>
        </p:txBody>
      </p:sp>
      <p:sp>
        <p:nvSpPr>
          <p:cNvPr id="1242" name="Rectangle 218"/>
          <p:cNvSpPr>
            <a:spLocks noGrp="1" noChangeArrowheads="1"/>
          </p:cNvSpPr>
          <p:nvPr>
            <p:ph type="dt"/>
          </p:nvPr>
        </p:nvSpPr>
        <p:spPr bwMode="auto">
          <a:xfrm>
            <a:off x="457200" y="6243638"/>
            <a:ext cx="2132013" cy="455612"/>
          </a:xfrm>
          <a:prstGeom prst="rect">
            <a:avLst/>
          </a:prstGeom>
          <a:noFill/>
          <a:ln w="9525" cap="flat">
            <a:noFill/>
            <a:round/>
            <a:headEnd/>
            <a:tailEnd/>
          </a:ln>
          <a:effectLst/>
        </p:spPr>
        <p:txBody>
          <a:bodyPr vert="horz" wrap="square" lIns="90000" tIns="46800" rIns="90000" bIns="46800" numCol="1" anchor="b" anchorCtr="0" compatLnSpc="1">
            <a:prstTxWarp prst="textNoShape">
              <a:avLst/>
            </a:prstTxWarp>
          </a:bodyPr>
          <a:lstStyle>
            <a:lvl1pP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cs typeface="Segoe UI" charset="0"/>
              </a:defRPr>
            </a:lvl1pPr>
          </a:lstStyle>
          <a:p>
            <a:endParaRPr lang="de-DE"/>
          </a:p>
        </p:txBody>
      </p:sp>
      <p:sp>
        <p:nvSpPr>
          <p:cNvPr id="1243" name="Rectangle 219"/>
          <p:cNvSpPr>
            <a:spLocks noGrp="1" noChangeArrowheads="1"/>
          </p:cNvSpPr>
          <p:nvPr>
            <p:ph type="ftr"/>
          </p:nvPr>
        </p:nvSpPr>
        <p:spPr bwMode="auto">
          <a:xfrm>
            <a:off x="3124200" y="6243638"/>
            <a:ext cx="2894013" cy="455612"/>
          </a:xfrm>
          <a:prstGeom prst="rect">
            <a:avLst/>
          </a:prstGeom>
          <a:noFill/>
          <a:ln w="9525" cap="flat">
            <a:noFill/>
            <a:round/>
            <a:headEnd/>
            <a:tailEnd/>
          </a:ln>
          <a:effectLst/>
        </p:spPr>
        <p:txBody>
          <a:bodyPr vert="horz" wrap="square" lIns="90000" tIns="46800" rIns="90000" bIns="46800" numCol="1" anchor="b" anchorCtr="0" compatLnSpc="1">
            <a:prstTxWarp prst="textNoShape">
              <a:avLst/>
            </a:prstTxWarp>
          </a:bodyPr>
          <a:lstStyle>
            <a:lvl1pP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cs typeface="Segoe UI" charset="0"/>
              </a:defRPr>
            </a:lvl1pPr>
          </a:lstStyle>
          <a:p>
            <a:endParaRPr lang="en-US"/>
          </a:p>
        </p:txBody>
      </p:sp>
      <p:sp>
        <p:nvSpPr>
          <p:cNvPr id="1244" name="Rectangle 220"/>
          <p:cNvSpPr>
            <a:spLocks noGrp="1" noChangeArrowheads="1"/>
          </p:cNvSpPr>
          <p:nvPr>
            <p:ph type="body" idx="1"/>
          </p:nvPr>
        </p:nvSpPr>
        <p:spPr bwMode="auto">
          <a:xfrm>
            <a:off x="457200" y="1600200"/>
            <a:ext cx="8228013" cy="4532313"/>
          </a:xfrm>
          <a:prstGeom prst="rect">
            <a:avLst/>
          </a:prstGeom>
          <a:noFill/>
          <a:ln w="9525" cap="flat">
            <a:noFill/>
            <a:round/>
            <a:headEnd/>
            <a:tailEnd/>
          </a:ln>
          <a:effectLst/>
        </p:spPr>
        <p:txBody>
          <a:bodyPr vert="horz" wrap="square" lIns="90000" tIns="46800" rIns="90000" bIns="4680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p:txBody>
      </p:sp>
      <p:sp>
        <p:nvSpPr>
          <p:cNvPr id="1245" name="Rectangle 221"/>
          <p:cNvSpPr>
            <a:spLocks noGrp="1" noChangeArrowheads="1"/>
          </p:cNvSpPr>
          <p:nvPr>
            <p:ph type="title"/>
          </p:nvPr>
        </p:nvSpPr>
        <p:spPr bwMode="auto">
          <a:xfrm>
            <a:off x="457200" y="274638"/>
            <a:ext cx="8228013" cy="1141412"/>
          </a:xfrm>
          <a:prstGeom prst="rect">
            <a:avLst/>
          </a:prstGeom>
          <a:noFill/>
          <a:ln w="9525" cap="flat">
            <a:noFill/>
            <a:round/>
            <a:headEnd/>
            <a:tailEnd/>
          </a:ln>
          <a:effectLst/>
        </p:spPr>
        <p:txBody>
          <a:bodyPr vert="horz" wrap="square" lIns="90000" tIns="46800" rIns="90000" bIns="46800" numCol="1" anchor="ctr" anchorCtr="0" compatLnSpc="1">
            <a:prstTxWarp prst="textNoShape">
              <a:avLst/>
            </a:prstTxWarp>
          </a:bodyPr>
          <a:lstStyle/>
          <a:p>
            <a:pPr lvl="0"/>
            <a:r>
              <a:rPr lang="en-GB" smtClean="0"/>
              <a:t>Click to edit the title text format</a:t>
            </a:r>
          </a:p>
        </p:txBody>
      </p:sp>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Lst>
  <p:txStyles>
    <p:titleStyle>
      <a:lvl1pPr algn="ctr" defTabSz="457200" rtl="0" fontAlgn="base">
        <a:spcBef>
          <a:spcPct val="0"/>
        </a:spcBef>
        <a:spcAft>
          <a:spcPct val="0"/>
        </a:spcAft>
        <a:buClr>
          <a:srgbClr val="000000"/>
        </a:buClr>
        <a:buSzPct val="100000"/>
        <a:buFont typeface="Times New Roman" pitchFamily="16" charset="0"/>
        <a:defRPr sz="4400">
          <a:solidFill>
            <a:srgbClr val="DFDEF6"/>
          </a:solidFill>
          <a:effectLst>
            <a:outerShdw blurRad="38100" dist="38100" dir="2700000" algn="tl">
              <a:srgbClr val="000000"/>
            </a:outerShdw>
          </a:effectLst>
          <a:latin typeface="+mj-lt"/>
          <a:ea typeface="+mj-ea"/>
          <a:cs typeface="+mj-cs"/>
        </a:defRPr>
      </a:lvl1pPr>
      <a:lvl2pPr marL="742950" indent="-285750" algn="ctr" defTabSz="457200" rtl="0" fontAlgn="base">
        <a:spcBef>
          <a:spcPct val="0"/>
        </a:spcBef>
        <a:spcAft>
          <a:spcPct val="0"/>
        </a:spcAft>
        <a:buClr>
          <a:srgbClr val="000000"/>
        </a:buClr>
        <a:buSzPct val="100000"/>
        <a:buFont typeface="Times New Roman" pitchFamily="16" charset="0"/>
        <a:defRPr sz="4400">
          <a:solidFill>
            <a:srgbClr val="DFDEF6"/>
          </a:solidFill>
          <a:effectLst>
            <a:outerShdw blurRad="38100" dist="38100" dir="2700000" algn="tl">
              <a:srgbClr val="000000"/>
            </a:outerShdw>
          </a:effectLst>
          <a:latin typeface="Arial" charset="0"/>
          <a:cs typeface="Tahoma" charset="0"/>
        </a:defRPr>
      </a:lvl2pPr>
      <a:lvl3pPr marL="1143000" indent="-228600" algn="ctr" defTabSz="457200" rtl="0" fontAlgn="base">
        <a:spcBef>
          <a:spcPct val="0"/>
        </a:spcBef>
        <a:spcAft>
          <a:spcPct val="0"/>
        </a:spcAft>
        <a:buClr>
          <a:srgbClr val="000000"/>
        </a:buClr>
        <a:buSzPct val="100000"/>
        <a:buFont typeface="Times New Roman" pitchFamily="16" charset="0"/>
        <a:defRPr sz="4400">
          <a:solidFill>
            <a:srgbClr val="DFDEF6"/>
          </a:solidFill>
          <a:effectLst>
            <a:outerShdw blurRad="38100" dist="38100" dir="2700000" algn="tl">
              <a:srgbClr val="000000"/>
            </a:outerShdw>
          </a:effectLst>
          <a:latin typeface="Arial" charset="0"/>
          <a:cs typeface="Tahoma" charset="0"/>
        </a:defRPr>
      </a:lvl3pPr>
      <a:lvl4pPr marL="1600200" indent="-228600" algn="ctr" defTabSz="457200" rtl="0" fontAlgn="base">
        <a:spcBef>
          <a:spcPct val="0"/>
        </a:spcBef>
        <a:spcAft>
          <a:spcPct val="0"/>
        </a:spcAft>
        <a:buClr>
          <a:srgbClr val="000000"/>
        </a:buClr>
        <a:buSzPct val="100000"/>
        <a:buFont typeface="Times New Roman" pitchFamily="16" charset="0"/>
        <a:defRPr sz="4400">
          <a:solidFill>
            <a:srgbClr val="DFDEF6"/>
          </a:solidFill>
          <a:effectLst>
            <a:outerShdw blurRad="38100" dist="38100" dir="2700000" algn="tl">
              <a:srgbClr val="000000"/>
            </a:outerShdw>
          </a:effectLst>
          <a:latin typeface="Arial" charset="0"/>
          <a:cs typeface="Tahoma" charset="0"/>
        </a:defRPr>
      </a:lvl4pPr>
      <a:lvl5pPr marL="2057400" indent="-228600" algn="ctr" defTabSz="457200" rtl="0" fontAlgn="base">
        <a:spcBef>
          <a:spcPct val="0"/>
        </a:spcBef>
        <a:spcAft>
          <a:spcPct val="0"/>
        </a:spcAft>
        <a:buClr>
          <a:srgbClr val="000000"/>
        </a:buClr>
        <a:buSzPct val="100000"/>
        <a:buFont typeface="Times New Roman" pitchFamily="16" charset="0"/>
        <a:defRPr sz="4400">
          <a:solidFill>
            <a:srgbClr val="DFDEF6"/>
          </a:solidFill>
          <a:effectLst>
            <a:outerShdw blurRad="38100" dist="38100" dir="2700000" algn="tl">
              <a:srgbClr val="000000"/>
            </a:outerShdw>
          </a:effectLst>
          <a:latin typeface="Arial" charset="0"/>
          <a:cs typeface="Tahoma" charset="0"/>
        </a:defRPr>
      </a:lvl5pPr>
      <a:lvl6pPr marL="2514600" indent="-228600" algn="ctr" defTabSz="457200" rtl="0" fontAlgn="base">
        <a:spcBef>
          <a:spcPct val="0"/>
        </a:spcBef>
        <a:spcAft>
          <a:spcPct val="0"/>
        </a:spcAft>
        <a:buClr>
          <a:srgbClr val="000000"/>
        </a:buClr>
        <a:buSzPct val="100000"/>
        <a:buFont typeface="Times New Roman" pitchFamily="16" charset="0"/>
        <a:defRPr sz="4400">
          <a:solidFill>
            <a:srgbClr val="DFDEF6"/>
          </a:solidFill>
          <a:effectLst>
            <a:outerShdw blurRad="38100" dist="38100" dir="2700000" algn="tl">
              <a:srgbClr val="000000"/>
            </a:outerShdw>
          </a:effectLst>
          <a:latin typeface="Arial" charset="0"/>
          <a:cs typeface="Tahoma" charset="0"/>
        </a:defRPr>
      </a:lvl6pPr>
      <a:lvl7pPr marL="2971800" indent="-228600" algn="ctr" defTabSz="457200" rtl="0" fontAlgn="base">
        <a:spcBef>
          <a:spcPct val="0"/>
        </a:spcBef>
        <a:spcAft>
          <a:spcPct val="0"/>
        </a:spcAft>
        <a:buClr>
          <a:srgbClr val="000000"/>
        </a:buClr>
        <a:buSzPct val="100000"/>
        <a:buFont typeface="Times New Roman" pitchFamily="16" charset="0"/>
        <a:defRPr sz="4400">
          <a:solidFill>
            <a:srgbClr val="DFDEF6"/>
          </a:solidFill>
          <a:effectLst>
            <a:outerShdw blurRad="38100" dist="38100" dir="2700000" algn="tl">
              <a:srgbClr val="000000"/>
            </a:outerShdw>
          </a:effectLst>
          <a:latin typeface="Arial" charset="0"/>
          <a:cs typeface="Tahoma" charset="0"/>
        </a:defRPr>
      </a:lvl7pPr>
      <a:lvl8pPr marL="3429000" indent="-228600" algn="ctr" defTabSz="457200" rtl="0" fontAlgn="base">
        <a:spcBef>
          <a:spcPct val="0"/>
        </a:spcBef>
        <a:spcAft>
          <a:spcPct val="0"/>
        </a:spcAft>
        <a:buClr>
          <a:srgbClr val="000000"/>
        </a:buClr>
        <a:buSzPct val="100000"/>
        <a:buFont typeface="Times New Roman" pitchFamily="16" charset="0"/>
        <a:defRPr sz="4400">
          <a:solidFill>
            <a:srgbClr val="DFDEF6"/>
          </a:solidFill>
          <a:effectLst>
            <a:outerShdw blurRad="38100" dist="38100" dir="2700000" algn="tl">
              <a:srgbClr val="000000"/>
            </a:outerShdw>
          </a:effectLst>
          <a:latin typeface="Arial" charset="0"/>
          <a:cs typeface="Tahoma" charset="0"/>
        </a:defRPr>
      </a:lvl8pPr>
      <a:lvl9pPr marL="3886200" indent="-228600" algn="ctr" defTabSz="457200" rtl="0" fontAlgn="base">
        <a:spcBef>
          <a:spcPct val="0"/>
        </a:spcBef>
        <a:spcAft>
          <a:spcPct val="0"/>
        </a:spcAft>
        <a:buClr>
          <a:srgbClr val="000000"/>
        </a:buClr>
        <a:buSzPct val="100000"/>
        <a:buFont typeface="Times New Roman" pitchFamily="16" charset="0"/>
        <a:defRPr sz="4400">
          <a:solidFill>
            <a:srgbClr val="DFDEF6"/>
          </a:solidFill>
          <a:effectLst>
            <a:outerShdw blurRad="38100" dist="38100" dir="2700000" algn="tl">
              <a:srgbClr val="000000"/>
            </a:outerShdw>
          </a:effectLst>
          <a:latin typeface="Arial" charset="0"/>
          <a:cs typeface="Tahoma" charset="0"/>
        </a:defRPr>
      </a:lvl9pPr>
    </p:titleStyle>
    <p:bodyStyle>
      <a:lvl1pPr marL="342900" indent="-342900" algn="l" defTabSz="457200" rtl="0" fontAlgn="base">
        <a:spcBef>
          <a:spcPts val="800"/>
        </a:spcBef>
        <a:spcAft>
          <a:spcPct val="0"/>
        </a:spcAft>
        <a:buClr>
          <a:srgbClr val="000000"/>
        </a:buClr>
        <a:buSzPct val="100000"/>
        <a:buFont typeface="Times New Roman" pitchFamily="16" charset="0"/>
        <a:defRPr sz="3200">
          <a:solidFill>
            <a:srgbClr val="FFFFFF"/>
          </a:solidFill>
          <a:effectLst>
            <a:outerShdw blurRad="38100" dist="38100" dir="2700000" algn="tl">
              <a:srgbClr val="000000"/>
            </a:outerShdw>
          </a:effectLst>
          <a:latin typeface="+mn-lt"/>
          <a:ea typeface="+mn-ea"/>
          <a:cs typeface="+mn-cs"/>
        </a:defRPr>
      </a:lvl1pPr>
      <a:lvl2pPr marL="742950" indent="-285750" algn="l" defTabSz="457200" rtl="0" fontAlgn="base">
        <a:spcBef>
          <a:spcPts val="700"/>
        </a:spcBef>
        <a:spcAft>
          <a:spcPct val="0"/>
        </a:spcAft>
        <a:buClr>
          <a:srgbClr val="000000"/>
        </a:buClr>
        <a:buSzPct val="100000"/>
        <a:buFont typeface="Times New Roman" pitchFamily="16" charset="0"/>
        <a:defRPr sz="2800">
          <a:solidFill>
            <a:srgbClr val="FFFFFF"/>
          </a:solidFill>
          <a:effectLst>
            <a:outerShdw blurRad="38100" dist="38100" dir="2700000" algn="tl">
              <a:srgbClr val="000000"/>
            </a:outerShdw>
          </a:effectLst>
          <a:latin typeface="+mn-lt"/>
          <a:cs typeface="+mn-cs"/>
        </a:defRPr>
      </a:lvl2pPr>
      <a:lvl3pPr marL="1143000" indent="-228600" algn="l" defTabSz="457200" rtl="0" fontAlgn="base">
        <a:spcBef>
          <a:spcPts val="600"/>
        </a:spcBef>
        <a:spcAft>
          <a:spcPct val="0"/>
        </a:spcAft>
        <a:buClr>
          <a:srgbClr val="000000"/>
        </a:buClr>
        <a:buSzPct val="100000"/>
        <a:buFont typeface="Times New Roman" pitchFamily="16" charset="0"/>
        <a:defRPr sz="2400">
          <a:solidFill>
            <a:srgbClr val="FFFFFF"/>
          </a:solidFill>
          <a:effectLst>
            <a:outerShdw blurRad="38100" dist="38100" dir="2700000" algn="tl">
              <a:srgbClr val="000000"/>
            </a:outerShdw>
          </a:effectLst>
          <a:latin typeface="+mn-lt"/>
          <a:cs typeface="+mn-cs"/>
        </a:defRPr>
      </a:lvl3pPr>
      <a:lvl4pPr marL="1600200" indent="-228600" algn="l" defTabSz="457200" rtl="0" fontAlgn="base">
        <a:spcBef>
          <a:spcPts val="500"/>
        </a:spcBef>
        <a:spcAft>
          <a:spcPct val="0"/>
        </a:spcAft>
        <a:buClr>
          <a:srgbClr val="000000"/>
        </a:buClr>
        <a:buSzPct val="100000"/>
        <a:buFont typeface="Times New Roman" pitchFamily="16" charset="0"/>
        <a:defRPr sz="2000">
          <a:solidFill>
            <a:srgbClr val="FFFFFF"/>
          </a:solidFill>
          <a:effectLst>
            <a:outerShdw blurRad="38100" dist="38100" dir="2700000" algn="tl">
              <a:srgbClr val="000000"/>
            </a:outerShdw>
          </a:effectLst>
          <a:latin typeface="+mn-lt"/>
          <a:cs typeface="+mn-cs"/>
        </a:defRPr>
      </a:lvl4pPr>
      <a:lvl5pPr marL="2057400" indent="-228600" algn="l" defTabSz="457200" rtl="0" fontAlgn="base">
        <a:spcBef>
          <a:spcPts val="500"/>
        </a:spcBef>
        <a:spcAft>
          <a:spcPct val="0"/>
        </a:spcAft>
        <a:buClr>
          <a:srgbClr val="000000"/>
        </a:buClr>
        <a:buSzPct val="100000"/>
        <a:buFont typeface="Times New Roman" pitchFamily="16" charset="0"/>
        <a:defRPr sz="2000">
          <a:solidFill>
            <a:srgbClr val="FFFFFF"/>
          </a:solidFill>
          <a:effectLst>
            <a:outerShdw blurRad="38100" dist="38100" dir="2700000" algn="tl">
              <a:srgbClr val="000000"/>
            </a:outerShdw>
          </a:effectLst>
          <a:latin typeface="+mn-lt"/>
          <a:cs typeface="+mn-cs"/>
        </a:defRPr>
      </a:lvl5pPr>
      <a:lvl6pPr marL="2514600" indent="-228600" algn="l" defTabSz="457200" rtl="0" fontAlgn="base">
        <a:spcBef>
          <a:spcPts val="500"/>
        </a:spcBef>
        <a:spcAft>
          <a:spcPct val="0"/>
        </a:spcAft>
        <a:buClr>
          <a:srgbClr val="000000"/>
        </a:buClr>
        <a:buSzPct val="100000"/>
        <a:buFont typeface="Times New Roman" pitchFamily="16" charset="0"/>
        <a:defRPr sz="2000">
          <a:solidFill>
            <a:srgbClr val="FFFFFF"/>
          </a:solidFill>
          <a:effectLst>
            <a:outerShdw blurRad="38100" dist="38100" dir="2700000" algn="tl">
              <a:srgbClr val="000000"/>
            </a:outerShdw>
          </a:effectLst>
          <a:latin typeface="+mn-lt"/>
          <a:cs typeface="+mn-cs"/>
        </a:defRPr>
      </a:lvl6pPr>
      <a:lvl7pPr marL="2971800" indent="-228600" algn="l" defTabSz="457200" rtl="0" fontAlgn="base">
        <a:spcBef>
          <a:spcPts val="500"/>
        </a:spcBef>
        <a:spcAft>
          <a:spcPct val="0"/>
        </a:spcAft>
        <a:buClr>
          <a:srgbClr val="000000"/>
        </a:buClr>
        <a:buSzPct val="100000"/>
        <a:buFont typeface="Times New Roman" pitchFamily="16" charset="0"/>
        <a:defRPr sz="2000">
          <a:solidFill>
            <a:srgbClr val="FFFFFF"/>
          </a:solidFill>
          <a:effectLst>
            <a:outerShdw blurRad="38100" dist="38100" dir="2700000" algn="tl">
              <a:srgbClr val="000000"/>
            </a:outerShdw>
          </a:effectLst>
          <a:latin typeface="+mn-lt"/>
          <a:cs typeface="+mn-cs"/>
        </a:defRPr>
      </a:lvl7pPr>
      <a:lvl8pPr marL="3429000" indent="-228600" algn="l" defTabSz="457200" rtl="0" fontAlgn="base">
        <a:spcBef>
          <a:spcPts val="500"/>
        </a:spcBef>
        <a:spcAft>
          <a:spcPct val="0"/>
        </a:spcAft>
        <a:buClr>
          <a:srgbClr val="000000"/>
        </a:buClr>
        <a:buSzPct val="100000"/>
        <a:buFont typeface="Times New Roman" pitchFamily="16" charset="0"/>
        <a:defRPr sz="2000">
          <a:solidFill>
            <a:srgbClr val="FFFFFF"/>
          </a:solidFill>
          <a:effectLst>
            <a:outerShdw blurRad="38100" dist="38100" dir="2700000" algn="tl">
              <a:srgbClr val="000000"/>
            </a:outerShdw>
          </a:effectLst>
          <a:latin typeface="+mn-lt"/>
          <a:cs typeface="+mn-cs"/>
        </a:defRPr>
      </a:lvl8pPr>
      <a:lvl9pPr marL="3886200" indent="-228600" algn="l" defTabSz="457200" rtl="0" fontAlgn="base">
        <a:spcBef>
          <a:spcPts val="500"/>
        </a:spcBef>
        <a:spcAft>
          <a:spcPct val="0"/>
        </a:spcAft>
        <a:buClr>
          <a:srgbClr val="000000"/>
        </a:buClr>
        <a:buSzPct val="100000"/>
        <a:buFont typeface="Times New Roman" pitchFamily="16" charset="0"/>
        <a:defRPr sz="2000">
          <a:solidFill>
            <a:srgbClr val="FFFFFF"/>
          </a:solidFill>
          <a:effectLst>
            <a:outerShdw blurRad="38100" dist="38100" dir="2700000" algn="tl">
              <a:srgbClr val="000000"/>
            </a:outerShdw>
          </a:effectLst>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p:cNvSpPr txBox="1">
            <a:spLocks noChangeArrowheads="1"/>
          </p:cNvSpPr>
          <p:nvPr/>
        </p:nvSpPr>
        <p:spPr bwMode="auto">
          <a:xfrm>
            <a:off x="671513" y="2400300"/>
            <a:ext cx="7772400" cy="1736725"/>
          </a:xfrm>
          <a:prstGeom prst="rect">
            <a:avLst/>
          </a:prstGeom>
          <a:noFill/>
          <a:ln w="9525" cap="flat">
            <a:noFill/>
            <a:round/>
            <a:headEnd/>
            <a:tailEnd/>
          </a:ln>
          <a:effectLst/>
        </p:spPr>
        <p:txBody>
          <a:bodyPr vert="horz" wrap="square" lIns="90000" tIns="46800" rIns="90000" bIns="46800" numCol="1" anchor="ctr" anchorCtr="0" compatLnSpc="1">
            <a:prstTxWarp prst="textNoShape">
              <a:avLst/>
            </a:prstTxWarp>
          </a:bodyPr>
          <a:lstStyle/>
          <a:p>
            <a:pPr marL="0" marR="0" lvl="0" indent="0" algn="ctr" defTabSz="457200" rtl="0" eaLnBrk="1" fontAlgn="base" latinLnBrk="0" hangingPunct="1">
              <a:lnSpc>
                <a:spcPct val="100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4800" b="0" i="0" u="none" strike="noStrike" kern="0" cap="none" spc="0" normalizeH="0" baseline="0" noProof="0" dirty="0" smtClean="0">
                <a:ln>
                  <a:noFill/>
                </a:ln>
                <a:solidFill>
                  <a:srgbClr val="DFDEF6"/>
                </a:solidFill>
                <a:effectLst>
                  <a:outerShdw blurRad="38100" dist="38100" dir="2700000" algn="tl">
                    <a:srgbClr val="000000"/>
                  </a:outerShdw>
                </a:effectLst>
                <a:uLnTx/>
                <a:uFillTx/>
                <a:latin typeface="+mj-lt"/>
                <a:ea typeface="+mj-ea"/>
                <a:cs typeface="+mj-cs"/>
              </a:rPr>
              <a:t>The Great Controversy</a:t>
            </a:r>
            <a:br>
              <a:rPr kumimoji="0" lang="en-US" sz="4800" b="0" i="0" u="none" strike="noStrike" kern="0" cap="none" spc="0" normalizeH="0" baseline="0" noProof="0" dirty="0" smtClean="0">
                <a:ln>
                  <a:noFill/>
                </a:ln>
                <a:solidFill>
                  <a:srgbClr val="DFDEF6"/>
                </a:solidFill>
                <a:effectLst>
                  <a:outerShdw blurRad="38100" dist="38100" dir="2700000" algn="tl">
                    <a:srgbClr val="000000"/>
                  </a:outerShdw>
                </a:effectLst>
                <a:uLnTx/>
                <a:uFillTx/>
                <a:latin typeface="+mj-lt"/>
                <a:ea typeface="+mj-ea"/>
                <a:cs typeface="+mj-cs"/>
              </a:rPr>
            </a:br>
            <a:r>
              <a:rPr kumimoji="0" lang="en-US" sz="3600" b="0" i="0" u="none" strike="noStrike" kern="0" cap="none" spc="0" normalizeH="0" baseline="0" noProof="0" dirty="0" smtClean="0">
                <a:ln>
                  <a:noFill/>
                </a:ln>
                <a:solidFill>
                  <a:srgbClr val="DFDEF6"/>
                </a:solidFill>
                <a:effectLst>
                  <a:outerShdw blurRad="38100" dist="38100" dir="2700000" algn="tl">
                    <a:srgbClr val="000000"/>
                  </a:outerShdw>
                </a:effectLst>
                <a:uLnTx/>
                <a:uFillTx/>
                <a:latin typeface="+mj-lt"/>
                <a:ea typeface="+mj-ea"/>
                <a:cs typeface="+mj-cs"/>
              </a:rPr>
              <a:t>Chapter 1</a:t>
            </a:r>
          </a:p>
        </p:txBody>
      </p:sp>
      <p:sp>
        <p:nvSpPr>
          <p:cNvPr id="5" name="Rectangle 2"/>
          <p:cNvSpPr txBox="1">
            <a:spLocks noChangeArrowheads="1"/>
          </p:cNvSpPr>
          <p:nvPr/>
        </p:nvSpPr>
        <p:spPr bwMode="auto">
          <a:xfrm>
            <a:off x="1600200" y="4379912"/>
            <a:ext cx="6400800" cy="2020888"/>
          </a:xfrm>
          <a:prstGeom prst="rect">
            <a:avLst/>
          </a:prstGeom>
          <a:noFill/>
          <a:ln w="9525" cap="flat">
            <a:noFill/>
            <a:round/>
            <a:headEnd/>
            <a:tailEnd/>
          </a:ln>
          <a:effectLst/>
        </p:spPr>
        <p:txBody>
          <a:bodyPr vert="horz" wrap="square" lIns="90000" tIns="46800" rIns="90000" bIns="46800" numCol="1" anchor="t" anchorCtr="0" compatLnSpc="1">
            <a:prstTxWarp prst="textNoShape">
              <a:avLst/>
            </a:prstTxWarp>
          </a:bodyPr>
          <a:lstStyle/>
          <a:p>
            <a:pPr marL="609600" marR="0" lvl="0" indent="-608013" algn="l" defTabSz="457200" rtl="0" eaLnBrk="1" fontAlgn="base" latinLnBrk="0" hangingPunct="1">
              <a:lnSpc>
                <a:spcPct val="100000"/>
              </a:lnSpc>
              <a:spcBef>
                <a:spcPts val="900"/>
              </a:spcBef>
              <a:spcAft>
                <a:spcPct val="0"/>
              </a:spcAft>
              <a:buClrTx/>
              <a:buSzPct val="100000"/>
              <a:buFontTx/>
              <a:buNone/>
              <a:tabLst>
                <a:tab pos="609600" algn="l"/>
                <a:tab pos="1524000" algn="l"/>
                <a:tab pos="2438400" algn="l"/>
                <a:tab pos="3352800" algn="l"/>
                <a:tab pos="4267200" algn="l"/>
                <a:tab pos="5181600" algn="l"/>
                <a:tab pos="6096000" algn="l"/>
                <a:tab pos="7010400" algn="l"/>
                <a:tab pos="7924800" algn="l"/>
                <a:tab pos="8839200" algn="l"/>
                <a:tab pos="9753600" algn="l"/>
                <a:tab pos="10668000" algn="l"/>
              </a:tabLst>
              <a:defRPr/>
            </a:pPr>
            <a:r>
              <a:rPr kumimoji="0" lang="en-US" sz="2800" b="0" i="0" u="none" strike="noStrike" kern="0" cap="none" spc="0" normalizeH="0" baseline="0" noProof="0" dirty="0" smtClean="0">
                <a:ln>
                  <a:noFill/>
                </a:ln>
                <a:solidFill>
                  <a:srgbClr val="FFFFFF"/>
                </a:solidFill>
                <a:effectLst>
                  <a:outerShdw blurRad="38100" dist="38100" dir="2700000" algn="tl">
                    <a:srgbClr val="000000"/>
                  </a:outerShdw>
                </a:effectLst>
                <a:uLnTx/>
                <a:uFillTx/>
                <a:latin typeface="Verdana" pitchFamily="32" charset="0"/>
                <a:ea typeface="+mn-ea"/>
                <a:cs typeface="+mn-cs"/>
              </a:rPr>
              <a:t>The Destruction of Jerusalem</a:t>
            </a:r>
          </a:p>
          <a:p>
            <a:pPr marL="365125" marR="0" lvl="0" indent="-273050" algn="l" defTabSz="457200" rtl="0" eaLnBrk="1" fontAlgn="base" latinLnBrk="0" hangingPunct="1">
              <a:lnSpc>
                <a:spcPct val="100000"/>
              </a:lnSpc>
              <a:spcBef>
                <a:spcPts val="500"/>
              </a:spcBef>
              <a:spcAft>
                <a:spcPct val="0"/>
              </a:spcAft>
              <a:buClr>
                <a:srgbClr val="9999FF"/>
              </a:buClr>
              <a:buSzPct val="80000"/>
              <a:buFont typeface="Wingdings" charset="2"/>
              <a:buChar char=""/>
              <a:tabLst>
                <a:tab pos="609600" algn="l"/>
                <a:tab pos="1524000" algn="l"/>
                <a:tab pos="2438400" algn="l"/>
                <a:tab pos="3352800" algn="l"/>
                <a:tab pos="4267200" algn="l"/>
                <a:tab pos="5181600" algn="l"/>
                <a:tab pos="6096000" algn="l"/>
                <a:tab pos="7010400" algn="l"/>
                <a:tab pos="7924800" algn="l"/>
                <a:tab pos="8839200" algn="l"/>
                <a:tab pos="9753600" algn="l"/>
                <a:tab pos="10668000" algn="l"/>
              </a:tabLst>
              <a:defRPr/>
            </a:pPr>
            <a:r>
              <a:rPr kumimoji="0" lang="en-US" sz="1800" b="0" i="0" u="none" strike="noStrike" kern="0" cap="none" spc="0" normalizeH="0" baseline="0" noProof="0" dirty="0" smtClean="0">
                <a:ln>
                  <a:noFill/>
                </a:ln>
                <a:solidFill>
                  <a:srgbClr val="FFFFFF"/>
                </a:solidFill>
                <a:effectLst>
                  <a:outerShdw blurRad="38100" dist="38100" dir="2700000" algn="tl">
                    <a:srgbClr val="000000"/>
                  </a:outerShdw>
                </a:effectLst>
                <a:uLnTx/>
                <a:uFillTx/>
                <a:latin typeface="Verdana" pitchFamily="32" charset="0"/>
                <a:ea typeface="+mn-ea"/>
                <a:cs typeface="+mn-cs"/>
              </a:rPr>
              <a:t>The Transition from the Jewish to the Christian dispensation</a:t>
            </a:r>
          </a:p>
          <a:p>
            <a:pPr marL="365125" marR="0" lvl="0" indent="-273050" algn="l" defTabSz="457200" rtl="0" eaLnBrk="1" fontAlgn="base" latinLnBrk="0" hangingPunct="1">
              <a:lnSpc>
                <a:spcPct val="100000"/>
              </a:lnSpc>
              <a:spcBef>
                <a:spcPts val="500"/>
              </a:spcBef>
              <a:spcAft>
                <a:spcPct val="0"/>
              </a:spcAft>
              <a:buClr>
                <a:srgbClr val="9999FF"/>
              </a:buClr>
              <a:buSzPct val="80000"/>
              <a:buFont typeface="Wingdings" charset="2"/>
              <a:buChar char=""/>
              <a:tabLst>
                <a:tab pos="609600" algn="l"/>
                <a:tab pos="1524000" algn="l"/>
                <a:tab pos="2438400" algn="l"/>
                <a:tab pos="3352800" algn="l"/>
                <a:tab pos="4267200" algn="l"/>
                <a:tab pos="5181600" algn="l"/>
                <a:tab pos="6096000" algn="l"/>
                <a:tab pos="7010400" algn="l"/>
                <a:tab pos="7924800" algn="l"/>
                <a:tab pos="8839200" algn="l"/>
                <a:tab pos="9753600" algn="l"/>
                <a:tab pos="10668000" algn="l"/>
              </a:tabLst>
              <a:defRPr/>
            </a:pPr>
            <a:r>
              <a:rPr kumimoji="0" lang="en-US" sz="1800" b="0" i="0" u="none" strike="noStrike" kern="0" cap="none" spc="0" normalizeH="0" baseline="0" noProof="0" dirty="0" smtClean="0">
                <a:ln>
                  <a:noFill/>
                </a:ln>
                <a:solidFill>
                  <a:srgbClr val="FFFFFF"/>
                </a:solidFill>
                <a:effectLst>
                  <a:outerShdw blurRad="38100" dist="38100" dir="2700000" algn="tl">
                    <a:srgbClr val="000000"/>
                  </a:outerShdw>
                </a:effectLst>
                <a:uLnTx/>
                <a:uFillTx/>
                <a:latin typeface="Verdana" pitchFamily="32" charset="0"/>
                <a:ea typeface="+mn-ea"/>
                <a:cs typeface="+mn-cs"/>
              </a:rPr>
              <a:t>An Illustration of the end of the world</a:t>
            </a:r>
          </a:p>
          <a:p>
            <a:pPr marL="365125" marR="0" lvl="0" indent="-273050" algn="l" defTabSz="457200" rtl="0" eaLnBrk="1" fontAlgn="base" latinLnBrk="0" hangingPunct="1">
              <a:lnSpc>
                <a:spcPct val="100000"/>
              </a:lnSpc>
              <a:spcBef>
                <a:spcPts val="500"/>
              </a:spcBef>
              <a:spcAft>
                <a:spcPct val="0"/>
              </a:spcAft>
              <a:buClr>
                <a:srgbClr val="9999FF"/>
              </a:buClr>
              <a:buSzPct val="80000"/>
              <a:buFont typeface="Wingdings" charset="2"/>
              <a:buChar char=""/>
              <a:tabLst>
                <a:tab pos="609600" algn="l"/>
                <a:tab pos="1524000" algn="l"/>
                <a:tab pos="2438400" algn="l"/>
                <a:tab pos="3352800" algn="l"/>
                <a:tab pos="4267200" algn="l"/>
                <a:tab pos="5181600" algn="l"/>
                <a:tab pos="6096000" algn="l"/>
                <a:tab pos="7010400" algn="l"/>
                <a:tab pos="7924800" algn="l"/>
                <a:tab pos="8839200" algn="l"/>
                <a:tab pos="9753600" algn="l"/>
                <a:tab pos="10668000" algn="l"/>
              </a:tabLst>
              <a:defRPr/>
            </a:pPr>
            <a:r>
              <a:rPr kumimoji="0" lang="en-US" sz="1800" b="0" i="0" u="none" strike="noStrike" kern="0" cap="none" spc="0" normalizeH="0" baseline="0" noProof="0" dirty="0" smtClean="0">
                <a:ln>
                  <a:noFill/>
                </a:ln>
                <a:solidFill>
                  <a:srgbClr val="FFFFFF"/>
                </a:solidFill>
                <a:effectLst>
                  <a:outerShdw blurRad="38100" dist="38100" dir="2700000" algn="tl">
                    <a:srgbClr val="000000"/>
                  </a:outerShdw>
                </a:effectLst>
                <a:uLnTx/>
                <a:uFillTx/>
                <a:latin typeface="Verdana" pitchFamily="32" charset="0"/>
                <a:ea typeface="+mn-ea"/>
                <a:cs typeface="+mn-cs"/>
              </a:rPr>
              <a:t>An explanation of how God destroys the wicked</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fill="hold" nodeType="clickEffect">
                                  <p:stCondLst>
                                    <p:cond delay="0"/>
                                  </p:stCondLst>
                                  <p:childTnLst>
                                    <p:set>
                                      <p:cBhvr additive="repl">
                                        <p:cTn id="6" dur="1" fill="hold">
                                          <p:stCondLst>
                                            <p:cond delay="0"/>
                                          </p:stCondLst>
                                        </p:cTn>
                                        <p:tgtEl>
                                          <p:spTgt spid="4"/>
                                        </p:tgtEl>
                                        <p:attrNameLst>
                                          <p:attrName>style.visibility</p:attrName>
                                        </p:attrNameLst>
                                      </p:cBhvr>
                                      <p:to>
                                        <p:strVal val="visible"/>
                                      </p:to>
                                    </p:set>
                                    <p:anim calcmode="lin" valueType="num">
                                      <p:cBhvr additive="repl">
                                        <p:cTn id="7" dur="1000" fill="hold"/>
                                        <p:tgtEl>
                                          <p:spTgt spid="4"/>
                                        </p:tgtEl>
                                        <p:attrNameLst>
                                          <p:attrName>ppt_w</p:attrName>
                                        </p:attrNameLst>
                                      </p:cBhvr>
                                      <p:tavLst>
                                        <p:tav tm="100000">
                                          <p:val>
                                            <p:strVal val="#ppt_w*0.70"/>
                                          </p:val>
                                        </p:tav>
                                        <p:tav>
                                          <p:val>
                                            <p:strVal val="#ppt_w"/>
                                          </p:val>
                                        </p:tav>
                                      </p:tavLst>
                                    </p:anim>
                                    <p:anim calcmode="lin" valueType="num">
                                      <p:cBhvr additive="repl">
                                        <p:cTn id="8" dur="1000" fill="hold"/>
                                        <p:tgtEl>
                                          <p:spTgt spid="4"/>
                                        </p:tgtEl>
                                        <p:attrNameLst>
                                          <p:attrName>ppt_h</p:attrName>
                                        </p:attrNameLst>
                                      </p:cBhvr>
                                      <p:tavLst>
                                        <p:tav tm="100000">
                                          <p:val>
                                            <p:strVal val="#ppt_h"/>
                                          </p:val>
                                        </p:tav>
                                        <p:tav>
                                          <p:val>
                                            <p:strVal val="#ppt_h"/>
                                          </p:val>
                                        </p:tav>
                                      </p:tavLst>
                                    </p:anim>
                                    <p:animEffect transition="in" filter="fade">
                                      <p:cBhvr additive="repl">
                                        <p:cTn id="9" dur="1000"/>
                                        <p:tgtEl>
                                          <p:spTgt spid="4"/>
                                        </p:tgtEl>
                                      </p:cBhvr>
                                    </p:animEffect>
                                  </p:childTnLst>
                                </p:cTn>
                              </p:par>
                            </p:childTnLst>
                          </p:cTn>
                        </p:par>
                      </p:childTnLst>
                    </p:cTn>
                  </p:par>
                  <p:par>
                    <p:cTn id="10" fill="hold">
                      <p:stCondLst>
                        <p:cond delay="indefinite"/>
                      </p:stCondLst>
                      <p:childTnLst>
                        <p:par>
                          <p:cTn id="11" fill="hold">
                            <p:stCondLst>
                              <p:cond delay="0"/>
                            </p:stCondLst>
                            <p:childTnLst>
                              <p:par>
                                <p:cTn id="12" presetID="55" presetClass="entr" fill="hold" nodeType="clickEffect">
                                  <p:stCondLst>
                                    <p:cond delay="0"/>
                                  </p:stCondLst>
                                  <p:childTnLst>
                                    <p:set>
                                      <p:cBhvr additive="repl">
                                        <p:cTn id="13" dur="1" fill="hold">
                                          <p:stCondLst>
                                            <p:cond delay="0"/>
                                          </p:stCondLst>
                                        </p:cTn>
                                        <p:tgtEl>
                                          <p:spTgt spid="5">
                                            <p:txEl>
                                              <p:pRg st="0" end="0"/>
                                            </p:txEl>
                                          </p:spTgt>
                                        </p:tgtEl>
                                        <p:attrNameLst>
                                          <p:attrName>style.visibility</p:attrName>
                                        </p:attrNameLst>
                                      </p:cBhvr>
                                      <p:to>
                                        <p:strVal val="visible"/>
                                      </p:to>
                                    </p:set>
                                    <p:anim calcmode="lin" valueType="num">
                                      <p:cBhvr additive="repl">
                                        <p:cTn id="14" dur="1000" fill="hold"/>
                                        <p:tgtEl>
                                          <p:spTgt spid="5">
                                            <p:txEl>
                                              <p:pRg st="0" end="0"/>
                                            </p:txEl>
                                          </p:spTgt>
                                        </p:tgtEl>
                                        <p:attrNameLst>
                                          <p:attrName>ppt_w</p:attrName>
                                        </p:attrNameLst>
                                      </p:cBhvr>
                                      <p:tavLst>
                                        <p:tav tm="100000">
                                          <p:val>
                                            <p:strVal val="#ppt_w*0.70"/>
                                          </p:val>
                                        </p:tav>
                                        <p:tav>
                                          <p:val>
                                            <p:strVal val="#ppt_w"/>
                                          </p:val>
                                        </p:tav>
                                      </p:tavLst>
                                    </p:anim>
                                    <p:anim calcmode="lin" valueType="num">
                                      <p:cBhvr additive="repl">
                                        <p:cTn id="15" dur="1000" fill="hold"/>
                                        <p:tgtEl>
                                          <p:spTgt spid="5">
                                            <p:txEl>
                                              <p:pRg st="0" end="0"/>
                                            </p:txEl>
                                          </p:spTgt>
                                        </p:tgtEl>
                                        <p:attrNameLst>
                                          <p:attrName>ppt_h</p:attrName>
                                        </p:attrNameLst>
                                      </p:cBhvr>
                                      <p:tavLst>
                                        <p:tav tm="100000">
                                          <p:val>
                                            <p:strVal val="#ppt_h"/>
                                          </p:val>
                                        </p:tav>
                                        <p:tav>
                                          <p:val>
                                            <p:strVal val="#ppt_h"/>
                                          </p:val>
                                        </p:tav>
                                      </p:tavLst>
                                    </p:anim>
                                    <p:animEffect transition="in" filter="fade">
                                      <p:cBhvr additive="repl">
                                        <p:cTn id="16" dur="1000"/>
                                        <p:tgtEl>
                                          <p:spTgt spid="5">
                                            <p:txEl>
                                              <p:pRg st="0" end="0"/>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5" presetClass="entr" fill="hold" nodeType="clickEffect">
                                  <p:stCondLst>
                                    <p:cond delay="0"/>
                                  </p:stCondLst>
                                  <p:childTnLst>
                                    <p:set>
                                      <p:cBhvr additive="repl">
                                        <p:cTn id="20" dur="1" fill="hold">
                                          <p:stCondLst>
                                            <p:cond delay="0"/>
                                          </p:stCondLst>
                                        </p:cTn>
                                        <p:tgtEl>
                                          <p:spTgt spid="5">
                                            <p:txEl>
                                              <p:pRg st="1" end="1"/>
                                            </p:txEl>
                                          </p:spTgt>
                                        </p:tgtEl>
                                        <p:attrNameLst>
                                          <p:attrName>style.visibility</p:attrName>
                                        </p:attrNameLst>
                                      </p:cBhvr>
                                      <p:to>
                                        <p:strVal val="visible"/>
                                      </p:to>
                                    </p:set>
                                    <p:anim calcmode="lin" valueType="num">
                                      <p:cBhvr additive="repl">
                                        <p:cTn id="21" dur="1000" fill="hold"/>
                                        <p:tgtEl>
                                          <p:spTgt spid="5">
                                            <p:txEl>
                                              <p:pRg st="1" end="1"/>
                                            </p:txEl>
                                          </p:spTgt>
                                        </p:tgtEl>
                                        <p:attrNameLst>
                                          <p:attrName>ppt_w</p:attrName>
                                        </p:attrNameLst>
                                      </p:cBhvr>
                                      <p:tavLst>
                                        <p:tav tm="100000">
                                          <p:val>
                                            <p:strVal val="#ppt_w*0.70"/>
                                          </p:val>
                                        </p:tav>
                                        <p:tav>
                                          <p:val>
                                            <p:strVal val="#ppt_w"/>
                                          </p:val>
                                        </p:tav>
                                      </p:tavLst>
                                    </p:anim>
                                    <p:anim calcmode="lin" valueType="num">
                                      <p:cBhvr additive="repl">
                                        <p:cTn id="22" dur="1000" fill="hold"/>
                                        <p:tgtEl>
                                          <p:spTgt spid="5">
                                            <p:txEl>
                                              <p:pRg st="1" end="1"/>
                                            </p:txEl>
                                          </p:spTgt>
                                        </p:tgtEl>
                                        <p:attrNameLst>
                                          <p:attrName>ppt_h</p:attrName>
                                        </p:attrNameLst>
                                      </p:cBhvr>
                                      <p:tavLst>
                                        <p:tav tm="100000">
                                          <p:val>
                                            <p:strVal val="#ppt_h"/>
                                          </p:val>
                                        </p:tav>
                                        <p:tav>
                                          <p:val>
                                            <p:strVal val="#ppt_h"/>
                                          </p:val>
                                        </p:tav>
                                      </p:tavLst>
                                    </p:anim>
                                    <p:animEffect transition="in" filter="fade">
                                      <p:cBhvr additive="repl">
                                        <p:cTn id="23" dur="1000"/>
                                        <p:tgtEl>
                                          <p:spTgt spid="5">
                                            <p:txEl>
                                              <p:pRg st="1" end="1"/>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5" presetClass="entr" fill="hold" nodeType="clickEffect">
                                  <p:stCondLst>
                                    <p:cond delay="0"/>
                                  </p:stCondLst>
                                  <p:childTnLst>
                                    <p:set>
                                      <p:cBhvr additive="repl">
                                        <p:cTn id="27" dur="1" fill="hold">
                                          <p:stCondLst>
                                            <p:cond delay="0"/>
                                          </p:stCondLst>
                                        </p:cTn>
                                        <p:tgtEl>
                                          <p:spTgt spid="5">
                                            <p:txEl>
                                              <p:pRg st="2" end="2"/>
                                            </p:txEl>
                                          </p:spTgt>
                                        </p:tgtEl>
                                        <p:attrNameLst>
                                          <p:attrName>style.visibility</p:attrName>
                                        </p:attrNameLst>
                                      </p:cBhvr>
                                      <p:to>
                                        <p:strVal val="visible"/>
                                      </p:to>
                                    </p:set>
                                    <p:anim calcmode="lin" valueType="num">
                                      <p:cBhvr additive="repl">
                                        <p:cTn id="28" dur="1000" fill="hold"/>
                                        <p:tgtEl>
                                          <p:spTgt spid="5">
                                            <p:txEl>
                                              <p:pRg st="2" end="2"/>
                                            </p:txEl>
                                          </p:spTgt>
                                        </p:tgtEl>
                                        <p:attrNameLst>
                                          <p:attrName>ppt_w</p:attrName>
                                        </p:attrNameLst>
                                      </p:cBhvr>
                                      <p:tavLst>
                                        <p:tav tm="100000">
                                          <p:val>
                                            <p:strVal val="#ppt_w*0.70"/>
                                          </p:val>
                                        </p:tav>
                                        <p:tav>
                                          <p:val>
                                            <p:strVal val="#ppt_w"/>
                                          </p:val>
                                        </p:tav>
                                      </p:tavLst>
                                    </p:anim>
                                    <p:anim calcmode="lin" valueType="num">
                                      <p:cBhvr additive="repl">
                                        <p:cTn id="29" dur="1000" fill="hold"/>
                                        <p:tgtEl>
                                          <p:spTgt spid="5">
                                            <p:txEl>
                                              <p:pRg st="2" end="2"/>
                                            </p:txEl>
                                          </p:spTgt>
                                        </p:tgtEl>
                                        <p:attrNameLst>
                                          <p:attrName>ppt_h</p:attrName>
                                        </p:attrNameLst>
                                      </p:cBhvr>
                                      <p:tavLst>
                                        <p:tav tm="100000">
                                          <p:val>
                                            <p:strVal val="#ppt_h"/>
                                          </p:val>
                                        </p:tav>
                                        <p:tav>
                                          <p:val>
                                            <p:strVal val="#ppt_h"/>
                                          </p:val>
                                        </p:tav>
                                      </p:tavLst>
                                    </p:anim>
                                    <p:animEffect transition="in" filter="fade">
                                      <p:cBhvr additive="repl">
                                        <p:cTn id="30" dur="1000"/>
                                        <p:tgtEl>
                                          <p:spTgt spid="5">
                                            <p:txEl>
                                              <p:pRg st="2" end="2"/>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55" presetClass="entr" fill="hold" nodeType="clickEffect">
                                  <p:stCondLst>
                                    <p:cond delay="0"/>
                                  </p:stCondLst>
                                  <p:childTnLst>
                                    <p:set>
                                      <p:cBhvr additive="repl">
                                        <p:cTn id="34" dur="1" fill="hold">
                                          <p:stCondLst>
                                            <p:cond delay="0"/>
                                          </p:stCondLst>
                                        </p:cTn>
                                        <p:tgtEl>
                                          <p:spTgt spid="5">
                                            <p:txEl>
                                              <p:pRg st="3" end="3"/>
                                            </p:txEl>
                                          </p:spTgt>
                                        </p:tgtEl>
                                        <p:attrNameLst>
                                          <p:attrName>style.visibility</p:attrName>
                                        </p:attrNameLst>
                                      </p:cBhvr>
                                      <p:to>
                                        <p:strVal val="visible"/>
                                      </p:to>
                                    </p:set>
                                    <p:anim calcmode="lin" valueType="num">
                                      <p:cBhvr additive="repl">
                                        <p:cTn id="35" dur="1000" fill="hold"/>
                                        <p:tgtEl>
                                          <p:spTgt spid="5">
                                            <p:txEl>
                                              <p:pRg st="3" end="3"/>
                                            </p:txEl>
                                          </p:spTgt>
                                        </p:tgtEl>
                                        <p:attrNameLst>
                                          <p:attrName>ppt_w</p:attrName>
                                        </p:attrNameLst>
                                      </p:cBhvr>
                                      <p:tavLst>
                                        <p:tav tm="100000">
                                          <p:val>
                                            <p:strVal val="#ppt_w*0.70"/>
                                          </p:val>
                                        </p:tav>
                                        <p:tav>
                                          <p:val>
                                            <p:strVal val="#ppt_w"/>
                                          </p:val>
                                        </p:tav>
                                      </p:tavLst>
                                    </p:anim>
                                    <p:anim calcmode="lin" valueType="num">
                                      <p:cBhvr additive="repl">
                                        <p:cTn id="36" dur="1000" fill="hold"/>
                                        <p:tgtEl>
                                          <p:spTgt spid="5">
                                            <p:txEl>
                                              <p:pRg st="3" end="3"/>
                                            </p:txEl>
                                          </p:spTgt>
                                        </p:tgtEl>
                                        <p:attrNameLst>
                                          <p:attrName>ppt_h</p:attrName>
                                        </p:attrNameLst>
                                      </p:cBhvr>
                                      <p:tavLst>
                                        <p:tav tm="100000">
                                          <p:val>
                                            <p:strVal val="#ppt_h"/>
                                          </p:val>
                                        </p:tav>
                                        <p:tav>
                                          <p:val>
                                            <p:strVal val="#ppt_h"/>
                                          </p:val>
                                        </p:tav>
                                      </p:tavLst>
                                    </p:anim>
                                    <p:animEffect transition="in" filter="fade">
                                      <p:cBhvr additive="repl">
                                        <p:cTn id="37" dur="1000"/>
                                        <p:tgtEl>
                                          <p:spTgt spid="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gradFill rotWithShape="0">
          <a:gsLst>
            <a:gs pos="0">
              <a:srgbClr val="666699"/>
            </a:gs>
            <a:gs pos="100000">
              <a:srgbClr val="2F2F46"/>
            </a:gs>
          </a:gsLst>
          <a:lin ang="2700000" scaled="1"/>
        </a:gradFill>
        <a:effectLst/>
      </p:bgPr>
    </p:bg>
    <p:spTree>
      <p:nvGrpSpPr>
        <p:cNvPr id="1" name=""/>
        <p:cNvGrpSpPr/>
        <p:nvPr/>
      </p:nvGrpSpPr>
      <p:grpSpPr>
        <a:xfrm>
          <a:off x="0" y="0"/>
          <a:ext cx="0" cy="0"/>
          <a:chOff x="0" y="0"/>
          <a:chExt cx="0" cy="0"/>
        </a:xfrm>
      </p:grpSpPr>
      <p:sp>
        <p:nvSpPr>
          <p:cNvPr id="13313" name="Rectangle 1"/>
          <p:cNvSpPr>
            <a:spLocks noGrp="1" noChangeArrowheads="1"/>
          </p:cNvSpPr>
          <p:nvPr>
            <p:ph type="title" idx="4294967295"/>
          </p:nvPr>
        </p:nvSpPr>
        <p:spPr>
          <a:xfrm>
            <a:off x="457200" y="309563"/>
            <a:ext cx="8229600" cy="1006475"/>
          </a:xfrm>
          <a:ln/>
        </p:spPr>
        <p:txBody>
          <a:bodyPr/>
          <a:lstStyle/>
          <a:p>
            <a:pP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4000">
                <a:latin typeface="Verdana" pitchFamily="32" charset="0"/>
              </a:rPr>
              <a:t>Questions</a:t>
            </a:r>
          </a:p>
        </p:txBody>
      </p:sp>
      <p:sp>
        <p:nvSpPr>
          <p:cNvPr id="13314" name="Rectangle 2"/>
          <p:cNvSpPr>
            <a:spLocks noGrp="1" noChangeArrowheads="1"/>
          </p:cNvSpPr>
          <p:nvPr>
            <p:ph type="body" idx="1"/>
          </p:nvPr>
        </p:nvSpPr>
        <p:spPr>
          <a:xfrm>
            <a:off x="731838" y="1420813"/>
            <a:ext cx="7954962" cy="4816475"/>
          </a:xfrm>
          <a:ln/>
        </p:spPr>
        <p:txBody>
          <a:bodyPr/>
          <a:lstStyle/>
          <a:p>
            <a:pPr marL="273050" indent="-273050">
              <a:spcBef>
                <a:spcPts val="600"/>
              </a:spcBef>
              <a:buClr>
                <a:srgbClr val="9999FF"/>
              </a:buClr>
              <a:buSzPct val="80000"/>
              <a:buFont typeface="Wingdings" charset="2"/>
              <a:buChar char=""/>
              <a:tabLst>
                <a:tab pos="842963" algn="l"/>
                <a:tab pos="1757363" algn="l"/>
                <a:tab pos="2671763" algn="l"/>
                <a:tab pos="3586163" algn="l"/>
                <a:tab pos="4500563" algn="l"/>
                <a:tab pos="5414963" algn="l"/>
                <a:tab pos="6329363" algn="l"/>
                <a:tab pos="7243763" algn="l"/>
                <a:tab pos="8158163" algn="l"/>
                <a:tab pos="9072563" algn="l"/>
                <a:tab pos="9986963" algn="l"/>
              </a:tabLst>
            </a:pPr>
            <a:r>
              <a:rPr lang="en-US" sz="2200">
                <a:latin typeface="Verdana" pitchFamily="32" charset="0"/>
              </a:rPr>
              <a:t>When was probation ended for the Jews?</a:t>
            </a:r>
          </a:p>
          <a:p>
            <a:pPr marL="593725" lvl="1" indent="-228600">
              <a:spcBef>
                <a:spcPts val="500"/>
              </a:spcBef>
              <a:buClr>
                <a:srgbClr val="CCCCFF"/>
              </a:buClr>
              <a:buSzPct val="70000"/>
              <a:buFont typeface="Wingdings" charset="2"/>
              <a:buChar char=""/>
              <a:tabLst>
                <a:tab pos="842963" algn="l"/>
                <a:tab pos="1757363" algn="l"/>
                <a:tab pos="2671763" algn="l"/>
                <a:tab pos="3586163" algn="l"/>
                <a:tab pos="4500563" algn="l"/>
                <a:tab pos="5414963" algn="l"/>
                <a:tab pos="6329363" algn="l"/>
                <a:tab pos="7243763" algn="l"/>
                <a:tab pos="8158163" algn="l"/>
                <a:tab pos="9072563" algn="l"/>
                <a:tab pos="9986963" algn="l"/>
              </a:tabLst>
            </a:pPr>
            <a:r>
              <a:rPr lang="en-US" sz="1800">
                <a:latin typeface="Verdana" pitchFamily="32" charset="0"/>
              </a:rPr>
              <a:t>At Jesus’ death or when Stephen was stoned?</a:t>
            </a:r>
          </a:p>
          <a:p>
            <a:pPr marL="273050" indent="-273050">
              <a:spcBef>
                <a:spcPts val="600"/>
              </a:spcBef>
              <a:buClr>
                <a:srgbClr val="9999FF"/>
              </a:buClr>
              <a:buSzPct val="80000"/>
              <a:buFont typeface="Wingdings" charset="2"/>
              <a:buChar char=""/>
              <a:tabLst>
                <a:tab pos="842963" algn="l"/>
                <a:tab pos="1757363" algn="l"/>
                <a:tab pos="2671763" algn="l"/>
                <a:tab pos="3586163" algn="l"/>
                <a:tab pos="4500563" algn="l"/>
                <a:tab pos="5414963" algn="l"/>
                <a:tab pos="6329363" algn="l"/>
                <a:tab pos="7243763" algn="l"/>
                <a:tab pos="8158163" algn="l"/>
                <a:tab pos="9072563" algn="l"/>
                <a:tab pos="9986963" algn="l"/>
              </a:tabLst>
            </a:pPr>
            <a:r>
              <a:rPr lang="en-US" sz="2200">
                <a:latin typeface="Verdana" pitchFamily="32" charset="0"/>
              </a:rPr>
              <a:t>How does God’s glory destroy the wicked?</a:t>
            </a:r>
          </a:p>
          <a:p>
            <a:pPr marL="273050" indent="-273050">
              <a:spcBef>
                <a:spcPts val="600"/>
              </a:spcBef>
              <a:buClr>
                <a:srgbClr val="9999FF"/>
              </a:buClr>
              <a:buSzPct val="80000"/>
              <a:buFont typeface="Wingdings" charset="2"/>
              <a:buChar char=""/>
              <a:tabLst>
                <a:tab pos="842963" algn="l"/>
                <a:tab pos="1757363" algn="l"/>
                <a:tab pos="2671763" algn="l"/>
                <a:tab pos="3586163" algn="l"/>
                <a:tab pos="4500563" algn="l"/>
                <a:tab pos="5414963" algn="l"/>
                <a:tab pos="6329363" algn="l"/>
                <a:tab pos="7243763" algn="l"/>
                <a:tab pos="8158163" algn="l"/>
                <a:tab pos="9072563" algn="l"/>
                <a:tab pos="9986963" algn="l"/>
              </a:tabLst>
            </a:pPr>
            <a:r>
              <a:rPr lang="en-US" sz="2200">
                <a:latin typeface="Verdana" pitchFamily="32" charset="0"/>
              </a:rPr>
              <a:t>Are there things that even God cannot do?</a:t>
            </a:r>
          </a:p>
          <a:p>
            <a:pPr marL="593725" lvl="1" indent="-228600">
              <a:spcBef>
                <a:spcPts val="500"/>
              </a:spcBef>
              <a:buClr>
                <a:srgbClr val="CCCCFF"/>
              </a:buClr>
              <a:buSzPct val="70000"/>
              <a:buFont typeface="Wingdings" charset="2"/>
              <a:buChar char=""/>
              <a:tabLst>
                <a:tab pos="842963" algn="l"/>
                <a:tab pos="1757363" algn="l"/>
                <a:tab pos="2671763" algn="l"/>
                <a:tab pos="3586163" algn="l"/>
                <a:tab pos="4500563" algn="l"/>
                <a:tab pos="5414963" algn="l"/>
                <a:tab pos="6329363" algn="l"/>
                <a:tab pos="7243763" algn="l"/>
                <a:tab pos="8158163" algn="l"/>
                <a:tab pos="9072563" algn="l"/>
                <a:tab pos="9986963" algn="l"/>
              </a:tabLst>
            </a:pPr>
            <a:r>
              <a:rPr lang="en-US" sz="1800">
                <a:latin typeface="Verdana" pitchFamily="32" charset="0"/>
              </a:rPr>
              <a:t>Is God omnipotent?</a:t>
            </a:r>
          </a:p>
          <a:p>
            <a:pPr marL="593725" lvl="1" indent="-228600">
              <a:spcBef>
                <a:spcPts val="500"/>
              </a:spcBef>
              <a:buClr>
                <a:srgbClr val="CCCCFF"/>
              </a:buClr>
              <a:buSzPct val="70000"/>
              <a:buFont typeface="Wingdings" charset="2"/>
              <a:buChar char=""/>
              <a:tabLst>
                <a:tab pos="842963" algn="l"/>
                <a:tab pos="1757363" algn="l"/>
                <a:tab pos="2671763" algn="l"/>
                <a:tab pos="3586163" algn="l"/>
                <a:tab pos="4500563" algn="l"/>
                <a:tab pos="5414963" algn="l"/>
                <a:tab pos="6329363" algn="l"/>
                <a:tab pos="7243763" algn="l"/>
                <a:tab pos="8158163" algn="l"/>
                <a:tab pos="9072563" algn="l"/>
                <a:tab pos="9986963" algn="l"/>
              </a:tabLst>
            </a:pPr>
            <a:r>
              <a:rPr lang="en-US" sz="1800">
                <a:latin typeface="Verdana" pitchFamily="32" charset="0"/>
              </a:rPr>
              <a:t>Is God omniscient? (because of delays of fulfilled prophecy)</a:t>
            </a:r>
          </a:p>
          <a:p>
            <a:pPr marL="273050" indent="-273050">
              <a:spcBef>
                <a:spcPts val="600"/>
              </a:spcBef>
              <a:buClr>
                <a:srgbClr val="9999FF"/>
              </a:buClr>
              <a:buSzPct val="80000"/>
              <a:buFont typeface="Wingdings" charset="2"/>
              <a:buChar char=""/>
              <a:tabLst>
                <a:tab pos="842963" algn="l"/>
                <a:tab pos="1757363" algn="l"/>
                <a:tab pos="2671763" algn="l"/>
                <a:tab pos="3586163" algn="l"/>
                <a:tab pos="4500563" algn="l"/>
                <a:tab pos="5414963" algn="l"/>
                <a:tab pos="6329363" algn="l"/>
                <a:tab pos="7243763" algn="l"/>
                <a:tab pos="8158163" algn="l"/>
                <a:tab pos="9072563" algn="l"/>
                <a:tab pos="9986963" algn="l"/>
              </a:tabLst>
            </a:pPr>
            <a:r>
              <a:rPr lang="en-US" sz="2200">
                <a:latin typeface="Verdana" pitchFamily="32" charset="0"/>
              </a:rPr>
              <a:t>Why is there so much injustice in the world that seems not to be punished?</a:t>
            </a:r>
          </a:p>
          <a:p>
            <a:pPr marL="273050" indent="-273050">
              <a:spcBef>
                <a:spcPts val="600"/>
              </a:spcBef>
              <a:buClr>
                <a:srgbClr val="9999FF"/>
              </a:buClr>
              <a:buSzPct val="80000"/>
              <a:buFont typeface="Wingdings" charset="2"/>
              <a:buChar char=""/>
              <a:tabLst>
                <a:tab pos="842963" algn="l"/>
                <a:tab pos="1757363" algn="l"/>
                <a:tab pos="2671763" algn="l"/>
                <a:tab pos="3586163" algn="l"/>
                <a:tab pos="4500563" algn="l"/>
                <a:tab pos="5414963" algn="l"/>
                <a:tab pos="6329363" algn="l"/>
                <a:tab pos="7243763" algn="l"/>
                <a:tab pos="8158163" algn="l"/>
                <a:tab pos="9072563" algn="l"/>
                <a:tab pos="9986963" algn="l"/>
              </a:tabLst>
            </a:pPr>
            <a:r>
              <a:rPr lang="en-US" sz="2200">
                <a:latin typeface="Verdana" pitchFamily="32" charset="0"/>
              </a:rPr>
              <a:t>Why did God delay the judgment on Jerusalem? (almost 40 years)</a:t>
            </a:r>
          </a:p>
          <a:p>
            <a:pPr marL="593725" lvl="1" indent="-228600">
              <a:spcBef>
                <a:spcPts val="500"/>
              </a:spcBef>
              <a:buClr>
                <a:srgbClr val="CCCCFF"/>
              </a:buClr>
              <a:buSzPct val="70000"/>
              <a:buFont typeface="Wingdings" charset="2"/>
              <a:buChar char=""/>
              <a:tabLst>
                <a:tab pos="842963" algn="l"/>
                <a:tab pos="1757363" algn="l"/>
                <a:tab pos="2671763" algn="l"/>
                <a:tab pos="3586163" algn="l"/>
                <a:tab pos="4500563" algn="l"/>
                <a:tab pos="5414963" algn="l"/>
                <a:tab pos="6329363" algn="l"/>
                <a:tab pos="7243763" algn="l"/>
                <a:tab pos="8158163" algn="l"/>
                <a:tab pos="9072563" algn="l"/>
                <a:tab pos="9986963" algn="l"/>
              </a:tabLst>
            </a:pPr>
            <a:r>
              <a:rPr lang="en-US" sz="1800">
                <a:latin typeface="Verdana" pitchFamily="32" charset="0"/>
              </a:rPr>
              <a:t>Why does He delay judgment on the wicked, even though their measure is full?</a:t>
            </a:r>
          </a:p>
          <a:p>
            <a:pPr marL="593725" lvl="1" indent="-228600">
              <a:spcBef>
                <a:spcPts val="500"/>
              </a:spcBef>
              <a:buClr>
                <a:srgbClr val="CCCCFF"/>
              </a:buClr>
              <a:buSzPct val="70000"/>
              <a:buFont typeface="Wingdings" charset="2"/>
              <a:buChar char=""/>
              <a:tabLst>
                <a:tab pos="842963" algn="l"/>
                <a:tab pos="1757363" algn="l"/>
                <a:tab pos="2671763" algn="l"/>
                <a:tab pos="3586163" algn="l"/>
                <a:tab pos="4500563" algn="l"/>
                <a:tab pos="5414963" algn="l"/>
                <a:tab pos="6329363" algn="l"/>
                <a:tab pos="7243763" algn="l"/>
                <a:tab pos="8158163" algn="l"/>
                <a:tab pos="9072563" algn="l"/>
                <a:tab pos="9986963" algn="l"/>
              </a:tabLst>
            </a:pPr>
            <a:r>
              <a:rPr lang="en-US" sz="1800">
                <a:latin typeface="Verdana" pitchFamily="32" charset="0"/>
              </a:rPr>
              <a:t>Why were even further signs given to Jerusalem?</a:t>
            </a:r>
          </a:p>
        </p:txBody>
      </p:sp>
    </p:spTree>
  </p:cSld>
  <p:clrMapOvr>
    <a:masterClrMapping/>
  </p:clrMapOvr>
  <p:transition spd="med"/>
  <p:timing>
    <p:tnLst>
      <p:par>
        <p:cTn id="1" dur="indefinite"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fill="hold" nodeType="clickEffect">
                                  <p:stCondLst>
                                    <p:cond delay="0"/>
                                  </p:stCondLst>
                                  <p:childTnLst>
                                    <p:set>
                                      <p:cBhvr additive="repl">
                                        <p:cTn id="6" dur="1" fill="hold">
                                          <p:stCondLst>
                                            <p:cond delay="0"/>
                                          </p:stCondLst>
                                        </p:cTn>
                                        <p:tgtEl>
                                          <p:spTgt spid="13314">
                                            <p:txEl>
                                              <p:pRg st="0" end="0"/>
                                            </p:txEl>
                                          </p:spTgt>
                                        </p:tgtEl>
                                        <p:attrNameLst>
                                          <p:attrName>style.visibility</p:attrName>
                                        </p:attrNameLst>
                                      </p:cBhvr>
                                      <p:to>
                                        <p:strVal val="visible"/>
                                      </p:to>
                                    </p:set>
                                    <p:anim calcmode="lin" valueType="num">
                                      <p:cBhvr additive="repl">
                                        <p:cTn id="7" dur="1000" fill="hold"/>
                                        <p:tgtEl>
                                          <p:spTgt spid="13314">
                                            <p:txEl>
                                              <p:pRg st="0" end="0"/>
                                            </p:txEl>
                                          </p:spTgt>
                                        </p:tgtEl>
                                        <p:attrNameLst>
                                          <p:attrName>ppt_w</p:attrName>
                                        </p:attrNameLst>
                                      </p:cBhvr>
                                      <p:tavLst>
                                        <p:tav tm="100000">
                                          <p:val>
                                            <p:strVal val="#ppt_w*0.70"/>
                                          </p:val>
                                        </p:tav>
                                        <p:tav>
                                          <p:val>
                                            <p:strVal val="#ppt_w"/>
                                          </p:val>
                                        </p:tav>
                                      </p:tavLst>
                                    </p:anim>
                                    <p:anim calcmode="lin" valueType="num">
                                      <p:cBhvr additive="repl">
                                        <p:cTn id="8" dur="1000" fill="hold"/>
                                        <p:tgtEl>
                                          <p:spTgt spid="13314">
                                            <p:txEl>
                                              <p:pRg st="0" end="0"/>
                                            </p:txEl>
                                          </p:spTgt>
                                        </p:tgtEl>
                                        <p:attrNameLst>
                                          <p:attrName>ppt_h</p:attrName>
                                        </p:attrNameLst>
                                      </p:cBhvr>
                                      <p:tavLst>
                                        <p:tav tm="100000">
                                          <p:val>
                                            <p:strVal val="#ppt_h"/>
                                          </p:val>
                                        </p:tav>
                                        <p:tav>
                                          <p:val>
                                            <p:strVal val="#ppt_h"/>
                                          </p:val>
                                        </p:tav>
                                      </p:tavLst>
                                    </p:anim>
                                    <p:animEffect transition="in" filter="fade">
                                      <p:cBhvr additive="repl">
                                        <p:cTn id="9" dur="1000"/>
                                        <p:tgtEl>
                                          <p:spTgt spid="13314">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5" presetClass="entr" fill="hold" nodeType="clickEffect">
                                  <p:stCondLst>
                                    <p:cond delay="0"/>
                                  </p:stCondLst>
                                  <p:childTnLst>
                                    <p:set>
                                      <p:cBhvr additive="repl">
                                        <p:cTn id="13" dur="1" fill="hold">
                                          <p:stCondLst>
                                            <p:cond delay="0"/>
                                          </p:stCondLst>
                                        </p:cTn>
                                        <p:tgtEl>
                                          <p:spTgt spid="13314">
                                            <p:txEl>
                                              <p:pRg st="1" end="1"/>
                                            </p:txEl>
                                          </p:spTgt>
                                        </p:tgtEl>
                                        <p:attrNameLst>
                                          <p:attrName>style.visibility</p:attrName>
                                        </p:attrNameLst>
                                      </p:cBhvr>
                                      <p:to>
                                        <p:strVal val="visible"/>
                                      </p:to>
                                    </p:set>
                                    <p:anim calcmode="lin" valueType="num">
                                      <p:cBhvr additive="repl">
                                        <p:cTn id="14" dur="1000" fill="hold"/>
                                        <p:tgtEl>
                                          <p:spTgt spid="13314">
                                            <p:txEl>
                                              <p:pRg st="1" end="1"/>
                                            </p:txEl>
                                          </p:spTgt>
                                        </p:tgtEl>
                                        <p:attrNameLst>
                                          <p:attrName>ppt_w</p:attrName>
                                        </p:attrNameLst>
                                      </p:cBhvr>
                                      <p:tavLst>
                                        <p:tav tm="100000">
                                          <p:val>
                                            <p:strVal val="#ppt_w*0.70"/>
                                          </p:val>
                                        </p:tav>
                                        <p:tav>
                                          <p:val>
                                            <p:strVal val="#ppt_w"/>
                                          </p:val>
                                        </p:tav>
                                      </p:tavLst>
                                    </p:anim>
                                    <p:anim calcmode="lin" valueType="num">
                                      <p:cBhvr additive="repl">
                                        <p:cTn id="15" dur="1000" fill="hold"/>
                                        <p:tgtEl>
                                          <p:spTgt spid="13314">
                                            <p:txEl>
                                              <p:pRg st="1" end="1"/>
                                            </p:txEl>
                                          </p:spTgt>
                                        </p:tgtEl>
                                        <p:attrNameLst>
                                          <p:attrName>ppt_h</p:attrName>
                                        </p:attrNameLst>
                                      </p:cBhvr>
                                      <p:tavLst>
                                        <p:tav tm="100000">
                                          <p:val>
                                            <p:strVal val="#ppt_h"/>
                                          </p:val>
                                        </p:tav>
                                        <p:tav>
                                          <p:val>
                                            <p:strVal val="#ppt_h"/>
                                          </p:val>
                                        </p:tav>
                                      </p:tavLst>
                                    </p:anim>
                                    <p:animEffect transition="in" filter="fade">
                                      <p:cBhvr additive="repl">
                                        <p:cTn id="16" dur="1000"/>
                                        <p:tgtEl>
                                          <p:spTgt spid="13314">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5" presetClass="entr" fill="hold" nodeType="clickEffect">
                                  <p:stCondLst>
                                    <p:cond delay="0"/>
                                  </p:stCondLst>
                                  <p:childTnLst>
                                    <p:set>
                                      <p:cBhvr additive="repl">
                                        <p:cTn id="20" dur="1" fill="hold">
                                          <p:stCondLst>
                                            <p:cond delay="0"/>
                                          </p:stCondLst>
                                        </p:cTn>
                                        <p:tgtEl>
                                          <p:spTgt spid="13314">
                                            <p:txEl>
                                              <p:pRg st="2" end="2"/>
                                            </p:txEl>
                                          </p:spTgt>
                                        </p:tgtEl>
                                        <p:attrNameLst>
                                          <p:attrName>style.visibility</p:attrName>
                                        </p:attrNameLst>
                                      </p:cBhvr>
                                      <p:to>
                                        <p:strVal val="visible"/>
                                      </p:to>
                                    </p:set>
                                    <p:anim calcmode="lin" valueType="num">
                                      <p:cBhvr additive="repl">
                                        <p:cTn id="21" dur="1000" fill="hold"/>
                                        <p:tgtEl>
                                          <p:spTgt spid="13314">
                                            <p:txEl>
                                              <p:pRg st="2" end="2"/>
                                            </p:txEl>
                                          </p:spTgt>
                                        </p:tgtEl>
                                        <p:attrNameLst>
                                          <p:attrName>ppt_w</p:attrName>
                                        </p:attrNameLst>
                                      </p:cBhvr>
                                      <p:tavLst>
                                        <p:tav tm="100000">
                                          <p:val>
                                            <p:strVal val="#ppt_w*0.70"/>
                                          </p:val>
                                        </p:tav>
                                        <p:tav>
                                          <p:val>
                                            <p:strVal val="#ppt_w"/>
                                          </p:val>
                                        </p:tav>
                                      </p:tavLst>
                                    </p:anim>
                                    <p:anim calcmode="lin" valueType="num">
                                      <p:cBhvr additive="repl">
                                        <p:cTn id="22" dur="1000" fill="hold"/>
                                        <p:tgtEl>
                                          <p:spTgt spid="13314">
                                            <p:txEl>
                                              <p:pRg st="2" end="2"/>
                                            </p:txEl>
                                          </p:spTgt>
                                        </p:tgtEl>
                                        <p:attrNameLst>
                                          <p:attrName>ppt_h</p:attrName>
                                        </p:attrNameLst>
                                      </p:cBhvr>
                                      <p:tavLst>
                                        <p:tav tm="100000">
                                          <p:val>
                                            <p:strVal val="#ppt_h"/>
                                          </p:val>
                                        </p:tav>
                                        <p:tav>
                                          <p:val>
                                            <p:strVal val="#ppt_h"/>
                                          </p:val>
                                        </p:tav>
                                      </p:tavLst>
                                    </p:anim>
                                    <p:animEffect transition="in" filter="fade">
                                      <p:cBhvr additive="repl">
                                        <p:cTn id="23" dur="1000"/>
                                        <p:tgtEl>
                                          <p:spTgt spid="13314">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5" presetClass="entr" fill="hold" nodeType="clickEffect">
                                  <p:stCondLst>
                                    <p:cond delay="0"/>
                                  </p:stCondLst>
                                  <p:childTnLst>
                                    <p:set>
                                      <p:cBhvr additive="repl">
                                        <p:cTn id="27" dur="1" fill="hold">
                                          <p:stCondLst>
                                            <p:cond delay="0"/>
                                          </p:stCondLst>
                                        </p:cTn>
                                        <p:tgtEl>
                                          <p:spTgt spid="13314">
                                            <p:txEl>
                                              <p:pRg st="3" end="3"/>
                                            </p:txEl>
                                          </p:spTgt>
                                        </p:tgtEl>
                                        <p:attrNameLst>
                                          <p:attrName>style.visibility</p:attrName>
                                        </p:attrNameLst>
                                      </p:cBhvr>
                                      <p:to>
                                        <p:strVal val="visible"/>
                                      </p:to>
                                    </p:set>
                                    <p:anim calcmode="lin" valueType="num">
                                      <p:cBhvr additive="repl">
                                        <p:cTn id="28" dur="1000" fill="hold"/>
                                        <p:tgtEl>
                                          <p:spTgt spid="13314">
                                            <p:txEl>
                                              <p:pRg st="3" end="3"/>
                                            </p:txEl>
                                          </p:spTgt>
                                        </p:tgtEl>
                                        <p:attrNameLst>
                                          <p:attrName>ppt_w</p:attrName>
                                        </p:attrNameLst>
                                      </p:cBhvr>
                                      <p:tavLst>
                                        <p:tav tm="100000">
                                          <p:val>
                                            <p:strVal val="#ppt_w*0.70"/>
                                          </p:val>
                                        </p:tav>
                                        <p:tav>
                                          <p:val>
                                            <p:strVal val="#ppt_w"/>
                                          </p:val>
                                        </p:tav>
                                      </p:tavLst>
                                    </p:anim>
                                    <p:anim calcmode="lin" valueType="num">
                                      <p:cBhvr additive="repl">
                                        <p:cTn id="29" dur="1000" fill="hold"/>
                                        <p:tgtEl>
                                          <p:spTgt spid="13314">
                                            <p:txEl>
                                              <p:pRg st="3" end="3"/>
                                            </p:txEl>
                                          </p:spTgt>
                                        </p:tgtEl>
                                        <p:attrNameLst>
                                          <p:attrName>ppt_h</p:attrName>
                                        </p:attrNameLst>
                                      </p:cBhvr>
                                      <p:tavLst>
                                        <p:tav tm="100000">
                                          <p:val>
                                            <p:strVal val="#ppt_h"/>
                                          </p:val>
                                        </p:tav>
                                        <p:tav>
                                          <p:val>
                                            <p:strVal val="#ppt_h"/>
                                          </p:val>
                                        </p:tav>
                                      </p:tavLst>
                                    </p:anim>
                                    <p:animEffect transition="in" filter="fade">
                                      <p:cBhvr additive="repl">
                                        <p:cTn id="30" dur="1000"/>
                                        <p:tgtEl>
                                          <p:spTgt spid="13314">
                                            <p:txEl>
                                              <p:pRg st="3" end="3"/>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55" presetClass="entr" fill="hold" nodeType="clickEffect">
                                  <p:stCondLst>
                                    <p:cond delay="0"/>
                                  </p:stCondLst>
                                  <p:childTnLst>
                                    <p:set>
                                      <p:cBhvr additive="repl">
                                        <p:cTn id="34" dur="1" fill="hold">
                                          <p:stCondLst>
                                            <p:cond delay="0"/>
                                          </p:stCondLst>
                                        </p:cTn>
                                        <p:tgtEl>
                                          <p:spTgt spid="13314">
                                            <p:txEl>
                                              <p:pRg st="4" end="4"/>
                                            </p:txEl>
                                          </p:spTgt>
                                        </p:tgtEl>
                                        <p:attrNameLst>
                                          <p:attrName>style.visibility</p:attrName>
                                        </p:attrNameLst>
                                      </p:cBhvr>
                                      <p:to>
                                        <p:strVal val="visible"/>
                                      </p:to>
                                    </p:set>
                                    <p:anim calcmode="lin" valueType="num">
                                      <p:cBhvr additive="repl">
                                        <p:cTn id="35" dur="1000" fill="hold"/>
                                        <p:tgtEl>
                                          <p:spTgt spid="13314">
                                            <p:txEl>
                                              <p:pRg st="4" end="4"/>
                                            </p:txEl>
                                          </p:spTgt>
                                        </p:tgtEl>
                                        <p:attrNameLst>
                                          <p:attrName>ppt_w</p:attrName>
                                        </p:attrNameLst>
                                      </p:cBhvr>
                                      <p:tavLst>
                                        <p:tav tm="100000">
                                          <p:val>
                                            <p:strVal val="#ppt_w*0.70"/>
                                          </p:val>
                                        </p:tav>
                                        <p:tav>
                                          <p:val>
                                            <p:strVal val="#ppt_w"/>
                                          </p:val>
                                        </p:tav>
                                      </p:tavLst>
                                    </p:anim>
                                    <p:anim calcmode="lin" valueType="num">
                                      <p:cBhvr additive="repl">
                                        <p:cTn id="36" dur="1000" fill="hold"/>
                                        <p:tgtEl>
                                          <p:spTgt spid="13314">
                                            <p:txEl>
                                              <p:pRg st="4" end="4"/>
                                            </p:txEl>
                                          </p:spTgt>
                                        </p:tgtEl>
                                        <p:attrNameLst>
                                          <p:attrName>ppt_h</p:attrName>
                                        </p:attrNameLst>
                                      </p:cBhvr>
                                      <p:tavLst>
                                        <p:tav tm="100000">
                                          <p:val>
                                            <p:strVal val="#ppt_h"/>
                                          </p:val>
                                        </p:tav>
                                        <p:tav>
                                          <p:val>
                                            <p:strVal val="#ppt_h"/>
                                          </p:val>
                                        </p:tav>
                                      </p:tavLst>
                                    </p:anim>
                                    <p:animEffect transition="in" filter="fade">
                                      <p:cBhvr additive="repl">
                                        <p:cTn id="37" dur="1000"/>
                                        <p:tgtEl>
                                          <p:spTgt spid="13314">
                                            <p:txEl>
                                              <p:pRg st="4" end="4"/>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55" presetClass="entr" fill="hold" nodeType="clickEffect">
                                  <p:stCondLst>
                                    <p:cond delay="0"/>
                                  </p:stCondLst>
                                  <p:childTnLst>
                                    <p:set>
                                      <p:cBhvr additive="repl">
                                        <p:cTn id="41" dur="1" fill="hold">
                                          <p:stCondLst>
                                            <p:cond delay="0"/>
                                          </p:stCondLst>
                                        </p:cTn>
                                        <p:tgtEl>
                                          <p:spTgt spid="13314">
                                            <p:txEl>
                                              <p:pRg st="5" end="5"/>
                                            </p:txEl>
                                          </p:spTgt>
                                        </p:tgtEl>
                                        <p:attrNameLst>
                                          <p:attrName>style.visibility</p:attrName>
                                        </p:attrNameLst>
                                      </p:cBhvr>
                                      <p:to>
                                        <p:strVal val="visible"/>
                                      </p:to>
                                    </p:set>
                                    <p:anim calcmode="lin" valueType="num">
                                      <p:cBhvr additive="repl">
                                        <p:cTn id="42" dur="1000" fill="hold"/>
                                        <p:tgtEl>
                                          <p:spTgt spid="13314">
                                            <p:txEl>
                                              <p:pRg st="5" end="5"/>
                                            </p:txEl>
                                          </p:spTgt>
                                        </p:tgtEl>
                                        <p:attrNameLst>
                                          <p:attrName>ppt_w</p:attrName>
                                        </p:attrNameLst>
                                      </p:cBhvr>
                                      <p:tavLst>
                                        <p:tav tm="100000">
                                          <p:val>
                                            <p:strVal val="#ppt_w*0.70"/>
                                          </p:val>
                                        </p:tav>
                                        <p:tav>
                                          <p:val>
                                            <p:strVal val="#ppt_w"/>
                                          </p:val>
                                        </p:tav>
                                      </p:tavLst>
                                    </p:anim>
                                    <p:anim calcmode="lin" valueType="num">
                                      <p:cBhvr additive="repl">
                                        <p:cTn id="43" dur="1000" fill="hold"/>
                                        <p:tgtEl>
                                          <p:spTgt spid="13314">
                                            <p:txEl>
                                              <p:pRg st="5" end="5"/>
                                            </p:txEl>
                                          </p:spTgt>
                                        </p:tgtEl>
                                        <p:attrNameLst>
                                          <p:attrName>ppt_h</p:attrName>
                                        </p:attrNameLst>
                                      </p:cBhvr>
                                      <p:tavLst>
                                        <p:tav tm="100000">
                                          <p:val>
                                            <p:strVal val="#ppt_h"/>
                                          </p:val>
                                        </p:tav>
                                        <p:tav>
                                          <p:val>
                                            <p:strVal val="#ppt_h"/>
                                          </p:val>
                                        </p:tav>
                                      </p:tavLst>
                                    </p:anim>
                                    <p:animEffect transition="in" filter="fade">
                                      <p:cBhvr additive="repl">
                                        <p:cTn id="44" dur="1000"/>
                                        <p:tgtEl>
                                          <p:spTgt spid="13314">
                                            <p:txEl>
                                              <p:pRg st="5" end="5"/>
                                            </p:txEl>
                                          </p:spTgt>
                                        </p:tgtEl>
                                      </p:cBhvr>
                                    </p:animEffect>
                                  </p:childTnLst>
                                </p:cTn>
                              </p:par>
                            </p:childTnLst>
                          </p:cTn>
                        </p:par>
                      </p:childTnLst>
                    </p:cTn>
                  </p:par>
                  <p:par>
                    <p:cTn id="45" fill="hold">
                      <p:stCondLst>
                        <p:cond delay="indefinite"/>
                      </p:stCondLst>
                      <p:childTnLst>
                        <p:par>
                          <p:cTn id="46" fill="hold">
                            <p:stCondLst>
                              <p:cond delay="0"/>
                            </p:stCondLst>
                            <p:childTnLst>
                              <p:par>
                                <p:cTn id="47" presetID="55" presetClass="entr" fill="hold" nodeType="clickEffect">
                                  <p:stCondLst>
                                    <p:cond delay="0"/>
                                  </p:stCondLst>
                                  <p:childTnLst>
                                    <p:set>
                                      <p:cBhvr additive="repl">
                                        <p:cTn id="48" dur="1" fill="hold">
                                          <p:stCondLst>
                                            <p:cond delay="0"/>
                                          </p:stCondLst>
                                        </p:cTn>
                                        <p:tgtEl>
                                          <p:spTgt spid="13314">
                                            <p:txEl>
                                              <p:pRg st="6" end="6"/>
                                            </p:txEl>
                                          </p:spTgt>
                                        </p:tgtEl>
                                        <p:attrNameLst>
                                          <p:attrName>style.visibility</p:attrName>
                                        </p:attrNameLst>
                                      </p:cBhvr>
                                      <p:to>
                                        <p:strVal val="visible"/>
                                      </p:to>
                                    </p:set>
                                    <p:anim calcmode="lin" valueType="num">
                                      <p:cBhvr additive="repl">
                                        <p:cTn id="49" dur="1000" fill="hold"/>
                                        <p:tgtEl>
                                          <p:spTgt spid="13314">
                                            <p:txEl>
                                              <p:pRg st="6" end="6"/>
                                            </p:txEl>
                                          </p:spTgt>
                                        </p:tgtEl>
                                        <p:attrNameLst>
                                          <p:attrName>ppt_w</p:attrName>
                                        </p:attrNameLst>
                                      </p:cBhvr>
                                      <p:tavLst>
                                        <p:tav tm="100000">
                                          <p:val>
                                            <p:strVal val="#ppt_w*0.70"/>
                                          </p:val>
                                        </p:tav>
                                        <p:tav>
                                          <p:val>
                                            <p:strVal val="#ppt_w"/>
                                          </p:val>
                                        </p:tav>
                                      </p:tavLst>
                                    </p:anim>
                                    <p:anim calcmode="lin" valueType="num">
                                      <p:cBhvr additive="repl">
                                        <p:cTn id="50" dur="1000" fill="hold"/>
                                        <p:tgtEl>
                                          <p:spTgt spid="13314">
                                            <p:txEl>
                                              <p:pRg st="6" end="6"/>
                                            </p:txEl>
                                          </p:spTgt>
                                        </p:tgtEl>
                                        <p:attrNameLst>
                                          <p:attrName>ppt_h</p:attrName>
                                        </p:attrNameLst>
                                      </p:cBhvr>
                                      <p:tavLst>
                                        <p:tav tm="100000">
                                          <p:val>
                                            <p:strVal val="#ppt_h"/>
                                          </p:val>
                                        </p:tav>
                                        <p:tav>
                                          <p:val>
                                            <p:strVal val="#ppt_h"/>
                                          </p:val>
                                        </p:tav>
                                      </p:tavLst>
                                    </p:anim>
                                    <p:animEffect transition="in" filter="fade">
                                      <p:cBhvr additive="repl">
                                        <p:cTn id="51" dur="1000"/>
                                        <p:tgtEl>
                                          <p:spTgt spid="13314">
                                            <p:txEl>
                                              <p:pRg st="6" end="6"/>
                                            </p:txEl>
                                          </p:spTgt>
                                        </p:tgtEl>
                                      </p:cBhvr>
                                    </p:animEffect>
                                  </p:childTnLst>
                                </p:cTn>
                              </p:par>
                            </p:childTnLst>
                          </p:cTn>
                        </p:par>
                      </p:childTnLst>
                    </p:cTn>
                  </p:par>
                  <p:par>
                    <p:cTn id="52" fill="hold">
                      <p:stCondLst>
                        <p:cond delay="indefinite"/>
                      </p:stCondLst>
                      <p:childTnLst>
                        <p:par>
                          <p:cTn id="53" fill="hold">
                            <p:stCondLst>
                              <p:cond delay="0"/>
                            </p:stCondLst>
                            <p:childTnLst>
                              <p:par>
                                <p:cTn id="54" presetID="55" presetClass="entr" fill="hold" nodeType="clickEffect">
                                  <p:stCondLst>
                                    <p:cond delay="0"/>
                                  </p:stCondLst>
                                  <p:childTnLst>
                                    <p:set>
                                      <p:cBhvr additive="repl">
                                        <p:cTn id="55" dur="1" fill="hold">
                                          <p:stCondLst>
                                            <p:cond delay="0"/>
                                          </p:stCondLst>
                                        </p:cTn>
                                        <p:tgtEl>
                                          <p:spTgt spid="13314">
                                            <p:txEl>
                                              <p:pRg st="7" end="7"/>
                                            </p:txEl>
                                          </p:spTgt>
                                        </p:tgtEl>
                                        <p:attrNameLst>
                                          <p:attrName>style.visibility</p:attrName>
                                        </p:attrNameLst>
                                      </p:cBhvr>
                                      <p:to>
                                        <p:strVal val="visible"/>
                                      </p:to>
                                    </p:set>
                                    <p:anim calcmode="lin" valueType="num">
                                      <p:cBhvr additive="repl">
                                        <p:cTn id="56" dur="1000" fill="hold"/>
                                        <p:tgtEl>
                                          <p:spTgt spid="13314">
                                            <p:txEl>
                                              <p:pRg st="7" end="7"/>
                                            </p:txEl>
                                          </p:spTgt>
                                        </p:tgtEl>
                                        <p:attrNameLst>
                                          <p:attrName>ppt_w</p:attrName>
                                        </p:attrNameLst>
                                      </p:cBhvr>
                                      <p:tavLst>
                                        <p:tav tm="100000">
                                          <p:val>
                                            <p:strVal val="#ppt_w*0.70"/>
                                          </p:val>
                                        </p:tav>
                                        <p:tav>
                                          <p:val>
                                            <p:strVal val="#ppt_w"/>
                                          </p:val>
                                        </p:tav>
                                      </p:tavLst>
                                    </p:anim>
                                    <p:anim calcmode="lin" valueType="num">
                                      <p:cBhvr additive="repl">
                                        <p:cTn id="57" dur="1000" fill="hold"/>
                                        <p:tgtEl>
                                          <p:spTgt spid="13314">
                                            <p:txEl>
                                              <p:pRg st="7" end="7"/>
                                            </p:txEl>
                                          </p:spTgt>
                                        </p:tgtEl>
                                        <p:attrNameLst>
                                          <p:attrName>ppt_h</p:attrName>
                                        </p:attrNameLst>
                                      </p:cBhvr>
                                      <p:tavLst>
                                        <p:tav tm="100000">
                                          <p:val>
                                            <p:strVal val="#ppt_h"/>
                                          </p:val>
                                        </p:tav>
                                        <p:tav>
                                          <p:val>
                                            <p:strVal val="#ppt_h"/>
                                          </p:val>
                                        </p:tav>
                                      </p:tavLst>
                                    </p:anim>
                                    <p:animEffect transition="in" filter="fade">
                                      <p:cBhvr additive="repl">
                                        <p:cTn id="58" dur="1000"/>
                                        <p:tgtEl>
                                          <p:spTgt spid="13314">
                                            <p:txEl>
                                              <p:pRg st="7" end="7"/>
                                            </p:txEl>
                                          </p:spTgt>
                                        </p:tgtEl>
                                      </p:cBhvr>
                                    </p:animEffect>
                                  </p:childTnLst>
                                </p:cTn>
                              </p:par>
                            </p:childTnLst>
                          </p:cTn>
                        </p:par>
                      </p:childTnLst>
                    </p:cTn>
                  </p:par>
                  <p:par>
                    <p:cTn id="59" fill="hold">
                      <p:stCondLst>
                        <p:cond delay="indefinite"/>
                      </p:stCondLst>
                      <p:childTnLst>
                        <p:par>
                          <p:cTn id="60" fill="hold">
                            <p:stCondLst>
                              <p:cond delay="0"/>
                            </p:stCondLst>
                            <p:childTnLst>
                              <p:par>
                                <p:cTn id="61" presetID="55" presetClass="entr" fill="hold" nodeType="clickEffect">
                                  <p:stCondLst>
                                    <p:cond delay="0"/>
                                  </p:stCondLst>
                                  <p:childTnLst>
                                    <p:set>
                                      <p:cBhvr additive="repl">
                                        <p:cTn id="62" dur="1" fill="hold">
                                          <p:stCondLst>
                                            <p:cond delay="0"/>
                                          </p:stCondLst>
                                        </p:cTn>
                                        <p:tgtEl>
                                          <p:spTgt spid="13314">
                                            <p:txEl>
                                              <p:pRg st="8" end="8"/>
                                            </p:txEl>
                                          </p:spTgt>
                                        </p:tgtEl>
                                        <p:attrNameLst>
                                          <p:attrName>style.visibility</p:attrName>
                                        </p:attrNameLst>
                                      </p:cBhvr>
                                      <p:to>
                                        <p:strVal val="visible"/>
                                      </p:to>
                                    </p:set>
                                    <p:anim calcmode="lin" valueType="num">
                                      <p:cBhvr additive="repl">
                                        <p:cTn id="63" dur="1000" fill="hold"/>
                                        <p:tgtEl>
                                          <p:spTgt spid="13314">
                                            <p:txEl>
                                              <p:pRg st="8" end="8"/>
                                            </p:txEl>
                                          </p:spTgt>
                                        </p:tgtEl>
                                        <p:attrNameLst>
                                          <p:attrName>ppt_w</p:attrName>
                                        </p:attrNameLst>
                                      </p:cBhvr>
                                      <p:tavLst>
                                        <p:tav tm="100000">
                                          <p:val>
                                            <p:strVal val="#ppt_w*0.70"/>
                                          </p:val>
                                        </p:tav>
                                        <p:tav>
                                          <p:val>
                                            <p:strVal val="#ppt_w"/>
                                          </p:val>
                                        </p:tav>
                                      </p:tavLst>
                                    </p:anim>
                                    <p:anim calcmode="lin" valueType="num">
                                      <p:cBhvr additive="repl">
                                        <p:cTn id="64" dur="1000" fill="hold"/>
                                        <p:tgtEl>
                                          <p:spTgt spid="13314">
                                            <p:txEl>
                                              <p:pRg st="8" end="8"/>
                                            </p:txEl>
                                          </p:spTgt>
                                        </p:tgtEl>
                                        <p:attrNameLst>
                                          <p:attrName>ppt_h</p:attrName>
                                        </p:attrNameLst>
                                      </p:cBhvr>
                                      <p:tavLst>
                                        <p:tav tm="100000">
                                          <p:val>
                                            <p:strVal val="#ppt_h"/>
                                          </p:val>
                                        </p:tav>
                                        <p:tav>
                                          <p:val>
                                            <p:strVal val="#ppt_h"/>
                                          </p:val>
                                        </p:tav>
                                      </p:tavLst>
                                    </p:anim>
                                    <p:animEffect transition="in" filter="fade">
                                      <p:cBhvr additive="repl">
                                        <p:cTn id="65" dur="1000"/>
                                        <p:tgtEl>
                                          <p:spTgt spid="13314">
                                            <p:txEl>
                                              <p:pRg st="8" end="8"/>
                                            </p:txEl>
                                          </p:spTgt>
                                        </p:tgtEl>
                                      </p:cBhvr>
                                    </p:animEffect>
                                  </p:childTnLst>
                                </p:cTn>
                              </p:par>
                            </p:childTnLst>
                          </p:cTn>
                        </p:par>
                      </p:childTnLst>
                    </p:cTn>
                  </p:par>
                  <p:par>
                    <p:cTn id="66" fill="hold">
                      <p:stCondLst>
                        <p:cond delay="indefinite"/>
                      </p:stCondLst>
                      <p:childTnLst>
                        <p:par>
                          <p:cTn id="67" fill="hold">
                            <p:stCondLst>
                              <p:cond delay="0"/>
                            </p:stCondLst>
                            <p:childTnLst>
                              <p:par>
                                <p:cTn id="68" presetID="55" presetClass="entr" fill="hold" nodeType="clickEffect">
                                  <p:stCondLst>
                                    <p:cond delay="0"/>
                                  </p:stCondLst>
                                  <p:childTnLst>
                                    <p:set>
                                      <p:cBhvr additive="repl">
                                        <p:cTn id="69" dur="1" fill="hold">
                                          <p:stCondLst>
                                            <p:cond delay="0"/>
                                          </p:stCondLst>
                                        </p:cTn>
                                        <p:tgtEl>
                                          <p:spTgt spid="13314">
                                            <p:txEl>
                                              <p:pRg st="9" end="9"/>
                                            </p:txEl>
                                          </p:spTgt>
                                        </p:tgtEl>
                                        <p:attrNameLst>
                                          <p:attrName>style.visibility</p:attrName>
                                        </p:attrNameLst>
                                      </p:cBhvr>
                                      <p:to>
                                        <p:strVal val="visible"/>
                                      </p:to>
                                    </p:set>
                                    <p:anim calcmode="lin" valueType="num">
                                      <p:cBhvr additive="repl">
                                        <p:cTn id="70" dur="1000" fill="hold"/>
                                        <p:tgtEl>
                                          <p:spTgt spid="13314">
                                            <p:txEl>
                                              <p:pRg st="9" end="9"/>
                                            </p:txEl>
                                          </p:spTgt>
                                        </p:tgtEl>
                                        <p:attrNameLst>
                                          <p:attrName>ppt_w</p:attrName>
                                        </p:attrNameLst>
                                      </p:cBhvr>
                                      <p:tavLst>
                                        <p:tav tm="100000">
                                          <p:val>
                                            <p:strVal val="#ppt_w*0.70"/>
                                          </p:val>
                                        </p:tav>
                                        <p:tav>
                                          <p:val>
                                            <p:strVal val="#ppt_w"/>
                                          </p:val>
                                        </p:tav>
                                      </p:tavLst>
                                    </p:anim>
                                    <p:anim calcmode="lin" valueType="num">
                                      <p:cBhvr additive="repl">
                                        <p:cTn id="71" dur="1000" fill="hold"/>
                                        <p:tgtEl>
                                          <p:spTgt spid="13314">
                                            <p:txEl>
                                              <p:pRg st="9" end="9"/>
                                            </p:txEl>
                                          </p:spTgt>
                                        </p:tgtEl>
                                        <p:attrNameLst>
                                          <p:attrName>ppt_h</p:attrName>
                                        </p:attrNameLst>
                                      </p:cBhvr>
                                      <p:tavLst>
                                        <p:tav tm="100000">
                                          <p:val>
                                            <p:strVal val="#ppt_h"/>
                                          </p:val>
                                        </p:tav>
                                        <p:tav>
                                          <p:val>
                                            <p:strVal val="#ppt_h"/>
                                          </p:val>
                                        </p:tav>
                                      </p:tavLst>
                                    </p:anim>
                                    <p:animEffect transition="in" filter="fade">
                                      <p:cBhvr additive="repl">
                                        <p:cTn id="72" dur="1000"/>
                                        <p:tgtEl>
                                          <p:spTgt spid="13314">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gradFill rotWithShape="0">
          <a:gsLst>
            <a:gs pos="0">
              <a:srgbClr val="666699"/>
            </a:gs>
            <a:gs pos="100000">
              <a:srgbClr val="2F2F46"/>
            </a:gs>
          </a:gsLst>
          <a:lin ang="2700000" scaled="1"/>
        </a:gradFill>
        <a:effectLst/>
      </p:bgPr>
    </p:bg>
    <p:spTree>
      <p:nvGrpSpPr>
        <p:cNvPr id="1" name=""/>
        <p:cNvGrpSpPr/>
        <p:nvPr/>
      </p:nvGrpSpPr>
      <p:grpSpPr>
        <a:xfrm>
          <a:off x="0" y="0"/>
          <a:ext cx="0" cy="0"/>
          <a:chOff x="0" y="0"/>
          <a:chExt cx="0" cy="0"/>
        </a:xfrm>
      </p:grpSpPr>
      <p:sp>
        <p:nvSpPr>
          <p:cNvPr id="5121" name="Rectangle 1"/>
          <p:cNvSpPr>
            <a:spLocks noGrp="1" noChangeArrowheads="1"/>
          </p:cNvSpPr>
          <p:nvPr>
            <p:ph type="title" idx="4294967295"/>
          </p:nvPr>
        </p:nvSpPr>
        <p:spPr>
          <a:xfrm>
            <a:off x="457200" y="76200"/>
            <a:ext cx="8229600" cy="1143000"/>
          </a:xfrm>
          <a:ln/>
        </p:spPr>
        <p:txBody>
          <a:bodyPr/>
          <a:lstStyle/>
          <a:p>
            <a:pP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dirty="0">
                <a:latin typeface="Verdana" pitchFamily="32" charset="0"/>
              </a:rPr>
              <a:t>The Transition from the Jewish to the Christian dispensation</a:t>
            </a:r>
          </a:p>
        </p:txBody>
      </p:sp>
      <p:sp>
        <p:nvSpPr>
          <p:cNvPr id="5122" name="Rectangle 2"/>
          <p:cNvSpPr>
            <a:spLocks noGrp="1" noChangeArrowheads="1"/>
          </p:cNvSpPr>
          <p:nvPr>
            <p:ph type="body" idx="1"/>
          </p:nvPr>
        </p:nvSpPr>
        <p:spPr>
          <a:xfrm>
            <a:off x="533400" y="2362200"/>
            <a:ext cx="8504237" cy="4038600"/>
          </a:xfrm>
          <a:ln/>
        </p:spPr>
        <p:txBody>
          <a:bodyPr/>
          <a:lstStyle/>
          <a:p>
            <a:pPr marL="365125" indent="-273050">
              <a:spcBef>
                <a:spcPts val="500"/>
              </a:spcBef>
              <a:buClr>
                <a:srgbClr val="9999FF"/>
              </a:buClr>
              <a:buFont typeface="Wingdings" charset="2"/>
              <a:buChar char=""/>
              <a:tabLst>
                <a:tab pos="935038" algn="l"/>
                <a:tab pos="1849438" algn="l"/>
                <a:tab pos="2763838" algn="l"/>
                <a:tab pos="3678238" algn="l"/>
                <a:tab pos="4592638" algn="l"/>
                <a:tab pos="5507038" algn="l"/>
                <a:tab pos="6421438" algn="l"/>
                <a:tab pos="7335838" algn="l"/>
                <a:tab pos="8250238" algn="l"/>
                <a:tab pos="9164638" algn="l"/>
                <a:tab pos="10079038" algn="l"/>
              </a:tabLst>
            </a:pPr>
            <a:r>
              <a:rPr lang="en-US" sz="1800" dirty="0">
                <a:latin typeface="Verdana" pitchFamily="32" charset="0"/>
              </a:rPr>
              <a:t>The Lord exhausted His resources for the Jew</a:t>
            </a:r>
          </a:p>
          <a:p>
            <a:pPr marL="685800" lvl="1" indent="-228600">
              <a:spcBef>
                <a:spcPts val="450"/>
              </a:spcBef>
              <a:buClr>
                <a:srgbClr val="CCCCFF"/>
              </a:buClr>
              <a:buSzPct val="70000"/>
              <a:buFont typeface="Wingdings" charset="2"/>
              <a:buChar char=""/>
              <a:tabLst>
                <a:tab pos="935038" algn="l"/>
                <a:tab pos="1849438" algn="l"/>
                <a:tab pos="2763838" algn="l"/>
                <a:tab pos="3678238" algn="l"/>
                <a:tab pos="4592638" algn="l"/>
                <a:tab pos="5507038" algn="l"/>
                <a:tab pos="6421438" algn="l"/>
                <a:tab pos="7335838" algn="l"/>
                <a:tab pos="8250238" algn="l"/>
                <a:tab pos="9164638" algn="l"/>
                <a:tab pos="10079038" algn="l"/>
              </a:tabLst>
            </a:pPr>
            <a:r>
              <a:rPr lang="en-US" sz="1600" dirty="0">
                <a:latin typeface="Verdana" pitchFamily="32" charset="0"/>
              </a:rPr>
              <a:t>He gave them a beautiful land</a:t>
            </a:r>
          </a:p>
          <a:p>
            <a:pPr marL="685800" lvl="1" indent="-228600">
              <a:spcBef>
                <a:spcPts val="450"/>
              </a:spcBef>
              <a:buClr>
                <a:srgbClr val="CCCCFF"/>
              </a:buClr>
              <a:buSzPct val="70000"/>
              <a:buFont typeface="Wingdings" charset="2"/>
              <a:buChar char=""/>
              <a:tabLst>
                <a:tab pos="935038" algn="l"/>
                <a:tab pos="1849438" algn="l"/>
                <a:tab pos="2763838" algn="l"/>
                <a:tab pos="3678238" algn="l"/>
                <a:tab pos="4592638" algn="l"/>
                <a:tab pos="5507038" algn="l"/>
                <a:tab pos="6421438" algn="l"/>
                <a:tab pos="7335838" algn="l"/>
                <a:tab pos="8250238" algn="l"/>
                <a:tab pos="9164638" algn="l"/>
                <a:tab pos="10079038" algn="l"/>
              </a:tabLst>
            </a:pPr>
            <a:r>
              <a:rPr lang="en-US" sz="1600" dirty="0">
                <a:latin typeface="Verdana" pitchFamily="32" charset="0"/>
              </a:rPr>
              <a:t>He gave them the experience of Patriarchs</a:t>
            </a:r>
          </a:p>
          <a:p>
            <a:pPr marL="685800" lvl="1" indent="-228600">
              <a:spcBef>
                <a:spcPts val="450"/>
              </a:spcBef>
              <a:buClr>
                <a:srgbClr val="CCCCFF"/>
              </a:buClr>
              <a:buSzPct val="70000"/>
              <a:buFont typeface="Wingdings" charset="2"/>
              <a:buChar char=""/>
              <a:tabLst>
                <a:tab pos="935038" algn="l"/>
                <a:tab pos="1849438" algn="l"/>
                <a:tab pos="2763838" algn="l"/>
                <a:tab pos="3678238" algn="l"/>
                <a:tab pos="4592638" algn="l"/>
                <a:tab pos="5507038" algn="l"/>
                <a:tab pos="6421438" algn="l"/>
                <a:tab pos="7335838" algn="l"/>
                <a:tab pos="8250238" algn="l"/>
                <a:tab pos="9164638" algn="l"/>
                <a:tab pos="10079038" algn="l"/>
              </a:tabLst>
            </a:pPr>
            <a:r>
              <a:rPr lang="en-US" sz="1600" dirty="0">
                <a:latin typeface="Verdana" pitchFamily="32" charset="0"/>
              </a:rPr>
              <a:t>He gave them Prophets</a:t>
            </a:r>
          </a:p>
          <a:p>
            <a:pPr marL="685800" lvl="1" indent="-228600">
              <a:spcBef>
                <a:spcPts val="450"/>
              </a:spcBef>
              <a:buClr>
                <a:srgbClr val="CCCCFF"/>
              </a:buClr>
              <a:buSzPct val="70000"/>
              <a:buFont typeface="Wingdings" charset="2"/>
              <a:buChar char=""/>
              <a:tabLst>
                <a:tab pos="935038" algn="l"/>
                <a:tab pos="1849438" algn="l"/>
                <a:tab pos="2763838" algn="l"/>
                <a:tab pos="3678238" algn="l"/>
                <a:tab pos="4592638" algn="l"/>
                <a:tab pos="5507038" algn="l"/>
                <a:tab pos="6421438" algn="l"/>
                <a:tab pos="7335838" algn="l"/>
                <a:tab pos="8250238" algn="l"/>
                <a:tab pos="9164638" algn="l"/>
                <a:tab pos="10079038" algn="l"/>
              </a:tabLst>
            </a:pPr>
            <a:r>
              <a:rPr lang="en-US" sz="1600" dirty="0">
                <a:latin typeface="Verdana" pitchFamily="32" charset="0"/>
              </a:rPr>
              <a:t>He gave them John the Baptist</a:t>
            </a:r>
          </a:p>
          <a:p>
            <a:pPr marL="685800" lvl="1" indent="-228600">
              <a:spcBef>
                <a:spcPts val="450"/>
              </a:spcBef>
              <a:buClr>
                <a:srgbClr val="CCCCFF"/>
              </a:buClr>
              <a:buSzPct val="70000"/>
              <a:buFont typeface="Wingdings" charset="2"/>
              <a:buChar char=""/>
              <a:tabLst>
                <a:tab pos="935038" algn="l"/>
                <a:tab pos="1849438" algn="l"/>
                <a:tab pos="2763838" algn="l"/>
                <a:tab pos="3678238" algn="l"/>
                <a:tab pos="4592638" algn="l"/>
                <a:tab pos="5507038" algn="l"/>
                <a:tab pos="6421438" algn="l"/>
                <a:tab pos="7335838" algn="l"/>
                <a:tab pos="8250238" algn="l"/>
                <a:tab pos="9164638" algn="l"/>
                <a:tab pos="10079038" algn="l"/>
              </a:tabLst>
            </a:pPr>
            <a:r>
              <a:rPr lang="en-US" sz="1600" dirty="0">
                <a:latin typeface="Verdana" pitchFamily="32" charset="0"/>
              </a:rPr>
              <a:t>He gave them Christ (all heaven)</a:t>
            </a:r>
          </a:p>
          <a:p>
            <a:pPr marL="365125" indent="-273050">
              <a:spcBef>
                <a:spcPts val="500"/>
              </a:spcBef>
              <a:buClr>
                <a:srgbClr val="9999FF"/>
              </a:buClr>
              <a:buFont typeface="Wingdings" charset="2"/>
              <a:buChar char=""/>
              <a:tabLst>
                <a:tab pos="935038" algn="l"/>
                <a:tab pos="1849438" algn="l"/>
                <a:tab pos="2763838" algn="l"/>
                <a:tab pos="3678238" algn="l"/>
                <a:tab pos="4592638" algn="l"/>
                <a:tab pos="5507038" algn="l"/>
                <a:tab pos="6421438" algn="l"/>
                <a:tab pos="7335838" algn="l"/>
                <a:tab pos="8250238" algn="l"/>
                <a:tab pos="9164638" algn="l"/>
                <a:tab pos="10079038" algn="l"/>
              </a:tabLst>
            </a:pPr>
            <a:r>
              <a:rPr lang="en-US" sz="1800" dirty="0">
                <a:latin typeface="Verdana" pitchFamily="32" charset="0"/>
              </a:rPr>
              <a:t>The Jews were left to the rule of Satan, whom they had chosen</a:t>
            </a:r>
          </a:p>
          <a:p>
            <a:pPr marL="685800" lvl="1" indent="-228600">
              <a:spcBef>
                <a:spcPts val="450"/>
              </a:spcBef>
              <a:buClr>
                <a:srgbClr val="CCCCFF"/>
              </a:buClr>
              <a:buSzPct val="70000"/>
              <a:buFont typeface="Wingdings" charset="2"/>
              <a:buChar char=""/>
              <a:tabLst>
                <a:tab pos="935038" algn="l"/>
                <a:tab pos="1849438" algn="l"/>
                <a:tab pos="2763838" algn="l"/>
                <a:tab pos="3678238" algn="l"/>
                <a:tab pos="4592638" algn="l"/>
                <a:tab pos="5507038" algn="l"/>
                <a:tab pos="6421438" algn="l"/>
                <a:tab pos="7335838" algn="l"/>
                <a:tab pos="8250238" algn="l"/>
                <a:tab pos="9164638" algn="l"/>
                <a:tab pos="10079038" algn="l"/>
              </a:tabLst>
            </a:pPr>
            <a:r>
              <a:rPr lang="en-US" sz="1600" dirty="0">
                <a:latin typeface="Verdana" pitchFamily="32" charset="0"/>
              </a:rPr>
              <a:t>He made them unjust, unreasonable, wicked</a:t>
            </a:r>
          </a:p>
          <a:p>
            <a:pPr marL="685800" lvl="1" indent="-228600">
              <a:spcBef>
                <a:spcPts val="450"/>
              </a:spcBef>
              <a:buClr>
                <a:srgbClr val="CCCCFF"/>
              </a:buClr>
              <a:buSzPct val="70000"/>
              <a:buFont typeface="Wingdings" charset="2"/>
              <a:buChar char=""/>
              <a:tabLst>
                <a:tab pos="935038" algn="l"/>
                <a:tab pos="1849438" algn="l"/>
                <a:tab pos="2763838" algn="l"/>
                <a:tab pos="3678238" algn="l"/>
                <a:tab pos="4592638" algn="l"/>
                <a:tab pos="5507038" algn="l"/>
                <a:tab pos="6421438" algn="l"/>
                <a:tab pos="7335838" algn="l"/>
                <a:tab pos="8250238" algn="l"/>
                <a:tab pos="9164638" algn="l"/>
                <a:tab pos="10079038" algn="l"/>
              </a:tabLst>
            </a:pPr>
            <a:r>
              <a:rPr lang="en-US" sz="1600" dirty="0">
                <a:latin typeface="Verdana" pitchFamily="32" charset="0"/>
              </a:rPr>
              <a:t>They still thought they were the chosen people</a:t>
            </a:r>
          </a:p>
          <a:p>
            <a:pPr marL="685800" lvl="1" indent="-228600">
              <a:spcBef>
                <a:spcPts val="450"/>
              </a:spcBef>
              <a:buClr>
                <a:srgbClr val="CCCCFF"/>
              </a:buClr>
              <a:buSzPct val="70000"/>
              <a:buFont typeface="Wingdings" charset="2"/>
              <a:buChar char=""/>
              <a:tabLst>
                <a:tab pos="935038" algn="l"/>
                <a:tab pos="1849438" algn="l"/>
                <a:tab pos="2763838" algn="l"/>
                <a:tab pos="3678238" algn="l"/>
                <a:tab pos="4592638" algn="l"/>
                <a:tab pos="5507038" algn="l"/>
                <a:tab pos="6421438" algn="l"/>
                <a:tab pos="7335838" algn="l"/>
                <a:tab pos="8250238" algn="l"/>
                <a:tab pos="9164638" algn="l"/>
                <a:tab pos="10079038" algn="l"/>
              </a:tabLst>
            </a:pPr>
            <a:r>
              <a:rPr lang="en-US" sz="1600" dirty="0">
                <a:latin typeface="Verdana" pitchFamily="32" charset="0"/>
              </a:rPr>
              <a:t>The delay of judgments hardened them</a:t>
            </a:r>
          </a:p>
          <a:p>
            <a:pPr marL="685800" lvl="1" indent="-228600">
              <a:spcBef>
                <a:spcPts val="450"/>
              </a:spcBef>
              <a:buClr>
                <a:srgbClr val="CCCCFF"/>
              </a:buClr>
              <a:buSzPct val="70000"/>
              <a:buFont typeface="Wingdings" charset="2"/>
              <a:buChar char=""/>
              <a:tabLst>
                <a:tab pos="935038" algn="l"/>
                <a:tab pos="1849438" algn="l"/>
                <a:tab pos="2763838" algn="l"/>
                <a:tab pos="3678238" algn="l"/>
                <a:tab pos="4592638" algn="l"/>
                <a:tab pos="5507038" algn="l"/>
                <a:tab pos="6421438" algn="l"/>
                <a:tab pos="7335838" algn="l"/>
                <a:tab pos="8250238" algn="l"/>
                <a:tab pos="9164638" algn="l"/>
                <a:tab pos="10079038" algn="l"/>
              </a:tabLst>
            </a:pPr>
            <a:r>
              <a:rPr lang="en-US" sz="1600" dirty="0">
                <a:latin typeface="Verdana" pitchFamily="32" charset="0"/>
              </a:rPr>
              <a:t>They killed each other</a:t>
            </a:r>
          </a:p>
          <a:p>
            <a:pPr marL="685800" lvl="1" indent="-228600">
              <a:spcBef>
                <a:spcPts val="450"/>
              </a:spcBef>
              <a:buClr>
                <a:srgbClr val="CCCCFF"/>
              </a:buClr>
              <a:buSzPct val="70000"/>
              <a:buFont typeface="Wingdings" charset="2"/>
              <a:buChar char=""/>
              <a:tabLst>
                <a:tab pos="935038" algn="l"/>
                <a:tab pos="1849438" algn="l"/>
                <a:tab pos="2763838" algn="l"/>
                <a:tab pos="3678238" algn="l"/>
                <a:tab pos="4592638" algn="l"/>
                <a:tab pos="5507038" algn="l"/>
                <a:tab pos="6421438" algn="l"/>
                <a:tab pos="7335838" algn="l"/>
                <a:tab pos="8250238" algn="l"/>
                <a:tab pos="9164638" algn="l"/>
                <a:tab pos="10079038" algn="l"/>
              </a:tabLst>
            </a:pPr>
            <a:r>
              <a:rPr lang="en-US" sz="1600" dirty="0">
                <a:latin typeface="Verdana" pitchFamily="32" charset="0"/>
              </a:rPr>
              <a:t>Finally they incited the hatred of the Romans who destroyed them</a:t>
            </a:r>
          </a:p>
          <a:p>
            <a:pPr marL="365125" indent="-273050">
              <a:spcBef>
                <a:spcPts val="500"/>
              </a:spcBef>
              <a:buClr>
                <a:srgbClr val="9999FF"/>
              </a:buClr>
              <a:buFont typeface="Wingdings" charset="2"/>
              <a:buChar char=""/>
              <a:tabLst>
                <a:tab pos="935038" algn="l"/>
                <a:tab pos="1849438" algn="l"/>
                <a:tab pos="2763838" algn="l"/>
                <a:tab pos="3678238" algn="l"/>
                <a:tab pos="4592638" algn="l"/>
                <a:tab pos="5507038" algn="l"/>
                <a:tab pos="6421438" algn="l"/>
                <a:tab pos="7335838" algn="l"/>
                <a:tab pos="8250238" algn="l"/>
                <a:tab pos="9164638" algn="l"/>
                <a:tab pos="10079038" algn="l"/>
              </a:tabLst>
            </a:pPr>
            <a:r>
              <a:rPr lang="en-US" sz="1800" dirty="0">
                <a:latin typeface="Verdana" pitchFamily="32" charset="0"/>
              </a:rPr>
              <a:t>The Christians were delivered when they obeyed the word of Christ </a:t>
            </a:r>
          </a:p>
        </p:txBody>
      </p:sp>
      <p:sp>
        <p:nvSpPr>
          <p:cNvPr id="5123" name="Text Box 3"/>
          <p:cNvSpPr txBox="1">
            <a:spLocks noChangeArrowheads="1"/>
          </p:cNvSpPr>
          <p:nvPr/>
        </p:nvSpPr>
        <p:spPr bwMode="auto">
          <a:xfrm>
            <a:off x="623888" y="1219200"/>
            <a:ext cx="8208962" cy="1066800"/>
          </a:xfrm>
          <a:prstGeom prst="rect">
            <a:avLst/>
          </a:prstGeom>
          <a:noFill/>
          <a:ln w="9525" cap="flat">
            <a:noFill/>
            <a:round/>
            <a:headEnd/>
            <a:tailEnd/>
          </a:ln>
          <a:effectLst/>
        </p:spPr>
        <p:txBody>
          <a:bodyPr lIns="90000" tIns="46800" rIns="90000" bIns="46800">
            <a:spAutoFit/>
          </a:bodyPr>
          <a:lstStyle/>
          <a:p>
            <a:pPr>
              <a:spcBef>
                <a:spcPts val="1013"/>
              </a:spcBef>
              <a:spcAft>
                <a:spcPts val="575"/>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600" dirty="0">
                <a:solidFill>
                  <a:srgbClr val="FFFFFF"/>
                </a:solidFill>
                <a:latin typeface="Verdana" pitchFamily="32" charset="0"/>
              </a:rPr>
              <a:t>“The Lord Jesus will always have a chosen people to serve Him. When the Jewish people rejected Christ, the Prince of life, He took from them the kingdom of God and gave it unto the Gentiles. God will continue to work on this principle with every branch of His work.”  </a:t>
            </a:r>
            <a:r>
              <a:rPr lang="en-US" sz="1500" i="1" dirty="0">
                <a:solidFill>
                  <a:srgbClr val="FFFFFF"/>
                </a:solidFill>
                <a:latin typeface="Verdana" pitchFamily="32" charset="0"/>
              </a:rPr>
              <a:t>Last Day Events</a:t>
            </a:r>
            <a:r>
              <a:rPr lang="en-US" sz="1500" dirty="0">
                <a:solidFill>
                  <a:srgbClr val="FFFFFF"/>
                </a:solidFill>
                <a:latin typeface="Verdana" pitchFamily="32" charset="0"/>
              </a:rPr>
              <a:t>, p. 59</a:t>
            </a:r>
          </a:p>
        </p:txBody>
      </p:sp>
    </p:spTree>
  </p:cSld>
  <p:clrMapOvr>
    <a:masterClrMapping/>
  </p:clrMapOvr>
  <p:transition spd="med"/>
  <p:timing>
    <p:tnLst>
      <p:par>
        <p:cTn id="1" dur="indefinite"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fill="hold" nodeType="clickEffect">
                                  <p:stCondLst>
                                    <p:cond delay="0"/>
                                  </p:stCondLst>
                                  <p:childTnLst>
                                    <p:set>
                                      <p:cBhvr additive="repl">
                                        <p:cTn id="6" dur="1" fill="hold">
                                          <p:stCondLst>
                                            <p:cond delay="0"/>
                                          </p:stCondLst>
                                        </p:cTn>
                                        <p:tgtEl>
                                          <p:spTgt spid="5123"/>
                                        </p:tgtEl>
                                        <p:attrNameLst>
                                          <p:attrName>style.visibility</p:attrName>
                                        </p:attrNameLst>
                                      </p:cBhvr>
                                      <p:to>
                                        <p:strVal val="visible"/>
                                      </p:to>
                                    </p:set>
                                    <p:anim calcmode="lin" valueType="num">
                                      <p:cBhvr additive="repl">
                                        <p:cTn id="7" dur="1000" fill="hold"/>
                                        <p:tgtEl>
                                          <p:spTgt spid="5123"/>
                                        </p:tgtEl>
                                        <p:attrNameLst>
                                          <p:attrName>ppt_w</p:attrName>
                                        </p:attrNameLst>
                                      </p:cBhvr>
                                      <p:tavLst>
                                        <p:tav tm="100000">
                                          <p:val>
                                            <p:strVal val="#ppt_w*0.70"/>
                                          </p:val>
                                        </p:tav>
                                        <p:tav>
                                          <p:val>
                                            <p:strVal val="#ppt_w"/>
                                          </p:val>
                                        </p:tav>
                                      </p:tavLst>
                                    </p:anim>
                                    <p:anim calcmode="lin" valueType="num">
                                      <p:cBhvr additive="repl">
                                        <p:cTn id="8" dur="1000" fill="hold"/>
                                        <p:tgtEl>
                                          <p:spTgt spid="5123"/>
                                        </p:tgtEl>
                                        <p:attrNameLst>
                                          <p:attrName>ppt_h</p:attrName>
                                        </p:attrNameLst>
                                      </p:cBhvr>
                                      <p:tavLst>
                                        <p:tav tm="100000">
                                          <p:val>
                                            <p:strVal val="#ppt_h"/>
                                          </p:val>
                                        </p:tav>
                                        <p:tav>
                                          <p:val>
                                            <p:strVal val="#ppt_h"/>
                                          </p:val>
                                        </p:tav>
                                      </p:tavLst>
                                    </p:anim>
                                    <p:animEffect transition="in" filter="fade">
                                      <p:cBhvr additive="repl">
                                        <p:cTn id="9" dur="1000"/>
                                        <p:tgtEl>
                                          <p:spTgt spid="5123"/>
                                        </p:tgtEl>
                                      </p:cBhvr>
                                    </p:animEffect>
                                  </p:childTnLst>
                                </p:cTn>
                              </p:par>
                            </p:childTnLst>
                          </p:cTn>
                        </p:par>
                      </p:childTnLst>
                    </p:cTn>
                  </p:par>
                  <p:par>
                    <p:cTn id="10" fill="hold">
                      <p:stCondLst>
                        <p:cond delay="indefinite"/>
                      </p:stCondLst>
                      <p:childTnLst>
                        <p:par>
                          <p:cTn id="11" fill="hold">
                            <p:stCondLst>
                              <p:cond delay="0"/>
                            </p:stCondLst>
                            <p:childTnLst>
                              <p:par>
                                <p:cTn id="12" presetID="55" presetClass="entr" fill="hold" nodeType="clickEffect">
                                  <p:stCondLst>
                                    <p:cond delay="0"/>
                                  </p:stCondLst>
                                  <p:childTnLst>
                                    <p:set>
                                      <p:cBhvr additive="repl">
                                        <p:cTn id="13" dur="1" fill="hold">
                                          <p:stCondLst>
                                            <p:cond delay="0"/>
                                          </p:stCondLst>
                                        </p:cTn>
                                        <p:tgtEl>
                                          <p:spTgt spid="5122">
                                            <p:txEl>
                                              <p:pRg st="0" end="0"/>
                                            </p:txEl>
                                          </p:spTgt>
                                        </p:tgtEl>
                                        <p:attrNameLst>
                                          <p:attrName>style.visibility</p:attrName>
                                        </p:attrNameLst>
                                      </p:cBhvr>
                                      <p:to>
                                        <p:strVal val="visible"/>
                                      </p:to>
                                    </p:set>
                                    <p:anim calcmode="lin" valueType="num">
                                      <p:cBhvr additive="repl">
                                        <p:cTn id="14" dur="1000" fill="hold"/>
                                        <p:tgtEl>
                                          <p:spTgt spid="5122">
                                            <p:txEl>
                                              <p:pRg st="0" end="0"/>
                                            </p:txEl>
                                          </p:spTgt>
                                        </p:tgtEl>
                                        <p:attrNameLst>
                                          <p:attrName>ppt_w</p:attrName>
                                        </p:attrNameLst>
                                      </p:cBhvr>
                                      <p:tavLst>
                                        <p:tav tm="100000">
                                          <p:val>
                                            <p:strVal val="#ppt_w*0.70"/>
                                          </p:val>
                                        </p:tav>
                                        <p:tav>
                                          <p:val>
                                            <p:strVal val="#ppt_w"/>
                                          </p:val>
                                        </p:tav>
                                      </p:tavLst>
                                    </p:anim>
                                    <p:anim calcmode="lin" valueType="num">
                                      <p:cBhvr additive="repl">
                                        <p:cTn id="15" dur="1000" fill="hold"/>
                                        <p:tgtEl>
                                          <p:spTgt spid="5122">
                                            <p:txEl>
                                              <p:pRg st="0" end="0"/>
                                            </p:txEl>
                                          </p:spTgt>
                                        </p:tgtEl>
                                        <p:attrNameLst>
                                          <p:attrName>ppt_h</p:attrName>
                                        </p:attrNameLst>
                                      </p:cBhvr>
                                      <p:tavLst>
                                        <p:tav tm="100000">
                                          <p:val>
                                            <p:strVal val="#ppt_h"/>
                                          </p:val>
                                        </p:tav>
                                        <p:tav>
                                          <p:val>
                                            <p:strVal val="#ppt_h"/>
                                          </p:val>
                                        </p:tav>
                                      </p:tavLst>
                                    </p:anim>
                                    <p:animEffect transition="in" filter="fade">
                                      <p:cBhvr additive="repl">
                                        <p:cTn id="16" dur="1000"/>
                                        <p:tgtEl>
                                          <p:spTgt spid="5122">
                                            <p:txEl>
                                              <p:pRg st="0" end="0"/>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5" presetClass="entr" fill="hold" nodeType="clickEffect">
                                  <p:stCondLst>
                                    <p:cond delay="0"/>
                                  </p:stCondLst>
                                  <p:childTnLst>
                                    <p:set>
                                      <p:cBhvr additive="repl">
                                        <p:cTn id="20" dur="1" fill="hold">
                                          <p:stCondLst>
                                            <p:cond delay="0"/>
                                          </p:stCondLst>
                                        </p:cTn>
                                        <p:tgtEl>
                                          <p:spTgt spid="5122">
                                            <p:txEl>
                                              <p:pRg st="1" end="1"/>
                                            </p:txEl>
                                          </p:spTgt>
                                        </p:tgtEl>
                                        <p:attrNameLst>
                                          <p:attrName>style.visibility</p:attrName>
                                        </p:attrNameLst>
                                      </p:cBhvr>
                                      <p:to>
                                        <p:strVal val="visible"/>
                                      </p:to>
                                    </p:set>
                                    <p:anim calcmode="lin" valueType="num">
                                      <p:cBhvr additive="repl">
                                        <p:cTn id="21" dur="1000" fill="hold"/>
                                        <p:tgtEl>
                                          <p:spTgt spid="5122">
                                            <p:txEl>
                                              <p:pRg st="1" end="1"/>
                                            </p:txEl>
                                          </p:spTgt>
                                        </p:tgtEl>
                                        <p:attrNameLst>
                                          <p:attrName>ppt_w</p:attrName>
                                        </p:attrNameLst>
                                      </p:cBhvr>
                                      <p:tavLst>
                                        <p:tav tm="100000">
                                          <p:val>
                                            <p:strVal val="#ppt_w*0.70"/>
                                          </p:val>
                                        </p:tav>
                                        <p:tav>
                                          <p:val>
                                            <p:strVal val="#ppt_w"/>
                                          </p:val>
                                        </p:tav>
                                      </p:tavLst>
                                    </p:anim>
                                    <p:anim calcmode="lin" valueType="num">
                                      <p:cBhvr additive="repl">
                                        <p:cTn id="22" dur="1000" fill="hold"/>
                                        <p:tgtEl>
                                          <p:spTgt spid="5122">
                                            <p:txEl>
                                              <p:pRg st="1" end="1"/>
                                            </p:txEl>
                                          </p:spTgt>
                                        </p:tgtEl>
                                        <p:attrNameLst>
                                          <p:attrName>ppt_h</p:attrName>
                                        </p:attrNameLst>
                                      </p:cBhvr>
                                      <p:tavLst>
                                        <p:tav tm="100000">
                                          <p:val>
                                            <p:strVal val="#ppt_h"/>
                                          </p:val>
                                        </p:tav>
                                        <p:tav>
                                          <p:val>
                                            <p:strVal val="#ppt_h"/>
                                          </p:val>
                                        </p:tav>
                                      </p:tavLst>
                                    </p:anim>
                                    <p:animEffect transition="in" filter="fade">
                                      <p:cBhvr additive="repl">
                                        <p:cTn id="23" dur="1000"/>
                                        <p:tgtEl>
                                          <p:spTgt spid="5122">
                                            <p:txEl>
                                              <p:pRg st="1" end="1"/>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5" presetClass="entr" fill="hold" nodeType="clickEffect">
                                  <p:stCondLst>
                                    <p:cond delay="0"/>
                                  </p:stCondLst>
                                  <p:childTnLst>
                                    <p:set>
                                      <p:cBhvr additive="repl">
                                        <p:cTn id="27" dur="1" fill="hold">
                                          <p:stCondLst>
                                            <p:cond delay="0"/>
                                          </p:stCondLst>
                                        </p:cTn>
                                        <p:tgtEl>
                                          <p:spTgt spid="5122">
                                            <p:txEl>
                                              <p:pRg st="2" end="2"/>
                                            </p:txEl>
                                          </p:spTgt>
                                        </p:tgtEl>
                                        <p:attrNameLst>
                                          <p:attrName>style.visibility</p:attrName>
                                        </p:attrNameLst>
                                      </p:cBhvr>
                                      <p:to>
                                        <p:strVal val="visible"/>
                                      </p:to>
                                    </p:set>
                                    <p:anim calcmode="lin" valueType="num">
                                      <p:cBhvr additive="repl">
                                        <p:cTn id="28" dur="1000" fill="hold"/>
                                        <p:tgtEl>
                                          <p:spTgt spid="5122">
                                            <p:txEl>
                                              <p:pRg st="2" end="2"/>
                                            </p:txEl>
                                          </p:spTgt>
                                        </p:tgtEl>
                                        <p:attrNameLst>
                                          <p:attrName>ppt_w</p:attrName>
                                        </p:attrNameLst>
                                      </p:cBhvr>
                                      <p:tavLst>
                                        <p:tav tm="100000">
                                          <p:val>
                                            <p:strVal val="#ppt_w*0.70"/>
                                          </p:val>
                                        </p:tav>
                                        <p:tav>
                                          <p:val>
                                            <p:strVal val="#ppt_w"/>
                                          </p:val>
                                        </p:tav>
                                      </p:tavLst>
                                    </p:anim>
                                    <p:anim calcmode="lin" valueType="num">
                                      <p:cBhvr additive="repl">
                                        <p:cTn id="29" dur="1000" fill="hold"/>
                                        <p:tgtEl>
                                          <p:spTgt spid="5122">
                                            <p:txEl>
                                              <p:pRg st="2" end="2"/>
                                            </p:txEl>
                                          </p:spTgt>
                                        </p:tgtEl>
                                        <p:attrNameLst>
                                          <p:attrName>ppt_h</p:attrName>
                                        </p:attrNameLst>
                                      </p:cBhvr>
                                      <p:tavLst>
                                        <p:tav tm="100000">
                                          <p:val>
                                            <p:strVal val="#ppt_h"/>
                                          </p:val>
                                        </p:tav>
                                        <p:tav>
                                          <p:val>
                                            <p:strVal val="#ppt_h"/>
                                          </p:val>
                                        </p:tav>
                                      </p:tavLst>
                                    </p:anim>
                                    <p:animEffect transition="in" filter="fade">
                                      <p:cBhvr additive="repl">
                                        <p:cTn id="30" dur="1000"/>
                                        <p:tgtEl>
                                          <p:spTgt spid="5122">
                                            <p:txEl>
                                              <p:pRg st="2" end="2"/>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55" presetClass="entr" fill="hold" nodeType="clickEffect">
                                  <p:stCondLst>
                                    <p:cond delay="0"/>
                                  </p:stCondLst>
                                  <p:childTnLst>
                                    <p:set>
                                      <p:cBhvr additive="repl">
                                        <p:cTn id="34" dur="1" fill="hold">
                                          <p:stCondLst>
                                            <p:cond delay="0"/>
                                          </p:stCondLst>
                                        </p:cTn>
                                        <p:tgtEl>
                                          <p:spTgt spid="5122">
                                            <p:txEl>
                                              <p:pRg st="3" end="3"/>
                                            </p:txEl>
                                          </p:spTgt>
                                        </p:tgtEl>
                                        <p:attrNameLst>
                                          <p:attrName>style.visibility</p:attrName>
                                        </p:attrNameLst>
                                      </p:cBhvr>
                                      <p:to>
                                        <p:strVal val="visible"/>
                                      </p:to>
                                    </p:set>
                                    <p:anim calcmode="lin" valueType="num">
                                      <p:cBhvr additive="repl">
                                        <p:cTn id="35" dur="1000" fill="hold"/>
                                        <p:tgtEl>
                                          <p:spTgt spid="5122">
                                            <p:txEl>
                                              <p:pRg st="3" end="3"/>
                                            </p:txEl>
                                          </p:spTgt>
                                        </p:tgtEl>
                                        <p:attrNameLst>
                                          <p:attrName>ppt_w</p:attrName>
                                        </p:attrNameLst>
                                      </p:cBhvr>
                                      <p:tavLst>
                                        <p:tav tm="100000">
                                          <p:val>
                                            <p:strVal val="#ppt_w*0.70"/>
                                          </p:val>
                                        </p:tav>
                                        <p:tav>
                                          <p:val>
                                            <p:strVal val="#ppt_w"/>
                                          </p:val>
                                        </p:tav>
                                      </p:tavLst>
                                    </p:anim>
                                    <p:anim calcmode="lin" valueType="num">
                                      <p:cBhvr additive="repl">
                                        <p:cTn id="36" dur="1000" fill="hold"/>
                                        <p:tgtEl>
                                          <p:spTgt spid="5122">
                                            <p:txEl>
                                              <p:pRg st="3" end="3"/>
                                            </p:txEl>
                                          </p:spTgt>
                                        </p:tgtEl>
                                        <p:attrNameLst>
                                          <p:attrName>ppt_h</p:attrName>
                                        </p:attrNameLst>
                                      </p:cBhvr>
                                      <p:tavLst>
                                        <p:tav tm="100000">
                                          <p:val>
                                            <p:strVal val="#ppt_h"/>
                                          </p:val>
                                        </p:tav>
                                        <p:tav>
                                          <p:val>
                                            <p:strVal val="#ppt_h"/>
                                          </p:val>
                                        </p:tav>
                                      </p:tavLst>
                                    </p:anim>
                                    <p:animEffect transition="in" filter="fade">
                                      <p:cBhvr additive="repl">
                                        <p:cTn id="37" dur="1000"/>
                                        <p:tgtEl>
                                          <p:spTgt spid="5122">
                                            <p:txEl>
                                              <p:pRg st="3" end="3"/>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55" presetClass="entr" fill="hold" nodeType="clickEffect">
                                  <p:stCondLst>
                                    <p:cond delay="0"/>
                                  </p:stCondLst>
                                  <p:childTnLst>
                                    <p:set>
                                      <p:cBhvr additive="repl">
                                        <p:cTn id="41" dur="1" fill="hold">
                                          <p:stCondLst>
                                            <p:cond delay="0"/>
                                          </p:stCondLst>
                                        </p:cTn>
                                        <p:tgtEl>
                                          <p:spTgt spid="5122">
                                            <p:txEl>
                                              <p:pRg st="4" end="4"/>
                                            </p:txEl>
                                          </p:spTgt>
                                        </p:tgtEl>
                                        <p:attrNameLst>
                                          <p:attrName>style.visibility</p:attrName>
                                        </p:attrNameLst>
                                      </p:cBhvr>
                                      <p:to>
                                        <p:strVal val="visible"/>
                                      </p:to>
                                    </p:set>
                                    <p:anim calcmode="lin" valueType="num">
                                      <p:cBhvr additive="repl">
                                        <p:cTn id="42" dur="1000" fill="hold"/>
                                        <p:tgtEl>
                                          <p:spTgt spid="5122">
                                            <p:txEl>
                                              <p:pRg st="4" end="4"/>
                                            </p:txEl>
                                          </p:spTgt>
                                        </p:tgtEl>
                                        <p:attrNameLst>
                                          <p:attrName>ppt_w</p:attrName>
                                        </p:attrNameLst>
                                      </p:cBhvr>
                                      <p:tavLst>
                                        <p:tav tm="100000">
                                          <p:val>
                                            <p:strVal val="#ppt_w*0.70"/>
                                          </p:val>
                                        </p:tav>
                                        <p:tav>
                                          <p:val>
                                            <p:strVal val="#ppt_w"/>
                                          </p:val>
                                        </p:tav>
                                      </p:tavLst>
                                    </p:anim>
                                    <p:anim calcmode="lin" valueType="num">
                                      <p:cBhvr additive="repl">
                                        <p:cTn id="43" dur="1000" fill="hold"/>
                                        <p:tgtEl>
                                          <p:spTgt spid="5122">
                                            <p:txEl>
                                              <p:pRg st="4" end="4"/>
                                            </p:txEl>
                                          </p:spTgt>
                                        </p:tgtEl>
                                        <p:attrNameLst>
                                          <p:attrName>ppt_h</p:attrName>
                                        </p:attrNameLst>
                                      </p:cBhvr>
                                      <p:tavLst>
                                        <p:tav tm="100000">
                                          <p:val>
                                            <p:strVal val="#ppt_h"/>
                                          </p:val>
                                        </p:tav>
                                        <p:tav>
                                          <p:val>
                                            <p:strVal val="#ppt_h"/>
                                          </p:val>
                                        </p:tav>
                                      </p:tavLst>
                                    </p:anim>
                                    <p:animEffect transition="in" filter="fade">
                                      <p:cBhvr additive="repl">
                                        <p:cTn id="44" dur="1000"/>
                                        <p:tgtEl>
                                          <p:spTgt spid="5122">
                                            <p:txEl>
                                              <p:pRg st="4" end="4"/>
                                            </p:txEl>
                                          </p:spTgt>
                                        </p:tgtEl>
                                      </p:cBhvr>
                                    </p:animEffect>
                                  </p:childTnLst>
                                </p:cTn>
                              </p:par>
                            </p:childTnLst>
                          </p:cTn>
                        </p:par>
                      </p:childTnLst>
                    </p:cTn>
                  </p:par>
                  <p:par>
                    <p:cTn id="45" fill="hold">
                      <p:stCondLst>
                        <p:cond delay="indefinite"/>
                      </p:stCondLst>
                      <p:childTnLst>
                        <p:par>
                          <p:cTn id="46" fill="hold">
                            <p:stCondLst>
                              <p:cond delay="0"/>
                            </p:stCondLst>
                            <p:childTnLst>
                              <p:par>
                                <p:cTn id="47" presetID="55" presetClass="entr" fill="hold" nodeType="clickEffect">
                                  <p:stCondLst>
                                    <p:cond delay="0"/>
                                  </p:stCondLst>
                                  <p:childTnLst>
                                    <p:set>
                                      <p:cBhvr additive="repl">
                                        <p:cTn id="48" dur="1" fill="hold">
                                          <p:stCondLst>
                                            <p:cond delay="0"/>
                                          </p:stCondLst>
                                        </p:cTn>
                                        <p:tgtEl>
                                          <p:spTgt spid="5122">
                                            <p:txEl>
                                              <p:pRg st="5" end="5"/>
                                            </p:txEl>
                                          </p:spTgt>
                                        </p:tgtEl>
                                        <p:attrNameLst>
                                          <p:attrName>style.visibility</p:attrName>
                                        </p:attrNameLst>
                                      </p:cBhvr>
                                      <p:to>
                                        <p:strVal val="visible"/>
                                      </p:to>
                                    </p:set>
                                    <p:anim calcmode="lin" valueType="num">
                                      <p:cBhvr additive="repl">
                                        <p:cTn id="49" dur="1000" fill="hold"/>
                                        <p:tgtEl>
                                          <p:spTgt spid="5122">
                                            <p:txEl>
                                              <p:pRg st="5" end="5"/>
                                            </p:txEl>
                                          </p:spTgt>
                                        </p:tgtEl>
                                        <p:attrNameLst>
                                          <p:attrName>ppt_w</p:attrName>
                                        </p:attrNameLst>
                                      </p:cBhvr>
                                      <p:tavLst>
                                        <p:tav tm="100000">
                                          <p:val>
                                            <p:strVal val="#ppt_w*0.70"/>
                                          </p:val>
                                        </p:tav>
                                        <p:tav>
                                          <p:val>
                                            <p:strVal val="#ppt_w"/>
                                          </p:val>
                                        </p:tav>
                                      </p:tavLst>
                                    </p:anim>
                                    <p:anim calcmode="lin" valueType="num">
                                      <p:cBhvr additive="repl">
                                        <p:cTn id="50" dur="1000" fill="hold"/>
                                        <p:tgtEl>
                                          <p:spTgt spid="5122">
                                            <p:txEl>
                                              <p:pRg st="5" end="5"/>
                                            </p:txEl>
                                          </p:spTgt>
                                        </p:tgtEl>
                                        <p:attrNameLst>
                                          <p:attrName>ppt_h</p:attrName>
                                        </p:attrNameLst>
                                      </p:cBhvr>
                                      <p:tavLst>
                                        <p:tav tm="100000">
                                          <p:val>
                                            <p:strVal val="#ppt_h"/>
                                          </p:val>
                                        </p:tav>
                                        <p:tav>
                                          <p:val>
                                            <p:strVal val="#ppt_h"/>
                                          </p:val>
                                        </p:tav>
                                      </p:tavLst>
                                    </p:anim>
                                    <p:animEffect transition="in" filter="fade">
                                      <p:cBhvr additive="repl">
                                        <p:cTn id="51" dur="1000"/>
                                        <p:tgtEl>
                                          <p:spTgt spid="5122">
                                            <p:txEl>
                                              <p:pRg st="5" end="5"/>
                                            </p:txEl>
                                          </p:spTgt>
                                        </p:tgtEl>
                                      </p:cBhvr>
                                    </p:animEffect>
                                  </p:childTnLst>
                                </p:cTn>
                              </p:par>
                            </p:childTnLst>
                          </p:cTn>
                        </p:par>
                      </p:childTnLst>
                    </p:cTn>
                  </p:par>
                  <p:par>
                    <p:cTn id="52" fill="hold">
                      <p:stCondLst>
                        <p:cond delay="indefinite"/>
                      </p:stCondLst>
                      <p:childTnLst>
                        <p:par>
                          <p:cTn id="53" fill="hold">
                            <p:stCondLst>
                              <p:cond delay="0"/>
                            </p:stCondLst>
                            <p:childTnLst>
                              <p:par>
                                <p:cTn id="54" presetID="55" presetClass="entr" fill="hold" nodeType="clickEffect">
                                  <p:stCondLst>
                                    <p:cond delay="0"/>
                                  </p:stCondLst>
                                  <p:childTnLst>
                                    <p:set>
                                      <p:cBhvr additive="repl">
                                        <p:cTn id="55" dur="1" fill="hold">
                                          <p:stCondLst>
                                            <p:cond delay="0"/>
                                          </p:stCondLst>
                                        </p:cTn>
                                        <p:tgtEl>
                                          <p:spTgt spid="5122">
                                            <p:txEl>
                                              <p:pRg st="6" end="6"/>
                                            </p:txEl>
                                          </p:spTgt>
                                        </p:tgtEl>
                                        <p:attrNameLst>
                                          <p:attrName>style.visibility</p:attrName>
                                        </p:attrNameLst>
                                      </p:cBhvr>
                                      <p:to>
                                        <p:strVal val="visible"/>
                                      </p:to>
                                    </p:set>
                                    <p:anim calcmode="lin" valueType="num">
                                      <p:cBhvr additive="repl">
                                        <p:cTn id="56" dur="1000" fill="hold"/>
                                        <p:tgtEl>
                                          <p:spTgt spid="5122">
                                            <p:txEl>
                                              <p:pRg st="6" end="6"/>
                                            </p:txEl>
                                          </p:spTgt>
                                        </p:tgtEl>
                                        <p:attrNameLst>
                                          <p:attrName>ppt_w</p:attrName>
                                        </p:attrNameLst>
                                      </p:cBhvr>
                                      <p:tavLst>
                                        <p:tav tm="100000">
                                          <p:val>
                                            <p:strVal val="#ppt_w*0.70"/>
                                          </p:val>
                                        </p:tav>
                                        <p:tav>
                                          <p:val>
                                            <p:strVal val="#ppt_w"/>
                                          </p:val>
                                        </p:tav>
                                      </p:tavLst>
                                    </p:anim>
                                    <p:anim calcmode="lin" valueType="num">
                                      <p:cBhvr additive="repl">
                                        <p:cTn id="57" dur="1000" fill="hold"/>
                                        <p:tgtEl>
                                          <p:spTgt spid="5122">
                                            <p:txEl>
                                              <p:pRg st="6" end="6"/>
                                            </p:txEl>
                                          </p:spTgt>
                                        </p:tgtEl>
                                        <p:attrNameLst>
                                          <p:attrName>ppt_h</p:attrName>
                                        </p:attrNameLst>
                                      </p:cBhvr>
                                      <p:tavLst>
                                        <p:tav tm="100000">
                                          <p:val>
                                            <p:strVal val="#ppt_h"/>
                                          </p:val>
                                        </p:tav>
                                        <p:tav>
                                          <p:val>
                                            <p:strVal val="#ppt_h"/>
                                          </p:val>
                                        </p:tav>
                                      </p:tavLst>
                                    </p:anim>
                                    <p:animEffect transition="in" filter="fade">
                                      <p:cBhvr additive="repl">
                                        <p:cTn id="58" dur="1000"/>
                                        <p:tgtEl>
                                          <p:spTgt spid="5122">
                                            <p:txEl>
                                              <p:pRg st="6" end="6"/>
                                            </p:txEl>
                                          </p:spTgt>
                                        </p:tgtEl>
                                      </p:cBhvr>
                                    </p:animEffect>
                                  </p:childTnLst>
                                </p:cTn>
                              </p:par>
                            </p:childTnLst>
                          </p:cTn>
                        </p:par>
                      </p:childTnLst>
                    </p:cTn>
                  </p:par>
                  <p:par>
                    <p:cTn id="59" fill="hold">
                      <p:stCondLst>
                        <p:cond delay="indefinite"/>
                      </p:stCondLst>
                      <p:childTnLst>
                        <p:par>
                          <p:cTn id="60" fill="hold">
                            <p:stCondLst>
                              <p:cond delay="0"/>
                            </p:stCondLst>
                            <p:childTnLst>
                              <p:par>
                                <p:cTn id="61" presetID="55" presetClass="entr" fill="hold" nodeType="clickEffect">
                                  <p:stCondLst>
                                    <p:cond delay="0"/>
                                  </p:stCondLst>
                                  <p:childTnLst>
                                    <p:set>
                                      <p:cBhvr additive="repl">
                                        <p:cTn id="62" dur="1" fill="hold">
                                          <p:stCondLst>
                                            <p:cond delay="0"/>
                                          </p:stCondLst>
                                        </p:cTn>
                                        <p:tgtEl>
                                          <p:spTgt spid="5122">
                                            <p:txEl>
                                              <p:pRg st="7" end="7"/>
                                            </p:txEl>
                                          </p:spTgt>
                                        </p:tgtEl>
                                        <p:attrNameLst>
                                          <p:attrName>style.visibility</p:attrName>
                                        </p:attrNameLst>
                                      </p:cBhvr>
                                      <p:to>
                                        <p:strVal val="visible"/>
                                      </p:to>
                                    </p:set>
                                    <p:anim calcmode="lin" valueType="num">
                                      <p:cBhvr additive="repl">
                                        <p:cTn id="63" dur="1000" fill="hold"/>
                                        <p:tgtEl>
                                          <p:spTgt spid="5122">
                                            <p:txEl>
                                              <p:pRg st="7" end="7"/>
                                            </p:txEl>
                                          </p:spTgt>
                                        </p:tgtEl>
                                        <p:attrNameLst>
                                          <p:attrName>ppt_w</p:attrName>
                                        </p:attrNameLst>
                                      </p:cBhvr>
                                      <p:tavLst>
                                        <p:tav tm="100000">
                                          <p:val>
                                            <p:strVal val="#ppt_w*0.70"/>
                                          </p:val>
                                        </p:tav>
                                        <p:tav>
                                          <p:val>
                                            <p:strVal val="#ppt_w"/>
                                          </p:val>
                                        </p:tav>
                                      </p:tavLst>
                                    </p:anim>
                                    <p:anim calcmode="lin" valueType="num">
                                      <p:cBhvr additive="repl">
                                        <p:cTn id="64" dur="1000" fill="hold"/>
                                        <p:tgtEl>
                                          <p:spTgt spid="5122">
                                            <p:txEl>
                                              <p:pRg st="7" end="7"/>
                                            </p:txEl>
                                          </p:spTgt>
                                        </p:tgtEl>
                                        <p:attrNameLst>
                                          <p:attrName>ppt_h</p:attrName>
                                        </p:attrNameLst>
                                      </p:cBhvr>
                                      <p:tavLst>
                                        <p:tav tm="100000">
                                          <p:val>
                                            <p:strVal val="#ppt_h"/>
                                          </p:val>
                                        </p:tav>
                                        <p:tav>
                                          <p:val>
                                            <p:strVal val="#ppt_h"/>
                                          </p:val>
                                        </p:tav>
                                      </p:tavLst>
                                    </p:anim>
                                    <p:animEffect transition="in" filter="fade">
                                      <p:cBhvr additive="repl">
                                        <p:cTn id="65" dur="1000"/>
                                        <p:tgtEl>
                                          <p:spTgt spid="5122">
                                            <p:txEl>
                                              <p:pRg st="7" end="7"/>
                                            </p:txEl>
                                          </p:spTgt>
                                        </p:tgtEl>
                                      </p:cBhvr>
                                    </p:animEffect>
                                  </p:childTnLst>
                                </p:cTn>
                              </p:par>
                            </p:childTnLst>
                          </p:cTn>
                        </p:par>
                      </p:childTnLst>
                    </p:cTn>
                  </p:par>
                  <p:par>
                    <p:cTn id="66" fill="hold">
                      <p:stCondLst>
                        <p:cond delay="indefinite"/>
                      </p:stCondLst>
                      <p:childTnLst>
                        <p:par>
                          <p:cTn id="67" fill="hold">
                            <p:stCondLst>
                              <p:cond delay="0"/>
                            </p:stCondLst>
                            <p:childTnLst>
                              <p:par>
                                <p:cTn id="68" presetID="55" presetClass="entr" fill="hold" nodeType="clickEffect">
                                  <p:stCondLst>
                                    <p:cond delay="0"/>
                                  </p:stCondLst>
                                  <p:childTnLst>
                                    <p:set>
                                      <p:cBhvr additive="repl">
                                        <p:cTn id="69" dur="1" fill="hold">
                                          <p:stCondLst>
                                            <p:cond delay="0"/>
                                          </p:stCondLst>
                                        </p:cTn>
                                        <p:tgtEl>
                                          <p:spTgt spid="5122">
                                            <p:txEl>
                                              <p:pRg st="8" end="8"/>
                                            </p:txEl>
                                          </p:spTgt>
                                        </p:tgtEl>
                                        <p:attrNameLst>
                                          <p:attrName>style.visibility</p:attrName>
                                        </p:attrNameLst>
                                      </p:cBhvr>
                                      <p:to>
                                        <p:strVal val="visible"/>
                                      </p:to>
                                    </p:set>
                                    <p:anim calcmode="lin" valueType="num">
                                      <p:cBhvr additive="repl">
                                        <p:cTn id="70" dur="1000" fill="hold"/>
                                        <p:tgtEl>
                                          <p:spTgt spid="5122">
                                            <p:txEl>
                                              <p:pRg st="8" end="8"/>
                                            </p:txEl>
                                          </p:spTgt>
                                        </p:tgtEl>
                                        <p:attrNameLst>
                                          <p:attrName>ppt_w</p:attrName>
                                        </p:attrNameLst>
                                      </p:cBhvr>
                                      <p:tavLst>
                                        <p:tav tm="100000">
                                          <p:val>
                                            <p:strVal val="#ppt_w*0.70"/>
                                          </p:val>
                                        </p:tav>
                                        <p:tav>
                                          <p:val>
                                            <p:strVal val="#ppt_w"/>
                                          </p:val>
                                        </p:tav>
                                      </p:tavLst>
                                    </p:anim>
                                    <p:anim calcmode="lin" valueType="num">
                                      <p:cBhvr additive="repl">
                                        <p:cTn id="71" dur="1000" fill="hold"/>
                                        <p:tgtEl>
                                          <p:spTgt spid="5122">
                                            <p:txEl>
                                              <p:pRg st="8" end="8"/>
                                            </p:txEl>
                                          </p:spTgt>
                                        </p:tgtEl>
                                        <p:attrNameLst>
                                          <p:attrName>ppt_h</p:attrName>
                                        </p:attrNameLst>
                                      </p:cBhvr>
                                      <p:tavLst>
                                        <p:tav tm="100000">
                                          <p:val>
                                            <p:strVal val="#ppt_h"/>
                                          </p:val>
                                        </p:tav>
                                        <p:tav>
                                          <p:val>
                                            <p:strVal val="#ppt_h"/>
                                          </p:val>
                                        </p:tav>
                                      </p:tavLst>
                                    </p:anim>
                                    <p:animEffect transition="in" filter="fade">
                                      <p:cBhvr additive="repl">
                                        <p:cTn id="72" dur="1000"/>
                                        <p:tgtEl>
                                          <p:spTgt spid="5122">
                                            <p:txEl>
                                              <p:pRg st="8" end="8"/>
                                            </p:txEl>
                                          </p:spTgt>
                                        </p:tgtEl>
                                      </p:cBhvr>
                                    </p:animEffect>
                                  </p:childTnLst>
                                </p:cTn>
                              </p:par>
                            </p:childTnLst>
                          </p:cTn>
                        </p:par>
                      </p:childTnLst>
                    </p:cTn>
                  </p:par>
                  <p:par>
                    <p:cTn id="73" fill="hold">
                      <p:stCondLst>
                        <p:cond delay="indefinite"/>
                      </p:stCondLst>
                      <p:childTnLst>
                        <p:par>
                          <p:cTn id="74" fill="hold">
                            <p:stCondLst>
                              <p:cond delay="0"/>
                            </p:stCondLst>
                            <p:childTnLst>
                              <p:par>
                                <p:cTn id="75" presetID="55" presetClass="entr" fill="hold" nodeType="clickEffect">
                                  <p:stCondLst>
                                    <p:cond delay="0"/>
                                  </p:stCondLst>
                                  <p:childTnLst>
                                    <p:set>
                                      <p:cBhvr additive="repl">
                                        <p:cTn id="76" dur="1" fill="hold">
                                          <p:stCondLst>
                                            <p:cond delay="0"/>
                                          </p:stCondLst>
                                        </p:cTn>
                                        <p:tgtEl>
                                          <p:spTgt spid="5122">
                                            <p:txEl>
                                              <p:pRg st="9" end="9"/>
                                            </p:txEl>
                                          </p:spTgt>
                                        </p:tgtEl>
                                        <p:attrNameLst>
                                          <p:attrName>style.visibility</p:attrName>
                                        </p:attrNameLst>
                                      </p:cBhvr>
                                      <p:to>
                                        <p:strVal val="visible"/>
                                      </p:to>
                                    </p:set>
                                    <p:anim calcmode="lin" valueType="num">
                                      <p:cBhvr additive="repl">
                                        <p:cTn id="77" dur="1000" fill="hold"/>
                                        <p:tgtEl>
                                          <p:spTgt spid="5122">
                                            <p:txEl>
                                              <p:pRg st="9" end="9"/>
                                            </p:txEl>
                                          </p:spTgt>
                                        </p:tgtEl>
                                        <p:attrNameLst>
                                          <p:attrName>ppt_w</p:attrName>
                                        </p:attrNameLst>
                                      </p:cBhvr>
                                      <p:tavLst>
                                        <p:tav tm="100000">
                                          <p:val>
                                            <p:strVal val="#ppt_w*0.70"/>
                                          </p:val>
                                        </p:tav>
                                        <p:tav>
                                          <p:val>
                                            <p:strVal val="#ppt_w"/>
                                          </p:val>
                                        </p:tav>
                                      </p:tavLst>
                                    </p:anim>
                                    <p:anim calcmode="lin" valueType="num">
                                      <p:cBhvr additive="repl">
                                        <p:cTn id="78" dur="1000" fill="hold"/>
                                        <p:tgtEl>
                                          <p:spTgt spid="5122">
                                            <p:txEl>
                                              <p:pRg st="9" end="9"/>
                                            </p:txEl>
                                          </p:spTgt>
                                        </p:tgtEl>
                                        <p:attrNameLst>
                                          <p:attrName>ppt_h</p:attrName>
                                        </p:attrNameLst>
                                      </p:cBhvr>
                                      <p:tavLst>
                                        <p:tav tm="100000">
                                          <p:val>
                                            <p:strVal val="#ppt_h"/>
                                          </p:val>
                                        </p:tav>
                                        <p:tav>
                                          <p:val>
                                            <p:strVal val="#ppt_h"/>
                                          </p:val>
                                        </p:tav>
                                      </p:tavLst>
                                    </p:anim>
                                    <p:animEffect transition="in" filter="fade">
                                      <p:cBhvr additive="repl">
                                        <p:cTn id="79" dur="1000"/>
                                        <p:tgtEl>
                                          <p:spTgt spid="5122">
                                            <p:txEl>
                                              <p:pRg st="9" end="9"/>
                                            </p:txEl>
                                          </p:spTgt>
                                        </p:tgtEl>
                                      </p:cBhvr>
                                    </p:animEffect>
                                  </p:childTnLst>
                                </p:cTn>
                              </p:par>
                            </p:childTnLst>
                          </p:cTn>
                        </p:par>
                      </p:childTnLst>
                    </p:cTn>
                  </p:par>
                  <p:par>
                    <p:cTn id="80" fill="hold">
                      <p:stCondLst>
                        <p:cond delay="indefinite"/>
                      </p:stCondLst>
                      <p:childTnLst>
                        <p:par>
                          <p:cTn id="81" fill="hold">
                            <p:stCondLst>
                              <p:cond delay="0"/>
                            </p:stCondLst>
                            <p:childTnLst>
                              <p:par>
                                <p:cTn id="82" presetID="55" presetClass="entr" fill="hold" nodeType="clickEffect">
                                  <p:stCondLst>
                                    <p:cond delay="0"/>
                                  </p:stCondLst>
                                  <p:childTnLst>
                                    <p:set>
                                      <p:cBhvr additive="repl">
                                        <p:cTn id="83" dur="1" fill="hold">
                                          <p:stCondLst>
                                            <p:cond delay="0"/>
                                          </p:stCondLst>
                                        </p:cTn>
                                        <p:tgtEl>
                                          <p:spTgt spid="5122">
                                            <p:txEl>
                                              <p:pRg st="10" end="10"/>
                                            </p:txEl>
                                          </p:spTgt>
                                        </p:tgtEl>
                                        <p:attrNameLst>
                                          <p:attrName>style.visibility</p:attrName>
                                        </p:attrNameLst>
                                      </p:cBhvr>
                                      <p:to>
                                        <p:strVal val="visible"/>
                                      </p:to>
                                    </p:set>
                                    <p:anim calcmode="lin" valueType="num">
                                      <p:cBhvr additive="repl">
                                        <p:cTn id="84" dur="1000" fill="hold"/>
                                        <p:tgtEl>
                                          <p:spTgt spid="5122">
                                            <p:txEl>
                                              <p:pRg st="10" end="10"/>
                                            </p:txEl>
                                          </p:spTgt>
                                        </p:tgtEl>
                                        <p:attrNameLst>
                                          <p:attrName>ppt_w</p:attrName>
                                        </p:attrNameLst>
                                      </p:cBhvr>
                                      <p:tavLst>
                                        <p:tav tm="100000">
                                          <p:val>
                                            <p:strVal val="#ppt_w*0.70"/>
                                          </p:val>
                                        </p:tav>
                                        <p:tav>
                                          <p:val>
                                            <p:strVal val="#ppt_w"/>
                                          </p:val>
                                        </p:tav>
                                      </p:tavLst>
                                    </p:anim>
                                    <p:anim calcmode="lin" valueType="num">
                                      <p:cBhvr additive="repl">
                                        <p:cTn id="85" dur="1000" fill="hold"/>
                                        <p:tgtEl>
                                          <p:spTgt spid="5122">
                                            <p:txEl>
                                              <p:pRg st="10" end="10"/>
                                            </p:txEl>
                                          </p:spTgt>
                                        </p:tgtEl>
                                        <p:attrNameLst>
                                          <p:attrName>ppt_h</p:attrName>
                                        </p:attrNameLst>
                                      </p:cBhvr>
                                      <p:tavLst>
                                        <p:tav tm="100000">
                                          <p:val>
                                            <p:strVal val="#ppt_h"/>
                                          </p:val>
                                        </p:tav>
                                        <p:tav>
                                          <p:val>
                                            <p:strVal val="#ppt_h"/>
                                          </p:val>
                                        </p:tav>
                                      </p:tavLst>
                                    </p:anim>
                                    <p:animEffect transition="in" filter="fade">
                                      <p:cBhvr additive="repl">
                                        <p:cTn id="86" dur="1000"/>
                                        <p:tgtEl>
                                          <p:spTgt spid="5122">
                                            <p:txEl>
                                              <p:pRg st="10" end="10"/>
                                            </p:txEl>
                                          </p:spTgt>
                                        </p:tgtEl>
                                      </p:cBhvr>
                                    </p:animEffect>
                                  </p:childTnLst>
                                </p:cTn>
                              </p:par>
                            </p:childTnLst>
                          </p:cTn>
                        </p:par>
                      </p:childTnLst>
                    </p:cTn>
                  </p:par>
                  <p:par>
                    <p:cTn id="87" fill="hold">
                      <p:stCondLst>
                        <p:cond delay="indefinite"/>
                      </p:stCondLst>
                      <p:childTnLst>
                        <p:par>
                          <p:cTn id="88" fill="hold">
                            <p:stCondLst>
                              <p:cond delay="0"/>
                            </p:stCondLst>
                            <p:childTnLst>
                              <p:par>
                                <p:cTn id="89" presetID="55" presetClass="entr" fill="hold" nodeType="clickEffect">
                                  <p:stCondLst>
                                    <p:cond delay="0"/>
                                  </p:stCondLst>
                                  <p:childTnLst>
                                    <p:set>
                                      <p:cBhvr additive="repl">
                                        <p:cTn id="90" dur="1" fill="hold">
                                          <p:stCondLst>
                                            <p:cond delay="0"/>
                                          </p:stCondLst>
                                        </p:cTn>
                                        <p:tgtEl>
                                          <p:spTgt spid="5122">
                                            <p:txEl>
                                              <p:pRg st="11" end="11"/>
                                            </p:txEl>
                                          </p:spTgt>
                                        </p:tgtEl>
                                        <p:attrNameLst>
                                          <p:attrName>style.visibility</p:attrName>
                                        </p:attrNameLst>
                                      </p:cBhvr>
                                      <p:to>
                                        <p:strVal val="visible"/>
                                      </p:to>
                                    </p:set>
                                    <p:anim calcmode="lin" valueType="num">
                                      <p:cBhvr additive="repl">
                                        <p:cTn id="91" dur="1000" fill="hold"/>
                                        <p:tgtEl>
                                          <p:spTgt spid="5122">
                                            <p:txEl>
                                              <p:pRg st="11" end="11"/>
                                            </p:txEl>
                                          </p:spTgt>
                                        </p:tgtEl>
                                        <p:attrNameLst>
                                          <p:attrName>ppt_w</p:attrName>
                                        </p:attrNameLst>
                                      </p:cBhvr>
                                      <p:tavLst>
                                        <p:tav tm="100000">
                                          <p:val>
                                            <p:strVal val="#ppt_w*0.70"/>
                                          </p:val>
                                        </p:tav>
                                        <p:tav>
                                          <p:val>
                                            <p:strVal val="#ppt_w"/>
                                          </p:val>
                                        </p:tav>
                                      </p:tavLst>
                                    </p:anim>
                                    <p:anim calcmode="lin" valueType="num">
                                      <p:cBhvr additive="repl">
                                        <p:cTn id="92" dur="1000" fill="hold"/>
                                        <p:tgtEl>
                                          <p:spTgt spid="5122">
                                            <p:txEl>
                                              <p:pRg st="11" end="11"/>
                                            </p:txEl>
                                          </p:spTgt>
                                        </p:tgtEl>
                                        <p:attrNameLst>
                                          <p:attrName>ppt_h</p:attrName>
                                        </p:attrNameLst>
                                      </p:cBhvr>
                                      <p:tavLst>
                                        <p:tav tm="100000">
                                          <p:val>
                                            <p:strVal val="#ppt_h"/>
                                          </p:val>
                                        </p:tav>
                                        <p:tav>
                                          <p:val>
                                            <p:strVal val="#ppt_h"/>
                                          </p:val>
                                        </p:tav>
                                      </p:tavLst>
                                    </p:anim>
                                    <p:animEffect transition="in" filter="fade">
                                      <p:cBhvr additive="repl">
                                        <p:cTn id="93" dur="1000"/>
                                        <p:tgtEl>
                                          <p:spTgt spid="5122">
                                            <p:txEl>
                                              <p:pRg st="11" end="11"/>
                                            </p:txEl>
                                          </p:spTgt>
                                        </p:tgtEl>
                                      </p:cBhvr>
                                    </p:animEffect>
                                  </p:childTnLst>
                                </p:cTn>
                              </p:par>
                            </p:childTnLst>
                          </p:cTn>
                        </p:par>
                      </p:childTnLst>
                    </p:cTn>
                  </p:par>
                  <p:par>
                    <p:cTn id="94" fill="hold">
                      <p:stCondLst>
                        <p:cond delay="indefinite"/>
                      </p:stCondLst>
                      <p:childTnLst>
                        <p:par>
                          <p:cTn id="95" fill="hold">
                            <p:stCondLst>
                              <p:cond delay="0"/>
                            </p:stCondLst>
                            <p:childTnLst>
                              <p:par>
                                <p:cTn id="96" presetID="55" presetClass="entr" fill="hold" nodeType="clickEffect">
                                  <p:stCondLst>
                                    <p:cond delay="0"/>
                                  </p:stCondLst>
                                  <p:childTnLst>
                                    <p:set>
                                      <p:cBhvr additive="repl">
                                        <p:cTn id="97" dur="1" fill="hold">
                                          <p:stCondLst>
                                            <p:cond delay="0"/>
                                          </p:stCondLst>
                                        </p:cTn>
                                        <p:tgtEl>
                                          <p:spTgt spid="5122">
                                            <p:txEl>
                                              <p:pRg st="12" end="12"/>
                                            </p:txEl>
                                          </p:spTgt>
                                        </p:tgtEl>
                                        <p:attrNameLst>
                                          <p:attrName>style.visibility</p:attrName>
                                        </p:attrNameLst>
                                      </p:cBhvr>
                                      <p:to>
                                        <p:strVal val="visible"/>
                                      </p:to>
                                    </p:set>
                                    <p:anim calcmode="lin" valueType="num">
                                      <p:cBhvr additive="repl">
                                        <p:cTn id="98" dur="1000" fill="hold"/>
                                        <p:tgtEl>
                                          <p:spTgt spid="5122">
                                            <p:txEl>
                                              <p:pRg st="12" end="12"/>
                                            </p:txEl>
                                          </p:spTgt>
                                        </p:tgtEl>
                                        <p:attrNameLst>
                                          <p:attrName>ppt_w</p:attrName>
                                        </p:attrNameLst>
                                      </p:cBhvr>
                                      <p:tavLst>
                                        <p:tav tm="100000">
                                          <p:val>
                                            <p:strVal val="#ppt_w*0.70"/>
                                          </p:val>
                                        </p:tav>
                                        <p:tav>
                                          <p:val>
                                            <p:strVal val="#ppt_w"/>
                                          </p:val>
                                        </p:tav>
                                      </p:tavLst>
                                    </p:anim>
                                    <p:anim calcmode="lin" valueType="num">
                                      <p:cBhvr additive="repl">
                                        <p:cTn id="99" dur="1000" fill="hold"/>
                                        <p:tgtEl>
                                          <p:spTgt spid="5122">
                                            <p:txEl>
                                              <p:pRg st="12" end="12"/>
                                            </p:txEl>
                                          </p:spTgt>
                                        </p:tgtEl>
                                        <p:attrNameLst>
                                          <p:attrName>ppt_h</p:attrName>
                                        </p:attrNameLst>
                                      </p:cBhvr>
                                      <p:tavLst>
                                        <p:tav tm="100000">
                                          <p:val>
                                            <p:strVal val="#ppt_h"/>
                                          </p:val>
                                        </p:tav>
                                        <p:tav>
                                          <p:val>
                                            <p:strVal val="#ppt_h"/>
                                          </p:val>
                                        </p:tav>
                                      </p:tavLst>
                                    </p:anim>
                                    <p:animEffect transition="in" filter="fade">
                                      <p:cBhvr additive="repl">
                                        <p:cTn id="100" dur="1000"/>
                                        <p:tgtEl>
                                          <p:spTgt spid="5122">
                                            <p:txEl>
                                              <p:pRg st="12" end="1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gradFill rotWithShape="0">
          <a:gsLst>
            <a:gs pos="0">
              <a:srgbClr val="666699"/>
            </a:gs>
            <a:gs pos="100000">
              <a:srgbClr val="2F2F46"/>
            </a:gs>
          </a:gsLst>
          <a:lin ang="2700000" scaled="1"/>
        </a:gradFill>
        <a:effectLst/>
      </p:bgPr>
    </p:bg>
    <p:spTree>
      <p:nvGrpSpPr>
        <p:cNvPr id="1" name=""/>
        <p:cNvGrpSpPr/>
        <p:nvPr/>
      </p:nvGrpSpPr>
      <p:grpSpPr>
        <a:xfrm>
          <a:off x="0" y="0"/>
          <a:ext cx="0" cy="0"/>
          <a:chOff x="0" y="0"/>
          <a:chExt cx="0" cy="0"/>
        </a:xfrm>
      </p:grpSpPr>
      <p:sp>
        <p:nvSpPr>
          <p:cNvPr id="6145" name="Line 1"/>
          <p:cNvSpPr>
            <a:spLocks noChangeShapeType="1"/>
          </p:cNvSpPr>
          <p:nvPr/>
        </p:nvSpPr>
        <p:spPr bwMode="auto">
          <a:xfrm>
            <a:off x="788988" y="3475038"/>
            <a:ext cx="1587" cy="493712"/>
          </a:xfrm>
          <a:prstGeom prst="line">
            <a:avLst/>
          </a:prstGeom>
          <a:noFill/>
          <a:ln w="57240" cap="sq">
            <a:solidFill>
              <a:srgbClr val="FFFFFF"/>
            </a:solidFill>
            <a:miter lim="800000"/>
            <a:headEnd/>
            <a:tailEnd type="triangle" w="med" len="med"/>
          </a:ln>
          <a:effectLst/>
        </p:spPr>
        <p:txBody>
          <a:bodyPr/>
          <a:lstStyle/>
          <a:p>
            <a:endParaRPr lang="en-US"/>
          </a:p>
        </p:txBody>
      </p:sp>
      <p:sp>
        <p:nvSpPr>
          <p:cNvPr id="6146" name="Line 2"/>
          <p:cNvSpPr>
            <a:spLocks noChangeShapeType="1"/>
          </p:cNvSpPr>
          <p:nvPr/>
        </p:nvSpPr>
        <p:spPr bwMode="auto">
          <a:xfrm>
            <a:off x="2327275" y="3536950"/>
            <a:ext cx="1588" cy="431800"/>
          </a:xfrm>
          <a:prstGeom prst="line">
            <a:avLst/>
          </a:prstGeom>
          <a:noFill/>
          <a:ln w="57240" cap="sq">
            <a:solidFill>
              <a:srgbClr val="FFFFFF"/>
            </a:solidFill>
            <a:miter lim="800000"/>
            <a:headEnd/>
            <a:tailEnd type="triangle" w="med" len="med"/>
          </a:ln>
          <a:effectLst/>
        </p:spPr>
        <p:txBody>
          <a:bodyPr/>
          <a:lstStyle/>
          <a:p>
            <a:endParaRPr lang="en-US"/>
          </a:p>
        </p:txBody>
      </p:sp>
      <p:sp>
        <p:nvSpPr>
          <p:cNvPr id="6147" name="Line 3"/>
          <p:cNvSpPr>
            <a:spLocks noChangeShapeType="1"/>
          </p:cNvSpPr>
          <p:nvPr/>
        </p:nvSpPr>
        <p:spPr bwMode="auto">
          <a:xfrm>
            <a:off x="3865563" y="3536950"/>
            <a:ext cx="1587" cy="431800"/>
          </a:xfrm>
          <a:prstGeom prst="line">
            <a:avLst/>
          </a:prstGeom>
          <a:noFill/>
          <a:ln w="57240" cap="sq">
            <a:solidFill>
              <a:srgbClr val="FFFFFF"/>
            </a:solidFill>
            <a:miter lim="800000"/>
            <a:headEnd/>
            <a:tailEnd type="triangle" w="med" len="med"/>
          </a:ln>
          <a:effectLst/>
        </p:spPr>
        <p:txBody>
          <a:bodyPr/>
          <a:lstStyle/>
          <a:p>
            <a:endParaRPr lang="en-US"/>
          </a:p>
        </p:txBody>
      </p:sp>
      <p:sp>
        <p:nvSpPr>
          <p:cNvPr id="6148" name="Line 4"/>
          <p:cNvSpPr>
            <a:spLocks noChangeShapeType="1"/>
          </p:cNvSpPr>
          <p:nvPr/>
        </p:nvSpPr>
        <p:spPr bwMode="auto">
          <a:xfrm>
            <a:off x="5403850" y="3536950"/>
            <a:ext cx="1588" cy="431800"/>
          </a:xfrm>
          <a:prstGeom prst="line">
            <a:avLst/>
          </a:prstGeom>
          <a:noFill/>
          <a:ln w="57240" cap="sq">
            <a:solidFill>
              <a:srgbClr val="FFFFFF"/>
            </a:solidFill>
            <a:miter lim="800000"/>
            <a:headEnd/>
            <a:tailEnd type="triangle" w="med" len="med"/>
          </a:ln>
          <a:effectLst/>
        </p:spPr>
        <p:txBody>
          <a:bodyPr/>
          <a:lstStyle/>
          <a:p>
            <a:endParaRPr lang="en-US"/>
          </a:p>
        </p:txBody>
      </p:sp>
      <p:sp>
        <p:nvSpPr>
          <p:cNvPr id="6149" name="Rectangle 5"/>
          <p:cNvSpPr>
            <a:spLocks noGrp="1" noChangeArrowheads="1"/>
          </p:cNvSpPr>
          <p:nvPr>
            <p:ph type="title" idx="4294967295"/>
          </p:nvPr>
        </p:nvSpPr>
        <p:spPr>
          <a:xfrm>
            <a:off x="457200" y="188913"/>
            <a:ext cx="8229600" cy="850900"/>
          </a:xfrm>
          <a:ln/>
        </p:spPr>
        <p:txBody>
          <a:bodyPr/>
          <a:lstStyle/>
          <a:p>
            <a:pP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a:latin typeface="Verdana" pitchFamily="32" charset="0"/>
              </a:rPr>
              <a:t>An Illustration of the End of the World</a:t>
            </a:r>
          </a:p>
        </p:txBody>
      </p:sp>
      <p:sp>
        <p:nvSpPr>
          <p:cNvPr id="6150" name="Line 6"/>
          <p:cNvSpPr>
            <a:spLocks noChangeShapeType="1"/>
          </p:cNvSpPr>
          <p:nvPr/>
        </p:nvSpPr>
        <p:spPr bwMode="auto">
          <a:xfrm>
            <a:off x="468313" y="4041775"/>
            <a:ext cx="8064500" cy="1588"/>
          </a:xfrm>
          <a:prstGeom prst="line">
            <a:avLst/>
          </a:prstGeom>
          <a:noFill/>
          <a:ln w="57240" cap="sq">
            <a:solidFill>
              <a:srgbClr val="FFFFFF"/>
            </a:solidFill>
            <a:miter lim="800000"/>
            <a:headEnd/>
            <a:tailEnd/>
          </a:ln>
          <a:effectLst/>
        </p:spPr>
        <p:txBody>
          <a:bodyPr/>
          <a:lstStyle/>
          <a:p>
            <a:endParaRPr lang="en-US"/>
          </a:p>
        </p:txBody>
      </p:sp>
      <p:sp>
        <p:nvSpPr>
          <p:cNvPr id="6151" name="Rectangle 7"/>
          <p:cNvSpPr>
            <a:spLocks noChangeArrowheads="1"/>
          </p:cNvSpPr>
          <p:nvPr/>
        </p:nvSpPr>
        <p:spPr bwMode="auto">
          <a:xfrm>
            <a:off x="173038" y="2600325"/>
            <a:ext cx="1231900" cy="936625"/>
          </a:xfrm>
          <a:prstGeom prst="rect">
            <a:avLst/>
          </a:prstGeom>
          <a:solidFill>
            <a:srgbClr val="6666FF"/>
          </a:solidFill>
          <a:ln w="9360" cap="sq">
            <a:solidFill>
              <a:srgbClr val="FFFFFF"/>
            </a:solidFill>
            <a:miter lim="800000"/>
            <a:headEnd/>
            <a:tailEnd/>
          </a:ln>
          <a:effectLst/>
        </p:spPr>
        <p:txBody>
          <a:bodyPr lIns="90000" tIns="46800" rIns="90000" bIns="46800" anchor="ctr"/>
          <a:lstStyle/>
          <a:p>
            <a:pPr algn="ctr">
              <a:lnSpc>
                <a:spcPct val="80000"/>
              </a:lnSpc>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500">
                <a:solidFill>
                  <a:srgbClr val="FFFFFF"/>
                </a:solidFill>
                <a:effectLst>
                  <a:outerShdw blurRad="38100" dist="38100" dir="2700000" algn="tl">
                    <a:srgbClr val="000000"/>
                  </a:outerShdw>
                </a:effectLst>
                <a:latin typeface="Verdana" pitchFamily="32" charset="0"/>
              </a:rPr>
              <a:t>Light</a:t>
            </a:r>
          </a:p>
          <a:p>
            <a:pPr algn="ctr">
              <a:lnSpc>
                <a:spcPct val="80000"/>
              </a:lnSpc>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500">
                <a:solidFill>
                  <a:srgbClr val="FFFFFF"/>
                </a:solidFill>
                <a:effectLst>
                  <a:outerShdw blurRad="38100" dist="38100" dir="2700000" algn="tl">
                    <a:srgbClr val="000000"/>
                  </a:outerShdw>
                </a:effectLst>
                <a:latin typeface="Verdana" pitchFamily="32" charset="0"/>
              </a:rPr>
              <a:t>Truth</a:t>
            </a:r>
          </a:p>
        </p:txBody>
      </p:sp>
      <p:sp>
        <p:nvSpPr>
          <p:cNvPr id="6152" name="Rectangle 8"/>
          <p:cNvSpPr>
            <a:spLocks noChangeArrowheads="1"/>
          </p:cNvSpPr>
          <p:nvPr/>
        </p:nvSpPr>
        <p:spPr bwMode="auto">
          <a:xfrm>
            <a:off x="1679575" y="2600325"/>
            <a:ext cx="1306513" cy="936625"/>
          </a:xfrm>
          <a:prstGeom prst="rect">
            <a:avLst/>
          </a:prstGeom>
          <a:solidFill>
            <a:srgbClr val="6666FF"/>
          </a:solidFill>
          <a:ln w="9360" cap="sq">
            <a:solidFill>
              <a:srgbClr val="FFFFFF"/>
            </a:solidFill>
            <a:miter lim="800000"/>
            <a:headEnd/>
            <a:tailEnd/>
          </a:ln>
          <a:effectLst/>
        </p:spPr>
        <p:txBody>
          <a:bodyPr lIns="90000" tIns="46800" rIns="90000" bIns="46800" anchor="ctr"/>
          <a:lstStyle/>
          <a:p>
            <a:pPr algn="ctr">
              <a:lnSpc>
                <a:spcPct val="80000"/>
              </a:lnSpc>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500">
                <a:solidFill>
                  <a:srgbClr val="FFFFFF"/>
                </a:solidFill>
                <a:effectLst>
                  <a:outerShdw blurRad="38100" dist="38100" dir="2700000" algn="tl">
                    <a:srgbClr val="000000"/>
                  </a:outerShdw>
                </a:effectLst>
                <a:latin typeface="Verdana" pitchFamily="32" charset="0"/>
              </a:rPr>
              <a:t>A living people (character)</a:t>
            </a:r>
          </a:p>
        </p:txBody>
      </p:sp>
      <p:sp>
        <p:nvSpPr>
          <p:cNvPr id="6153" name="Rectangle 9"/>
          <p:cNvSpPr>
            <a:spLocks noChangeArrowheads="1"/>
          </p:cNvSpPr>
          <p:nvPr/>
        </p:nvSpPr>
        <p:spPr bwMode="auto">
          <a:xfrm>
            <a:off x="3249613" y="2600325"/>
            <a:ext cx="1231900" cy="936625"/>
          </a:xfrm>
          <a:prstGeom prst="rect">
            <a:avLst/>
          </a:prstGeom>
          <a:solidFill>
            <a:srgbClr val="6666FF"/>
          </a:solidFill>
          <a:ln w="9360" cap="sq">
            <a:solidFill>
              <a:srgbClr val="FFFFFF"/>
            </a:solidFill>
            <a:miter lim="800000"/>
            <a:headEnd/>
            <a:tailEnd/>
          </a:ln>
          <a:effectLst/>
        </p:spPr>
        <p:txBody>
          <a:bodyPr lIns="90000" tIns="46800" rIns="90000" bIns="46800" anchor="ctr"/>
          <a:lstStyle/>
          <a:p>
            <a:pPr algn="ctr">
              <a:lnSpc>
                <a:spcPct val="80000"/>
              </a:lnSpc>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500">
                <a:solidFill>
                  <a:srgbClr val="FFFFFF"/>
                </a:solidFill>
                <a:effectLst>
                  <a:outerShdw blurRad="38100" dist="38100" dir="2700000" algn="tl">
                    <a:srgbClr val="000000"/>
                  </a:outerShdw>
                </a:effectLst>
                <a:latin typeface="Verdana" pitchFamily="32" charset="0"/>
              </a:rPr>
              <a:t>Signs in nature</a:t>
            </a:r>
            <a:br>
              <a:rPr lang="en-US" sz="1500">
                <a:solidFill>
                  <a:srgbClr val="FFFFFF"/>
                </a:solidFill>
                <a:effectLst>
                  <a:outerShdw blurRad="38100" dist="38100" dir="2700000" algn="tl">
                    <a:srgbClr val="000000"/>
                  </a:outerShdw>
                </a:effectLst>
                <a:latin typeface="Verdana" pitchFamily="32" charset="0"/>
              </a:rPr>
            </a:br>
            <a:r>
              <a:rPr lang="en-US" sz="1500">
                <a:solidFill>
                  <a:srgbClr val="FFFFFF"/>
                </a:solidFill>
                <a:effectLst>
                  <a:outerShdw blurRad="38100" dist="38100" dir="2700000" algn="tl">
                    <a:srgbClr val="000000"/>
                  </a:outerShdw>
                </a:effectLst>
                <a:latin typeface="Verdana" pitchFamily="32" charset="0"/>
              </a:rPr>
              <a:t>Fulfilled prophecy</a:t>
            </a:r>
          </a:p>
        </p:txBody>
      </p:sp>
      <p:sp>
        <p:nvSpPr>
          <p:cNvPr id="6154" name="Rectangle 10"/>
          <p:cNvSpPr>
            <a:spLocks noChangeArrowheads="1"/>
          </p:cNvSpPr>
          <p:nvPr/>
        </p:nvSpPr>
        <p:spPr bwMode="auto">
          <a:xfrm>
            <a:off x="4787900" y="2600325"/>
            <a:ext cx="1231900" cy="936625"/>
          </a:xfrm>
          <a:prstGeom prst="rect">
            <a:avLst/>
          </a:prstGeom>
          <a:solidFill>
            <a:srgbClr val="6666FF"/>
          </a:solidFill>
          <a:ln w="9360" cap="sq">
            <a:solidFill>
              <a:srgbClr val="FFFFFF"/>
            </a:solidFill>
            <a:miter lim="800000"/>
            <a:headEnd/>
            <a:tailEnd/>
          </a:ln>
          <a:effectLst/>
        </p:spPr>
        <p:txBody>
          <a:bodyPr lIns="90000" tIns="46800" rIns="90000" bIns="46800" anchor="ctr"/>
          <a:lstStyle/>
          <a:p>
            <a:pPr algn="ctr">
              <a:lnSpc>
                <a:spcPct val="80000"/>
              </a:lnSpc>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500">
                <a:solidFill>
                  <a:srgbClr val="FFFFFF"/>
                </a:solidFill>
                <a:effectLst>
                  <a:outerShdw blurRad="38100" dist="38100" dir="2700000" algn="tl">
                    <a:srgbClr val="000000"/>
                  </a:outerShdw>
                </a:effectLst>
                <a:latin typeface="Verdana" pitchFamily="32" charset="0"/>
              </a:rPr>
              <a:t>Miracles</a:t>
            </a:r>
          </a:p>
        </p:txBody>
      </p:sp>
      <p:sp>
        <p:nvSpPr>
          <p:cNvPr id="6155" name="Text Box 11"/>
          <p:cNvSpPr txBox="1">
            <a:spLocks noChangeArrowheads="1"/>
          </p:cNvSpPr>
          <p:nvPr/>
        </p:nvSpPr>
        <p:spPr bwMode="auto">
          <a:xfrm>
            <a:off x="612775" y="2125663"/>
            <a:ext cx="4679950" cy="398462"/>
          </a:xfrm>
          <a:prstGeom prst="rect">
            <a:avLst/>
          </a:prstGeom>
          <a:noFill/>
          <a:ln w="9525" cap="flat">
            <a:noFill/>
            <a:round/>
            <a:headEnd/>
            <a:tailEnd/>
          </a:ln>
          <a:effectLst/>
        </p:spPr>
        <p:txBody>
          <a:bodyPr lIns="90000" tIns="46800" rIns="90000" bIns="46800">
            <a:spAutoFit/>
          </a:bodyPr>
          <a:lstStyle/>
          <a:p>
            <a:pPr algn="ctr">
              <a:spcBef>
                <a:spcPts val="1125"/>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2000">
                <a:solidFill>
                  <a:srgbClr val="FFFFFF"/>
                </a:solidFill>
                <a:effectLst>
                  <a:outerShdw blurRad="38100" dist="38100" dir="2700000" algn="tl">
                    <a:srgbClr val="000000"/>
                  </a:outerShdw>
                </a:effectLst>
                <a:latin typeface="Verdana" pitchFamily="32" charset="0"/>
              </a:rPr>
              <a:t>God gives the Loud Cry Message</a:t>
            </a:r>
          </a:p>
        </p:txBody>
      </p:sp>
      <p:sp>
        <p:nvSpPr>
          <p:cNvPr id="6156" name="Line 12"/>
          <p:cNvSpPr>
            <a:spLocks noChangeShapeType="1"/>
          </p:cNvSpPr>
          <p:nvPr/>
        </p:nvSpPr>
        <p:spPr bwMode="auto">
          <a:xfrm>
            <a:off x="6227763" y="2457450"/>
            <a:ext cx="1587" cy="3455988"/>
          </a:xfrm>
          <a:prstGeom prst="line">
            <a:avLst/>
          </a:prstGeom>
          <a:noFill/>
          <a:ln w="38160" cap="sq">
            <a:solidFill>
              <a:srgbClr val="FFFFFF"/>
            </a:solidFill>
            <a:miter lim="800000"/>
            <a:headEnd/>
            <a:tailEnd/>
          </a:ln>
          <a:effectLst/>
        </p:spPr>
        <p:txBody>
          <a:bodyPr/>
          <a:lstStyle/>
          <a:p>
            <a:endParaRPr lang="en-US"/>
          </a:p>
        </p:txBody>
      </p:sp>
      <p:sp>
        <p:nvSpPr>
          <p:cNvPr id="6157" name="Text Box 13"/>
          <p:cNvSpPr txBox="1">
            <a:spLocks noChangeArrowheads="1"/>
          </p:cNvSpPr>
          <p:nvPr/>
        </p:nvSpPr>
        <p:spPr bwMode="auto">
          <a:xfrm rot="16200000">
            <a:off x="4949032" y="4807744"/>
            <a:ext cx="2881312" cy="336550"/>
          </a:xfrm>
          <a:prstGeom prst="rect">
            <a:avLst/>
          </a:prstGeom>
          <a:noFill/>
          <a:ln w="9525" cap="flat">
            <a:noFill/>
            <a:round/>
            <a:headEnd/>
            <a:tailEnd/>
          </a:ln>
          <a:effectLst/>
        </p:spPr>
        <p:txBody>
          <a:bodyPr lIns="90000" tIns="46800" rIns="90000" bIns="46800">
            <a:spAutoFit/>
          </a:bodyPr>
          <a:lstStyle/>
          <a:p>
            <a:pPr algn="ctr">
              <a:spcBef>
                <a:spcPts val="1125"/>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600">
                <a:solidFill>
                  <a:srgbClr val="FFFFFF"/>
                </a:solidFill>
                <a:effectLst>
                  <a:outerShdw blurRad="38100" dist="38100" dir="2700000" algn="tl">
                    <a:srgbClr val="000000"/>
                  </a:outerShdw>
                </a:effectLst>
                <a:latin typeface="Verdana" pitchFamily="32" charset="0"/>
              </a:rPr>
              <a:t>End of Probation</a:t>
            </a:r>
          </a:p>
        </p:txBody>
      </p:sp>
      <p:sp>
        <p:nvSpPr>
          <p:cNvPr id="6158" name="Rectangle 14"/>
          <p:cNvSpPr>
            <a:spLocks noChangeArrowheads="1"/>
          </p:cNvSpPr>
          <p:nvPr/>
        </p:nvSpPr>
        <p:spPr bwMode="auto">
          <a:xfrm>
            <a:off x="6734175" y="4437063"/>
            <a:ext cx="1446213" cy="1079500"/>
          </a:xfrm>
          <a:prstGeom prst="rect">
            <a:avLst/>
          </a:prstGeom>
          <a:solidFill>
            <a:srgbClr val="5B5B89"/>
          </a:solidFill>
          <a:ln w="9360" cap="sq">
            <a:solidFill>
              <a:srgbClr val="FFFFFF"/>
            </a:solidFill>
            <a:miter lim="800000"/>
            <a:headEnd/>
            <a:tailEnd/>
          </a:ln>
          <a:effectLst/>
        </p:spPr>
        <p:txBody>
          <a:bodyPr lIns="90000" tIns="46800" rIns="90000" bIns="46800" anchor="ctr"/>
          <a:lstStyle/>
          <a:p>
            <a:pPr algn="ct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500">
                <a:solidFill>
                  <a:srgbClr val="FFFFFF"/>
                </a:solidFill>
                <a:effectLst>
                  <a:outerShdw blurRad="38100" dist="38100" dir="2700000" algn="tl">
                    <a:srgbClr val="000000"/>
                  </a:outerShdw>
                </a:effectLst>
                <a:latin typeface="Verdana" pitchFamily="32" charset="0"/>
              </a:rPr>
              <a:t>Satan Controls minds and hearts</a:t>
            </a:r>
          </a:p>
        </p:txBody>
      </p:sp>
      <p:sp>
        <p:nvSpPr>
          <p:cNvPr id="6159" name="Rectangle 15"/>
          <p:cNvSpPr>
            <a:spLocks noChangeArrowheads="1"/>
          </p:cNvSpPr>
          <p:nvPr/>
        </p:nvSpPr>
        <p:spPr bwMode="auto">
          <a:xfrm>
            <a:off x="7524750" y="5597525"/>
            <a:ext cx="1446213" cy="811213"/>
          </a:xfrm>
          <a:prstGeom prst="rect">
            <a:avLst/>
          </a:prstGeom>
          <a:solidFill>
            <a:srgbClr val="5B5B89"/>
          </a:solidFill>
          <a:ln w="9360" cap="sq">
            <a:solidFill>
              <a:srgbClr val="FFFFFF"/>
            </a:solidFill>
            <a:miter lim="800000"/>
            <a:headEnd/>
            <a:tailEnd/>
          </a:ln>
          <a:effectLst/>
        </p:spPr>
        <p:txBody>
          <a:bodyPr lIns="90000" tIns="46800" rIns="90000" bIns="46800" anchor="ctr"/>
          <a:lstStyle/>
          <a:p>
            <a:pPr algn="ct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500">
                <a:solidFill>
                  <a:srgbClr val="FFFFFF"/>
                </a:solidFill>
                <a:effectLst>
                  <a:outerShdw blurRad="38100" dist="38100" dir="2700000" algn="tl">
                    <a:srgbClr val="000000"/>
                  </a:outerShdw>
                </a:effectLst>
                <a:latin typeface="Verdana" pitchFamily="32" charset="0"/>
              </a:rPr>
              <a:t>Wicked destroy each other</a:t>
            </a:r>
          </a:p>
        </p:txBody>
      </p:sp>
      <p:sp>
        <p:nvSpPr>
          <p:cNvPr id="6160" name="Line 16"/>
          <p:cNvSpPr>
            <a:spLocks noChangeShapeType="1"/>
          </p:cNvSpPr>
          <p:nvPr/>
        </p:nvSpPr>
        <p:spPr bwMode="auto">
          <a:xfrm flipV="1">
            <a:off x="8532813" y="4040188"/>
            <a:ext cx="1587" cy="1514475"/>
          </a:xfrm>
          <a:prstGeom prst="line">
            <a:avLst/>
          </a:prstGeom>
          <a:noFill/>
          <a:ln w="57240" cap="sq">
            <a:solidFill>
              <a:srgbClr val="FFFFFF"/>
            </a:solidFill>
            <a:miter lim="800000"/>
            <a:headEnd/>
            <a:tailEnd type="triangle" w="med" len="med"/>
          </a:ln>
          <a:effectLst/>
        </p:spPr>
        <p:txBody>
          <a:bodyPr/>
          <a:lstStyle/>
          <a:p>
            <a:endParaRPr lang="en-US"/>
          </a:p>
        </p:txBody>
      </p:sp>
      <p:sp>
        <p:nvSpPr>
          <p:cNvPr id="6161" name="Rectangle 17"/>
          <p:cNvSpPr>
            <a:spLocks noChangeArrowheads="1"/>
          </p:cNvSpPr>
          <p:nvPr/>
        </p:nvSpPr>
        <p:spPr bwMode="auto">
          <a:xfrm>
            <a:off x="539750" y="1276350"/>
            <a:ext cx="5248275" cy="649288"/>
          </a:xfrm>
          <a:prstGeom prst="rect">
            <a:avLst/>
          </a:prstGeom>
          <a:solidFill>
            <a:srgbClr val="6666FF"/>
          </a:solidFill>
          <a:ln w="9360" cap="sq">
            <a:solidFill>
              <a:srgbClr val="FFFFFF"/>
            </a:solidFill>
            <a:miter lim="800000"/>
            <a:headEnd/>
            <a:tailEnd/>
          </a:ln>
          <a:effectLst/>
        </p:spPr>
        <p:txBody>
          <a:bodyPr wrap="none" lIns="90000" tIns="46800" rIns="90000" bIns="46800" anchor="ctr"/>
          <a:lstStyle/>
          <a:p>
            <a:pPr algn="ct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solidFill>
                  <a:srgbClr val="FFFFFF"/>
                </a:solidFill>
                <a:effectLst>
                  <a:outerShdw blurRad="38100" dist="38100" dir="2700000" algn="tl">
                    <a:srgbClr val="000000"/>
                  </a:outerShdw>
                </a:effectLst>
                <a:latin typeface="Verdana" pitchFamily="32" charset="0"/>
              </a:rPr>
              <a:t>God’s people flee from Babylon</a:t>
            </a:r>
          </a:p>
        </p:txBody>
      </p:sp>
      <p:sp>
        <p:nvSpPr>
          <p:cNvPr id="6162" name="Rectangle 18"/>
          <p:cNvSpPr>
            <a:spLocks noChangeArrowheads="1"/>
          </p:cNvSpPr>
          <p:nvPr/>
        </p:nvSpPr>
        <p:spPr bwMode="auto">
          <a:xfrm>
            <a:off x="6378575" y="1276350"/>
            <a:ext cx="2586038" cy="649288"/>
          </a:xfrm>
          <a:prstGeom prst="rect">
            <a:avLst/>
          </a:prstGeom>
          <a:solidFill>
            <a:srgbClr val="6666FF"/>
          </a:solidFill>
          <a:ln w="9360" cap="sq">
            <a:solidFill>
              <a:srgbClr val="FFFFFF"/>
            </a:solidFill>
            <a:miter lim="800000"/>
            <a:headEnd/>
            <a:tailEnd/>
          </a:ln>
          <a:effectLst/>
        </p:spPr>
        <p:txBody>
          <a:bodyPr lIns="90000" tIns="46800" rIns="90000" bIns="46800" anchor="ctr"/>
          <a:lstStyle/>
          <a:p>
            <a:pPr algn="ct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500">
                <a:solidFill>
                  <a:srgbClr val="FFFFFF"/>
                </a:solidFill>
                <a:effectLst>
                  <a:outerShdw blurRad="38100" dist="38100" dir="2700000" algn="tl">
                    <a:srgbClr val="000000"/>
                  </a:outerShdw>
                </a:effectLst>
                <a:latin typeface="Verdana" pitchFamily="32" charset="0"/>
              </a:rPr>
              <a:t>God’s people have escaped destruction</a:t>
            </a:r>
          </a:p>
        </p:txBody>
      </p:sp>
      <p:sp>
        <p:nvSpPr>
          <p:cNvPr id="6163" name="Line 19"/>
          <p:cNvSpPr>
            <a:spLocks noChangeShapeType="1"/>
          </p:cNvSpPr>
          <p:nvPr/>
        </p:nvSpPr>
        <p:spPr bwMode="auto">
          <a:xfrm flipV="1">
            <a:off x="7451725" y="4040188"/>
            <a:ext cx="1588" cy="350837"/>
          </a:xfrm>
          <a:prstGeom prst="line">
            <a:avLst/>
          </a:prstGeom>
          <a:noFill/>
          <a:ln w="57240" cap="sq">
            <a:solidFill>
              <a:srgbClr val="FFFFFF"/>
            </a:solidFill>
            <a:miter lim="800000"/>
            <a:headEnd/>
            <a:tailEnd type="triangle" w="med" len="med"/>
          </a:ln>
          <a:effectLst/>
        </p:spPr>
        <p:txBody>
          <a:bodyPr/>
          <a:lstStyle/>
          <a:p>
            <a:endParaRPr lang="en-US"/>
          </a:p>
        </p:txBody>
      </p:sp>
      <p:sp>
        <p:nvSpPr>
          <p:cNvPr id="6164" name="Text Box 20"/>
          <p:cNvSpPr txBox="1">
            <a:spLocks noChangeArrowheads="1"/>
          </p:cNvSpPr>
          <p:nvPr/>
        </p:nvSpPr>
        <p:spPr bwMode="auto">
          <a:xfrm>
            <a:off x="358775" y="5157788"/>
            <a:ext cx="5616575" cy="1311275"/>
          </a:xfrm>
          <a:prstGeom prst="rect">
            <a:avLst/>
          </a:prstGeom>
          <a:noFill/>
          <a:ln w="9525" cap="flat">
            <a:noFill/>
            <a:round/>
            <a:headEnd/>
            <a:tailEnd/>
          </a:ln>
          <a:effectLst/>
        </p:spPr>
        <p:txBody>
          <a:bodyPr lIns="90000" tIns="46800" rIns="90000" bIns="46800">
            <a:spAutoFit/>
          </a:bodyPr>
          <a:lstStyle/>
          <a:p>
            <a:pPr>
              <a:spcBef>
                <a:spcPts val="45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600">
                <a:solidFill>
                  <a:srgbClr val="FFFFFF"/>
                </a:solidFill>
                <a:effectLst>
                  <a:outerShdw blurRad="38100" dist="38100" dir="2700000" algn="tl">
                    <a:srgbClr val="000000"/>
                  </a:outerShdw>
                </a:effectLst>
                <a:latin typeface="Verdana" pitchFamily="32" charset="0"/>
              </a:rPr>
              <a:t>“Christ saw in Jerusalem a symbol of the world hardened in unbelief and rebellion, and hastening on to meet the retributive judgments of God. The woes of a fallen race, pressing upon His soul, forced from His lips that exceeding bitter cry.” GC 22</a:t>
            </a:r>
          </a:p>
        </p:txBody>
      </p:sp>
      <p:sp>
        <p:nvSpPr>
          <p:cNvPr id="6165" name="AutoShape 21"/>
          <p:cNvSpPr>
            <a:spLocks noChangeArrowheads="1"/>
          </p:cNvSpPr>
          <p:nvPr/>
        </p:nvSpPr>
        <p:spPr bwMode="auto">
          <a:xfrm>
            <a:off x="5867400" y="1404938"/>
            <a:ext cx="433388" cy="431800"/>
          </a:xfrm>
          <a:prstGeom prst="rightArrow">
            <a:avLst>
              <a:gd name="adj1" fmla="val 50000"/>
              <a:gd name="adj2" fmla="val 25092"/>
            </a:avLst>
          </a:prstGeom>
          <a:solidFill>
            <a:srgbClr val="6666FF"/>
          </a:solidFill>
          <a:ln w="9360" cap="sq">
            <a:solidFill>
              <a:srgbClr val="FFFFFF"/>
            </a:solidFill>
            <a:miter lim="800000"/>
            <a:headEnd/>
            <a:tailEnd/>
          </a:ln>
          <a:effectLst/>
        </p:spPr>
        <p:txBody>
          <a:bodyPr wrap="none" anchor="ctr"/>
          <a:lstStyle/>
          <a:p>
            <a:endParaRPr lang="en-US"/>
          </a:p>
        </p:txBody>
      </p:sp>
      <p:sp>
        <p:nvSpPr>
          <p:cNvPr id="6166" name="Rectangle 22"/>
          <p:cNvSpPr>
            <a:spLocks noChangeArrowheads="1"/>
          </p:cNvSpPr>
          <p:nvPr/>
        </p:nvSpPr>
        <p:spPr bwMode="auto">
          <a:xfrm>
            <a:off x="395288" y="4329113"/>
            <a:ext cx="5248275" cy="649287"/>
          </a:xfrm>
          <a:prstGeom prst="rect">
            <a:avLst/>
          </a:prstGeom>
          <a:solidFill>
            <a:srgbClr val="666699"/>
          </a:solidFill>
          <a:ln w="9360" cap="sq">
            <a:solidFill>
              <a:srgbClr val="FFFFFF"/>
            </a:solidFill>
            <a:miter lim="800000"/>
            <a:headEnd/>
            <a:tailEnd/>
          </a:ln>
          <a:effectLst/>
        </p:spPr>
        <p:txBody>
          <a:bodyPr wrap="none" lIns="90000" tIns="46800" rIns="90000" bIns="46800" anchor="ctr"/>
          <a:lstStyle/>
          <a:p>
            <a:pPr algn="ct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2000">
                <a:solidFill>
                  <a:srgbClr val="FFFFFF"/>
                </a:solidFill>
                <a:effectLst>
                  <a:outerShdw blurRad="38100" dist="38100" dir="2700000" algn="tl">
                    <a:srgbClr val="000000"/>
                  </a:outerShdw>
                </a:effectLst>
                <a:latin typeface="Verdana" pitchFamily="32" charset="0"/>
              </a:rPr>
              <a:t>The wicked world rejects</a:t>
            </a:r>
          </a:p>
        </p:txBody>
      </p:sp>
      <p:sp>
        <p:nvSpPr>
          <p:cNvPr id="6167" name="AutoShape 23"/>
          <p:cNvSpPr>
            <a:spLocks noChangeArrowheads="1"/>
          </p:cNvSpPr>
          <p:nvPr/>
        </p:nvSpPr>
        <p:spPr bwMode="auto">
          <a:xfrm>
            <a:off x="5722938" y="4457700"/>
            <a:ext cx="433387" cy="431800"/>
          </a:xfrm>
          <a:prstGeom prst="rightArrow">
            <a:avLst>
              <a:gd name="adj1" fmla="val 50000"/>
              <a:gd name="adj2" fmla="val 25092"/>
            </a:avLst>
          </a:prstGeom>
          <a:solidFill>
            <a:srgbClr val="666699"/>
          </a:solidFill>
          <a:ln w="9360" cap="sq">
            <a:solidFill>
              <a:srgbClr val="FFFFFF"/>
            </a:solidFill>
            <a:miter lim="800000"/>
            <a:headEnd/>
            <a:tailEnd/>
          </a:ln>
          <a:effectLst/>
        </p:spPr>
        <p:txBody>
          <a:bodyPr wrap="none" anchor="ctr"/>
          <a:lstStyle/>
          <a:p>
            <a:endParaRPr lang="en-US"/>
          </a:p>
        </p:txBody>
      </p:sp>
    </p:spTree>
  </p:cSld>
  <p:clrMapOvr>
    <a:masterClrMapping/>
  </p:clrMapOvr>
  <p:transition spd="med"/>
  <p:timing>
    <p:tnLst>
      <p:par>
        <p:cTn id="1" dur="indefinite"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fill="hold" nodeType="clickEffect">
                                  <p:stCondLst>
                                    <p:cond delay="0"/>
                                  </p:stCondLst>
                                  <p:childTnLst>
                                    <p:set>
                                      <p:cBhvr additive="repl">
                                        <p:cTn id="6" dur="1" fill="hold">
                                          <p:stCondLst>
                                            <p:cond delay="0"/>
                                          </p:stCondLst>
                                        </p:cTn>
                                        <p:tgtEl>
                                          <p:spTgt spid="6155"/>
                                        </p:tgtEl>
                                        <p:attrNameLst>
                                          <p:attrName>style.visibility</p:attrName>
                                        </p:attrNameLst>
                                      </p:cBhvr>
                                      <p:to>
                                        <p:strVal val="visible"/>
                                      </p:to>
                                    </p:set>
                                    <p:anim calcmode="lin" valueType="num">
                                      <p:cBhvr additive="repl">
                                        <p:cTn id="7" dur="1000" fill="hold"/>
                                        <p:tgtEl>
                                          <p:spTgt spid="6155"/>
                                        </p:tgtEl>
                                        <p:attrNameLst>
                                          <p:attrName>ppt_w</p:attrName>
                                        </p:attrNameLst>
                                      </p:cBhvr>
                                      <p:tavLst>
                                        <p:tav tm="100000">
                                          <p:val>
                                            <p:strVal val="#ppt_w*0.70"/>
                                          </p:val>
                                        </p:tav>
                                        <p:tav>
                                          <p:val>
                                            <p:strVal val="#ppt_w"/>
                                          </p:val>
                                        </p:tav>
                                      </p:tavLst>
                                    </p:anim>
                                    <p:anim calcmode="lin" valueType="num">
                                      <p:cBhvr additive="repl">
                                        <p:cTn id="8" dur="1000" fill="hold"/>
                                        <p:tgtEl>
                                          <p:spTgt spid="6155"/>
                                        </p:tgtEl>
                                        <p:attrNameLst>
                                          <p:attrName>ppt_h</p:attrName>
                                        </p:attrNameLst>
                                      </p:cBhvr>
                                      <p:tavLst>
                                        <p:tav tm="100000">
                                          <p:val>
                                            <p:strVal val="#ppt_h"/>
                                          </p:val>
                                        </p:tav>
                                        <p:tav>
                                          <p:val>
                                            <p:strVal val="#ppt_h"/>
                                          </p:val>
                                        </p:tav>
                                      </p:tavLst>
                                    </p:anim>
                                    <p:animEffect transition="in" filter="fade">
                                      <p:cBhvr additive="repl">
                                        <p:cTn id="9" dur="1000"/>
                                        <p:tgtEl>
                                          <p:spTgt spid="6155"/>
                                        </p:tgtEl>
                                      </p:cBhvr>
                                    </p:animEffect>
                                  </p:childTnLst>
                                </p:cTn>
                              </p:par>
                            </p:childTnLst>
                          </p:cTn>
                        </p:par>
                      </p:childTnLst>
                    </p:cTn>
                  </p:par>
                  <p:par>
                    <p:cTn id="10" fill="hold">
                      <p:stCondLst>
                        <p:cond delay="indefinite"/>
                      </p:stCondLst>
                      <p:childTnLst>
                        <p:par>
                          <p:cTn id="11" fill="hold">
                            <p:stCondLst>
                              <p:cond delay="0"/>
                            </p:stCondLst>
                            <p:childTnLst>
                              <p:par>
                                <p:cTn id="12" presetID="55" presetClass="entr" fill="hold" nodeType="clickEffect">
                                  <p:stCondLst>
                                    <p:cond delay="0"/>
                                  </p:stCondLst>
                                  <p:childTnLst>
                                    <p:set>
                                      <p:cBhvr additive="repl">
                                        <p:cTn id="13" dur="1" fill="hold">
                                          <p:stCondLst>
                                            <p:cond delay="0"/>
                                          </p:stCondLst>
                                        </p:cTn>
                                        <p:tgtEl>
                                          <p:spTgt spid="6151"/>
                                        </p:tgtEl>
                                        <p:attrNameLst>
                                          <p:attrName>style.visibility</p:attrName>
                                        </p:attrNameLst>
                                      </p:cBhvr>
                                      <p:to>
                                        <p:strVal val="visible"/>
                                      </p:to>
                                    </p:set>
                                    <p:anim calcmode="lin" valueType="num">
                                      <p:cBhvr additive="repl">
                                        <p:cTn id="14" dur="1000" fill="hold"/>
                                        <p:tgtEl>
                                          <p:spTgt spid="6151"/>
                                        </p:tgtEl>
                                        <p:attrNameLst>
                                          <p:attrName>ppt_w</p:attrName>
                                        </p:attrNameLst>
                                      </p:cBhvr>
                                      <p:tavLst>
                                        <p:tav tm="100000">
                                          <p:val>
                                            <p:strVal val="#ppt_w*0.70"/>
                                          </p:val>
                                        </p:tav>
                                        <p:tav>
                                          <p:val>
                                            <p:strVal val="#ppt_w"/>
                                          </p:val>
                                        </p:tav>
                                      </p:tavLst>
                                    </p:anim>
                                    <p:anim calcmode="lin" valueType="num">
                                      <p:cBhvr additive="repl">
                                        <p:cTn id="15" dur="1000" fill="hold"/>
                                        <p:tgtEl>
                                          <p:spTgt spid="6151"/>
                                        </p:tgtEl>
                                        <p:attrNameLst>
                                          <p:attrName>ppt_h</p:attrName>
                                        </p:attrNameLst>
                                      </p:cBhvr>
                                      <p:tavLst>
                                        <p:tav tm="100000">
                                          <p:val>
                                            <p:strVal val="#ppt_h"/>
                                          </p:val>
                                        </p:tav>
                                        <p:tav>
                                          <p:val>
                                            <p:strVal val="#ppt_h"/>
                                          </p:val>
                                        </p:tav>
                                      </p:tavLst>
                                    </p:anim>
                                    <p:animEffect transition="in" filter="fade">
                                      <p:cBhvr additive="repl">
                                        <p:cTn id="16" dur="1000"/>
                                        <p:tgtEl>
                                          <p:spTgt spid="6151"/>
                                        </p:tgtEl>
                                      </p:cBhvr>
                                    </p:animEffect>
                                  </p:childTnLst>
                                </p:cTn>
                              </p:par>
                              <p:par>
                                <p:cTn id="17" presetID="55" presetClass="entr" fill="hold" grpId="0" nodeType="withEffect">
                                  <p:stCondLst>
                                    <p:cond delay="0"/>
                                  </p:stCondLst>
                                  <p:childTnLst>
                                    <p:set>
                                      <p:cBhvr additive="repl">
                                        <p:cTn id="18" dur="1" fill="hold">
                                          <p:stCondLst>
                                            <p:cond delay="0"/>
                                          </p:stCondLst>
                                        </p:cTn>
                                        <p:tgtEl>
                                          <p:spTgt spid="6145"/>
                                        </p:tgtEl>
                                        <p:attrNameLst>
                                          <p:attrName>style.visibility</p:attrName>
                                        </p:attrNameLst>
                                      </p:cBhvr>
                                      <p:to>
                                        <p:strVal val="visible"/>
                                      </p:to>
                                    </p:set>
                                    <p:anim calcmode="lin" valueType="num">
                                      <p:cBhvr additive="repl">
                                        <p:cTn id="19" dur="1000" fill="hold"/>
                                        <p:tgtEl>
                                          <p:spTgt spid="6145"/>
                                        </p:tgtEl>
                                        <p:attrNameLst>
                                          <p:attrName>ppt_w</p:attrName>
                                        </p:attrNameLst>
                                      </p:cBhvr>
                                      <p:tavLst>
                                        <p:tav tm="100000">
                                          <p:val>
                                            <p:strVal val="#ppt_w*0.70"/>
                                          </p:val>
                                        </p:tav>
                                        <p:tav>
                                          <p:val>
                                            <p:strVal val="#ppt_w"/>
                                          </p:val>
                                        </p:tav>
                                      </p:tavLst>
                                    </p:anim>
                                    <p:anim calcmode="lin" valueType="num">
                                      <p:cBhvr additive="repl">
                                        <p:cTn id="20" dur="1000" fill="hold"/>
                                        <p:tgtEl>
                                          <p:spTgt spid="6145"/>
                                        </p:tgtEl>
                                        <p:attrNameLst>
                                          <p:attrName>ppt_h</p:attrName>
                                        </p:attrNameLst>
                                      </p:cBhvr>
                                      <p:tavLst>
                                        <p:tav tm="100000">
                                          <p:val>
                                            <p:strVal val="#ppt_h"/>
                                          </p:val>
                                        </p:tav>
                                        <p:tav>
                                          <p:val>
                                            <p:strVal val="#ppt_h"/>
                                          </p:val>
                                        </p:tav>
                                      </p:tavLst>
                                    </p:anim>
                                    <p:animEffect transition="in" filter="fade">
                                      <p:cBhvr additive="repl">
                                        <p:cTn id="21" dur="1000"/>
                                        <p:tgtEl>
                                          <p:spTgt spid="6145"/>
                                        </p:tgtEl>
                                      </p:cBhvr>
                                    </p:animEffect>
                                  </p:childTnLst>
                                </p:cTn>
                              </p:par>
                            </p:childTnLst>
                          </p:cTn>
                        </p:par>
                      </p:childTnLst>
                    </p:cTn>
                  </p:par>
                  <p:par>
                    <p:cTn id="22" fill="hold">
                      <p:stCondLst>
                        <p:cond delay="indefinite"/>
                      </p:stCondLst>
                      <p:childTnLst>
                        <p:par>
                          <p:cTn id="23" fill="hold">
                            <p:stCondLst>
                              <p:cond delay="0"/>
                            </p:stCondLst>
                            <p:childTnLst>
                              <p:par>
                                <p:cTn id="24" presetID="55" presetClass="entr" fill="hold" nodeType="clickEffect">
                                  <p:stCondLst>
                                    <p:cond delay="0"/>
                                  </p:stCondLst>
                                  <p:childTnLst>
                                    <p:set>
                                      <p:cBhvr additive="repl">
                                        <p:cTn id="25" dur="1" fill="hold">
                                          <p:stCondLst>
                                            <p:cond delay="0"/>
                                          </p:stCondLst>
                                        </p:cTn>
                                        <p:tgtEl>
                                          <p:spTgt spid="6152"/>
                                        </p:tgtEl>
                                        <p:attrNameLst>
                                          <p:attrName>style.visibility</p:attrName>
                                        </p:attrNameLst>
                                      </p:cBhvr>
                                      <p:to>
                                        <p:strVal val="visible"/>
                                      </p:to>
                                    </p:set>
                                    <p:anim calcmode="lin" valueType="num">
                                      <p:cBhvr additive="repl">
                                        <p:cTn id="26" dur="1000" fill="hold"/>
                                        <p:tgtEl>
                                          <p:spTgt spid="6152"/>
                                        </p:tgtEl>
                                        <p:attrNameLst>
                                          <p:attrName>ppt_w</p:attrName>
                                        </p:attrNameLst>
                                      </p:cBhvr>
                                      <p:tavLst>
                                        <p:tav tm="100000">
                                          <p:val>
                                            <p:strVal val="#ppt_w*0.70"/>
                                          </p:val>
                                        </p:tav>
                                        <p:tav>
                                          <p:val>
                                            <p:strVal val="#ppt_w"/>
                                          </p:val>
                                        </p:tav>
                                      </p:tavLst>
                                    </p:anim>
                                    <p:anim calcmode="lin" valueType="num">
                                      <p:cBhvr additive="repl">
                                        <p:cTn id="27" dur="1000" fill="hold"/>
                                        <p:tgtEl>
                                          <p:spTgt spid="6152"/>
                                        </p:tgtEl>
                                        <p:attrNameLst>
                                          <p:attrName>ppt_h</p:attrName>
                                        </p:attrNameLst>
                                      </p:cBhvr>
                                      <p:tavLst>
                                        <p:tav tm="100000">
                                          <p:val>
                                            <p:strVal val="#ppt_h"/>
                                          </p:val>
                                        </p:tav>
                                        <p:tav>
                                          <p:val>
                                            <p:strVal val="#ppt_h"/>
                                          </p:val>
                                        </p:tav>
                                      </p:tavLst>
                                    </p:anim>
                                    <p:animEffect transition="in" filter="fade">
                                      <p:cBhvr additive="repl">
                                        <p:cTn id="28" dur="1000"/>
                                        <p:tgtEl>
                                          <p:spTgt spid="6152"/>
                                        </p:tgtEl>
                                      </p:cBhvr>
                                    </p:animEffect>
                                  </p:childTnLst>
                                </p:cTn>
                              </p:par>
                              <p:par>
                                <p:cTn id="29" presetID="55" presetClass="entr" fill="hold" grpId="0" nodeType="withEffect">
                                  <p:stCondLst>
                                    <p:cond delay="0"/>
                                  </p:stCondLst>
                                  <p:childTnLst>
                                    <p:set>
                                      <p:cBhvr additive="repl">
                                        <p:cTn id="30" dur="1" fill="hold">
                                          <p:stCondLst>
                                            <p:cond delay="0"/>
                                          </p:stCondLst>
                                        </p:cTn>
                                        <p:tgtEl>
                                          <p:spTgt spid="6146"/>
                                        </p:tgtEl>
                                        <p:attrNameLst>
                                          <p:attrName>style.visibility</p:attrName>
                                        </p:attrNameLst>
                                      </p:cBhvr>
                                      <p:to>
                                        <p:strVal val="visible"/>
                                      </p:to>
                                    </p:set>
                                    <p:anim calcmode="lin" valueType="num">
                                      <p:cBhvr additive="repl">
                                        <p:cTn id="31" dur="1000" fill="hold"/>
                                        <p:tgtEl>
                                          <p:spTgt spid="6146"/>
                                        </p:tgtEl>
                                        <p:attrNameLst>
                                          <p:attrName>ppt_w</p:attrName>
                                        </p:attrNameLst>
                                      </p:cBhvr>
                                      <p:tavLst>
                                        <p:tav tm="100000">
                                          <p:val>
                                            <p:strVal val="#ppt_w*0.70"/>
                                          </p:val>
                                        </p:tav>
                                        <p:tav>
                                          <p:val>
                                            <p:strVal val="#ppt_w"/>
                                          </p:val>
                                        </p:tav>
                                      </p:tavLst>
                                    </p:anim>
                                    <p:anim calcmode="lin" valueType="num">
                                      <p:cBhvr additive="repl">
                                        <p:cTn id="32" dur="1000" fill="hold"/>
                                        <p:tgtEl>
                                          <p:spTgt spid="6146"/>
                                        </p:tgtEl>
                                        <p:attrNameLst>
                                          <p:attrName>ppt_h</p:attrName>
                                        </p:attrNameLst>
                                      </p:cBhvr>
                                      <p:tavLst>
                                        <p:tav tm="100000">
                                          <p:val>
                                            <p:strVal val="#ppt_h"/>
                                          </p:val>
                                        </p:tav>
                                        <p:tav>
                                          <p:val>
                                            <p:strVal val="#ppt_h"/>
                                          </p:val>
                                        </p:tav>
                                      </p:tavLst>
                                    </p:anim>
                                    <p:animEffect transition="in" filter="fade">
                                      <p:cBhvr additive="repl">
                                        <p:cTn id="33" dur="1000"/>
                                        <p:tgtEl>
                                          <p:spTgt spid="6146"/>
                                        </p:tgtEl>
                                      </p:cBhvr>
                                    </p:animEffect>
                                  </p:childTnLst>
                                </p:cTn>
                              </p:par>
                            </p:childTnLst>
                          </p:cTn>
                        </p:par>
                      </p:childTnLst>
                    </p:cTn>
                  </p:par>
                  <p:par>
                    <p:cTn id="34" fill="hold">
                      <p:stCondLst>
                        <p:cond delay="indefinite"/>
                      </p:stCondLst>
                      <p:childTnLst>
                        <p:par>
                          <p:cTn id="35" fill="hold">
                            <p:stCondLst>
                              <p:cond delay="0"/>
                            </p:stCondLst>
                            <p:childTnLst>
                              <p:par>
                                <p:cTn id="36" presetID="55" presetClass="entr" fill="hold" nodeType="clickEffect">
                                  <p:stCondLst>
                                    <p:cond delay="0"/>
                                  </p:stCondLst>
                                  <p:childTnLst>
                                    <p:set>
                                      <p:cBhvr additive="repl">
                                        <p:cTn id="37" dur="1" fill="hold">
                                          <p:stCondLst>
                                            <p:cond delay="0"/>
                                          </p:stCondLst>
                                        </p:cTn>
                                        <p:tgtEl>
                                          <p:spTgt spid="6153"/>
                                        </p:tgtEl>
                                        <p:attrNameLst>
                                          <p:attrName>style.visibility</p:attrName>
                                        </p:attrNameLst>
                                      </p:cBhvr>
                                      <p:to>
                                        <p:strVal val="visible"/>
                                      </p:to>
                                    </p:set>
                                    <p:anim calcmode="lin" valueType="num">
                                      <p:cBhvr additive="repl">
                                        <p:cTn id="38" dur="1000" fill="hold"/>
                                        <p:tgtEl>
                                          <p:spTgt spid="6153"/>
                                        </p:tgtEl>
                                        <p:attrNameLst>
                                          <p:attrName>ppt_w</p:attrName>
                                        </p:attrNameLst>
                                      </p:cBhvr>
                                      <p:tavLst>
                                        <p:tav tm="100000">
                                          <p:val>
                                            <p:strVal val="#ppt_w*0.70"/>
                                          </p:val>
                                        </p:tav>
                                        <p:tav>
                                          <p:val>
                                            <p:strVal val="#ppt_w"/>
                                          </p:val>
                                        </p:tav>
                                      </p:tavLst>
                                    </p:anim>
                                    <p:anim calcmode="lin" valueType="num">
                                      <p:cBhvr additive="repl">
                                        <p:cTn id="39" dur="1000" fill="hold"/>
                                        <p:tgtEl>
                                          <p:spTgt spid="6153"/>
                                        </p:tgtEl>
                                        <p:attrNameLst>
                                          <p:attrName>ppt_h</p:attrName>
                                        </p:attrNameLst>
                                      </p:cBhvr>
                                      <p:tavLst>
                                        <p:tav tm="100000">
                                          <p:val>
                                            <p:strVal val="#ppt_h"/>
                                          </p:val>
                                        </p:tav>
                                        <p:tav>
                                          <p:val>
                                            <p:strVal val="#ppt_h"/>
                                          </p:val>
                                        </p:tav>
                                      </p:tavLst>
                                    </p:anim>
                                    <p:animEffect transition="in" filter="fade">
                                      <p:cBhvr additive="repl">
                                        <p:cTn id="40" dur="1000"/>
                                        <p:tgtEl>
                                          <p:spTgt spid="6153"/>
                                        </p:tgtEl>
                                      </p:cBhvr>
                                    </p:animEffect>
                                  </p:childTnLst>
                                </p:cTn>
                              </p:par>
                              <p:par>
                                <p:cTn id="41" presetID="55" presetClass="entr" fill="hold" grpId="0" nodeType="withEffect">
                                  <p:stCondLst>
                                    <p:cond delay="0"/>
                                  </p:stCondLst>
                                  <p:childTnLst>
                                    <p:set>
                                      <p:cBhvr additive="repl">
                                        <p:cTn id="42" dur="1" fill="hold">
                                          <p:stCondLst>
                                            <p:cond delay="0"/>
                                          </p:stCondLst>
                                        </p:cTn>
                                        <p:tgtEl>
                                          <p:spTgt spid="6147"/>
                                        </p:tgtEl>
                                        <p:attrNameLst>
                                          <p:attrName>style.visibility</p:attrName>
                                        </p:attrNameLst>
                                      </p:cBhvr>
                                      <p:to>
                                        <p:strVal val="visible"/>
                                      </p:to>
                                    </p:set>
                                    <p:anim calcmode="lin" valueType="num">
                                      <p:cBhvr additive="repl">
                                        <p:cTn id="43" dur="1000" fill="hold"/>
                                        <p:tgtEl>
                                          <p:spTgt spid="6147"/>
                                        </p:tgtEl>
                                        <p:attrNameLst>
                                          <p:attrName>ppt_w</p:attrName>
                                        </p:attrNameLst>
                                      </p:cBhvr>
                                      <p:tavLst>
                                        <p:tav tm="100000">
                                          <p:val>
                                            <p:strVal val="#ppt_w*0.70"/>
                                          </p:val>
                                        </p:tav>
                                        <p:tav>
                                          <p:val>
                                            <p:strVal val="#ppt_w"/>
                                          </p:val>
                                        </p:tav>
                                      </p:tavLst>
                                    </p:anim>
                                    <p:anim calcmode="lin" valueType="num">
                                      <p:cBhvr additive="repl">
                                        <p:cTn id="44" dur="1000" fill="hold"/>
                                        <p:tgtEl>
                                          <p:spTgt spid="6147"/>
                                        </p:tgtEl>
                                        <p:attrNameLst>
                                          <p:attrName>ppt_h</p:attrName>
                                        </p:attrNameLst>
                                      </p:cBhvr>
                                      <p:tavLst>
                                        <p:tav tm="100000">
                                          <p:val>
                                            <p:strVal val="#ppt_h"/>
                                          </p:val>
                                        </p:tav>
                                        <p:tav>
                                          <p:val>
                                            <p:strVal val="#ppt_h"/>
                                          </p:val>
                                        </p:tav>
                                      </p:tavLst>
                                    </p:anim>
                                    <p:animEffect transition="in" filter="fade">
                                      <p:cBhvr additive="repl">
                                        <p:cTn id="45" dur="1000"/>
                                        <p:tgtEl>
                                          <p:spTgt spid="6147"/>
                                        </p:tgtEl>
                                      </p:cBhvr>
                                    </p:animEffect>
                                  </p:childTnLst>
                                </p:cTn>
                              </p:par>
                            </p:childTnLst>
                          </p:cTn>
                        </p:par>
                      </p:childTnLst>
                    </p:cTn>
                  </p:par>
                  <p:par>
                    <p:cTn id="46" fill="hold">
                      <p:stCondLst>
                        <p:cond delay="indefinite"/>
                      </p:stCondLst>
                      <p:childTnLst>
                        <p:par>
                          <p:cTn id="47" fill="hold">
                            <p:stCondLst>
                              <p:cond delay="0"/>
                            </p:stCondLst>
                            <p:childTnLst>
                              <p:par>
                                <p:cTn id="48" presetID="55" presetClass="entr" fill="hold" nodeType="clickEffect">
                                  <p:stCondLst>
                                    <p:cond delay="0"/>
                                  </p:stCondLst>
                                  <p:childTnLst>
                                    <p:set>
                                      <p:cBhvr additive="repl">
                                        <p:cTn id="49" dur="1" fill="hold">
                                          <p:stCondLst>
                                            <p:cond delay="0"/>
                                          </p:stCondLst>
                                        </p:cTn>
                                        <p:tgtEl>
                                          <p:spTgt spid="6154"/>
                                        </p:tgtEl>
                                        <p:attrNameLst>
                                          <p:attrName>style.visibility</p:attrName>
                                        </p:attrNameLst>
                                      </p:cBhvr>
                                      <p:to>
                                        <p:strVal val="visible"/>
                                      </p:to>
                                    </p:set>
                                    <p:anim calcmode="lin" valueType="num">
                                      <p:cBhvr additive="repl">
                                        <p:cTn id="50" dur="1000" fill="hold"/>
                                        <p:tgtEl>
                                          <p:spTgt spid="6154"/>
                                        </p:tgtEl>
                                        <p:attrNameLst>
                                          <p:attrName>ppt_w</p:attrName>
                                        </p:attrNameLst>
                                      </p:cBhvr>
                                      <p:tavLst>
                                        <p:tav tm="100000">
                                          <p:val>
                                            <p:strVal val="#ppt_w*0.70"/>
                                          </p:val>
                                        </p:tav>
                                        <p:tav>
                                          <p:val>
                                            <p:strVal val="#ppt_w"/>
                                          </p:val>
                                        </p:tav>
                                      </p:tavLst>
                                    </p:anim>
                                    <p:anim calcmode="lin" valueType="num">
                                      <p:cBhvr additive="repl">
                                        <p:cTn id="51" dur="1000" fill="hold"/>
                                        <p:tgtEl>
                                          <p:spTgt spid="6154"/>
                                        </p:tgtEl>
                                        <p:attrNameLst>
                                          <p:attrName>ppt_h</p:attrName>
                                        </p:attrNameLst>
                                      </p:cBhvr>
                                      <p:tavLst>
                                        <p:tav tm="100000">
                                          <p:val>
                                            <p:strVal val="#ppt_h"/>
                                          </p:val>
                                        </p:tav>
                                        <p:tav>
                                          <p:val>
                                            <p:strVal val="#ppt_h"/>
                                          </p:val>
                                        </p:tav>
                                      </p:tavLst>
                                    </p:anim>
                                    <p:animEffect transition="in" filter="fade">
                                      <p:cBhvr additive="repl">
                                        <p:cTn id="52" dur="1000"/>
                                        <p:tgtEl>
                                          <p:spTgt spid="6154"/>
                                        </p:tgtEl>
                                      </p:cBhvr>
                                    </p:animEffect>
                                  </p:childTnLst>
                                </p:cTn>
                              </p:par>
                              <p:par>
                                <p:cTn id="53" presetID="55" presetClass="entr" fill="hold" grpId="0" nodeType="withEffect">
                                  <p:stCondLst>
                                    <p:cond delay="0"/>
                                  </p:stCondLst>
                                  <p:childTnLst>
                                    <p:set>
                                      <p:cBhvr additive="repl">
                                        <p:cTn id="54" dur="1" fill="hold">
                                          <p:stCondLst>
                                            <p:cond delay="0"/>
                                          </p:stCondLst>
                                        </p:cTn>
                                        <p:tgtEl>
                                          <p:spTgt spid="6148"/>
                                        </p:tgtEl>
                                        <p:attrNameLst>
                                          <p:attrName>style.visibility</p:attrName>
                                        </p:attrNameLst>
                                      </p:cBhvr>
                                      <p:to>
                                        <p:strVal val="visible"/>
                                      </p:to>
                                    </p:set>
                                    <p:anim calcmode="lin" valueType="num">
                                      <p:cBhvr additive="repl">
                                        <p:cTn id="55" dur="1000" fill="hold"/>
                                        <p:tgtEl>
                                          <p:spTgt spid="6148"/>
                                        </p:tgtEl>
                                        <p:attrNameLst>
                                          <p:attrName>ppt_w</p:attrName>
                                        </p:attrNameLst>
                                      </p:cBhvr>
                                      <p:tavLst>
                                        <p:tav tm="100000">
                                          <p:val>
                                            <p:strVal val="#ppt_w*0.70"/>
                                          </p:val>
                                        </p:tav>
                                        <p:tav>
                                          <p:val>
                                            <p:strVal val="#ppt_w"/>
                                          </p:val>
                                        </p:tav>
                                      </p:tavLst>
                                    </p:anim>
                                    <p:anim calcmode="lin" valueType="num">
                                      <p:cBhvr additive="repl">
                                        <p:cTn id="56" dur="1000" fill="hold"/>
                                        <p:tgtEl>
                                          <p:spTgt spid="6148"/>
                                        </p:tgtEl>
                                        <p:attrNameLst>
                                          <p:attrName>ppt_h</p:attrName>
                                        </p:attrNameLst>
                                      </p:cBhvr>
                                      <p:tavLst>
                                        <p:tav tm="100000">
                                          <p:val>
                                            <p:strVal val="#ppt_h"/>
                                          </p:val>
                                        </p:tav>
                                        <p:tav>
                                          <p:val>
                                            <p:strVal val="#ppt_h"/>
                                          </p:val>
                                        </p:tav>
                                      </p:tavLst>
                                    </p:anim>
                                    <p:animEffect transition="in" filter="fade">
                                      <p:cBhvr additive="repl">
                                        <p:cTn id="57" dur="1000"/>
                                        <p:tgtEl>
                                          <p:spTgt spid="6148"/>
                                        </p:tgtEl>
                                      </p:cBhvr>
                                    </p:animEffect>
                                  </p:childTnLst>
                                </p:cTn>
                              </p:par>
                            </p:childTnLst>
                          </p:cTn>
                        </p:par>
                      </p:childTnLst>
                    </p:cTn>
                  </p:par>
                  <p:par>
                    <p:cTn id="58" fill="hold">
                      <p:stCondLst>
                        <p:cond delay="indefinite"/>
                      </p:stCondLst>
                      <p:childTnLst>
                        <p:par>
                          <p:cTn id="59" fill="hold">
                            <p:stCondLst>
                              <p:cond delay="0"/>
                            </p:stCondLst>
                            <p:childTnLst>
                              <p:par>
                                <p:cTn id="60" presetID="55" presetClass="entr" fill="hold" nodeType="clickEffect">
                                  <p:stCondLst>
                                    <p:cond delay="0"/>
                                  </p:stCondLst>
                                  <p:childTnLst>
                                    <p:set>
                                      <p:cBhvr additive="repl">
                                        <p:cTn id="61" dur="1" fill="hold">
                                          <p:stCondLst>
                                            <p:cond delay="0"/>
                                          </p:stCondLst>
                                        </p:cTn>
                                        <p:tgtEl>
                                          <p:spTgt spid="6166"/>
                                        </p:tgtEl>
                                        <p:attrNameLst>
                                          <p:attrName>style.visibility</p:attrName>
                                        </p:attrNameLst>
                                      </p:cBhvr>
                                      <p:to>
                                        <p:strVal val="visible"/>
                                      </p:to>
                                    </p:set>
                                    <p:anim calcmode="lin" valueType="num">
                                      <p:cBhvr additive="repl">
                                        <p:cTn id="62" dur="1000" fill="hold"/>
                                        <p:tgtEl>
                                          <p:spTgt spid="6166"/>
                                        </p:tgtEl>
                                        <p:attrNameLst>
                                          <p:attrName>ppt_w</p:attrName>
                                        </p:attrNameLst>
                                      </p:cBhvr>
                                      <p:tavLst>
                                        <p:tav tm="100000">
                                          <p:val>
                                            <p:strVal val="#ppt_w*0.70"/>
                                          </p:val>
                                        </p:tav>
                                        <p:tav>
                                          <p:val>
                                            <p:strVal val="#ppt_w"/>
                                          </p:val>
                                        </p:tav>
                                      </p:tavLst>
                                    </p:anim>
                                    <p:anim calcmode="lin" valueType="num">
                                      <p:cBhvr additive="repl">
                                        <p:cTn id="63" dur="1000" fill="hold"/>
                                        <p:tgtEl>
                                          <p:spTgt spid="6166"/>
                                        </p:tgtEl>
                                        <p:attrNameLst>
                                          <p:attrName>ppt_h</p:attrName>
                                        </p:attrNameLst>
                                      </p:cBhvr>
                                      <p:tavLst>
                                        <p:tav tm="100000">
                                          <p:val>
                                            <p:strVal val="#ppt_h"/>
                                          </p:val>
                                        </p:tav>
                                        <p:tav>
                                          <p:val>
                                            <p:strVal val="#ppt_h"/>
                                          </p:val>
                                        </p:tav>
                                      </p:tavLst>
                                    </p:anim>
                                    <p:animEffect transition="in" filter="fade">
                                      <p:cBhvr additive="repl">
                                        <p:cTn id="64" dur="1000"/>
                                        <p:tgtEl>
                                          <p:spTgt spid="6166"/>
                                        </p:tgtEl>
                                      </p:cBhvr>
                                    </p:animEffect>
                                  </p:childTnLst>
                                </p:cTn>
                              </p:par>
                            </p:childTnLst>
                          </p:cTn>
                        </p:par>
                      </p:childTnLst>
                    </p:cTn>
                  </p:par>
                  <p:par>
                    <p:cTn id="65" fill="hold">
                      <p:stCondLst>
                        <p:cond delay="indefinite"/>
                      </p:stCondLst>
                      <p:childTnLst>
                        <p:par>
                          <p:cTn id="66" fill="hold">
                            <p:stCondLst>
                              <p:cond delay="0"/>
                            </p:stCondLst>
                            <p:childTnLst>
                              <p:par>
                                <p:cTn id="67" presetID="55" presetClass="entr" fill="hold" nodeType="clickEffect">
                                  <p:stCondLst>
                                    <p:cond delay="0"/>
                                  </p:stCondLst>
                                  <p:childTnLst>
                                    <p:set>
                                      <p:cBhvr additive="repl">
                                        <p:cTn id="68" dur="1" fill="hold">
                                          <p:stCondLst>
                                            <p:cond delay="0"/>
                                          </p:stCondLst>
                                        </p:cTn>
                                        <p:tgtEl>
                                          <p:spTgt spid="6161"/>
                                        </p:tgtEl>
                                        <p:attrNameLst>
                                          <p:attrName>style.visibility</p:attrName>
                                        </p:attrNameLst>
                                      </p:cBhvr>
                                      <p:to>
                                        <p:strVal val="visible"/>
                                      </p:to>
                                    </p:set>
                                    <p:anim calcmode="lin" valueType="num">
                                      <p:cBhvr additive="repl">
                                        <p:cTn id="69" dur="1000" fill="hold"/>
                                        <p:tgtEl>
                                          <p:spTgt spid="6161"/>
                                        </p:tgtEl>
                                        <p:attrNameLst>
                                          <p:attrName>ppt_w</p:attrName>
                                        </p:attrNameLst>
                                      </p:cBhvr>
                                      <p:tavLst>
                                        <p:tav tm="100000">
                                          <p:val>
                                            <p:strVal val="#ppt_w*0.70"/>
                                          </p:val>
                                        </p:tav>
                                        <p:tav>
                                          <p:val>
                                            <p:strVal val="#ppt_w"/>
                                          </p:val>
                                        </p:tav>
                                      </p:tavLst>
                                    </p:anim>
                                    <p:anim calcmode="lin" valueType="num">
                                      <p:cBhvr additive="repl">
                                        <p:cTn id="70" dur="1000" fill="hold"/>
                                        <p:tgtEl>
                                          <p:spTgt spid="6161"/>
                                        </p:tgtEl>
                                        <p:attrNameLst>
                                          <p:attrName>ppt_h</p:attrName>
                                        </p:attrNameLst>
                                      </p:cBhvr>
                                      <p:tavLst>
                                        <p:tav tm="100000">
                                          <p:val>
                                            <p:strVal val="#ppt_h"/>
                                          </p:val>
                                        </p:tav>
                                        <p:tav>
                                          <p:val>
                                            <p:strVal val="#ppt_h"/>
                                          </p:val>
                                        </p:tav>
                                      </p:tavLst>
                                    </p:anim>
                                    <p:animEffect transition="in" filter="fade">
                                      <p:cBhvr additive="repl">
                                        <p:cTn id="71" dur="1000"/>
                                        <p:tgtEl>
                                          <p:spTgt spid="6161"/>
                                        </p:tgtEl>
                                      </p:cBhvr>
                                    </p:animEffect>
                                  </p:childTnLst>
                                </p:cTn>
                              </p:par>
                            </p:childTnLst>
                          </p:cTn>
                        </p:par>
                      </p:childTnLst>
                    </p:cTn>
                  </p:par>
                  <p:par>
                    <p:cTn id="72" fill="hold">
                      <p:stCondLst>
                        <p:cond delay="indefinite"/>
                      </p:stCondLst>
                      <p:childTnLst>
                        <p:par>
                          <p:cTn id="73" fill="hold">
                            <p:stCondLst>
                              <p:cond delay="0"/>
                            </p:stCondLst>
                            <p:childTnLst>
                              <p:par>
                                <p:cTn id="74" presetID="55" presetClass="entr" fill="hold" grpId="0" nodeType="clickEffect">
                                  <p:stCondLst>
                                    <p:cond delay="0"/>
                                  </p:stCondLst>
                                  <p:childTnLst>
                                    <p:set>
                                      <p:cBhvr additive="repl">
                                        <p:cTn id="75" dur="1" fill="hold">
                                          <p:stCondLst>
                                            <p:cond delay="0"/>
                                          </p:stCondLst>
                                        </p:cTn>
                                        <p:tgtEl>
                                          <p:spTgt spid="6165"/>
                                        </p:tgtEl>
                                        <p:attrNameLst>
                                          <p:attrName>style.visibility</p:attrName>
                                        </p:attrNameLst>
                                      </p:cBhvr>
                                      <p:to>
                                        <p:strVal val="visible"/>
                                      </p:to>
                                    </p:set>
                                    <p:anim calcmode="lin" valueType="num">
                                      <p:cBhvr additive="repl">
                                        <p:cTn id="76" dur="1000" fill="hold"/>
                                        <p:tgtEl>
                                          <p:spTgt spid="6165"/>
                                        </p:tgtEl>
                                        <p:attrNameLst>
                                          <p:attrName>ppt_w</p:attrName>
                                        </p:attrNameLst>
                                      </p:cBhvr>
                                      <p:tavLst>
                                        <p:tav tm="100000">
                                          <p:val>
                                            <p:strVal val="#ppt_w*0.70"/>
                                          </p:val>
                                        </p:tav>
                                        <p:tav>
                                          <p:val>
                                            <p:strVal val="#ppt_w"/>
                                          </p:val>
                                        </p:tav>
                                      </p:tavLst>
                                    </p:anim>
                                    <p:anim calcmode="lin" valueType="num">
                                      <p:cBhvr additive="repl">
                                        <p:cTn id="77" dur="1000" fill="hold"/>
                                        <p:tgtEl>
                                          <p:spTgt spid="6165"/>
                                        </p:tgtEl>
                                        <p:attrNameLst>
                                          <p:attrName>ppt_h</p:attrName>
                                        </p:attrNameLst>
                                      </p:cBhvr>
                                      <p:tavLst>
                                        <p:tav tm="100000">
                                          <p:val>
                                            <p:strVal val="#ppt_h"/>
                                          </p:val>
                                        </p:tav>
                                        <p:tav>
                                          <p:val>
                                            <p:strVal val="#ppt_h"/>
                                          </p:val>
                                        </p:tav>
                                      </p:tavLst>
                                    </p:anim>
                                    <p:animEffect transition="in" filter="fade">
                                      <p:cBhvr additive="repl">
                                        <p:cTn id="78" dur="1000"/>
                                        <p:tgtEl>
                                          <p:spTgt spid="6165"/>
                                        </p:tgtEl>
                                      </p:cBhvr>
                                    </p:animEffect>
                                  </p:childTnLst>
                                </p:cTn>
                              </p:par>
                              <p:par>
                                <p:cTn id="79" presetID="55" presetClass="entr" fill="hold" nodeType="withEffect">
                                  <p:stCondLst>
                                    <p:cond delay="0"/>
                                  </p:stCondLst>
                                  <p:childTnLst>
                                    <p:set>
                                      <p:cBhvr additive="repl">
                                        <p:cTn id="80" dur="1" fill="hold">
                                          <p:stCondLst>
                                            <p:cond delay="0"/>
                                          </p:stCondLst>
                                        </p:cTn>
                                        <p:tgtEl>
                                          <p:spTgt spid="6162"/>
                                        </p:tgtEl>
                                        <p:attrNameLst>
                                          <p:attrName>style.visibility</p:attrName>
                                        </p:attrNameLst>
                                      </p:cBhvr>
                                      <p:to>
                                        <p:strVal val="visible"/>
                                      </p:to>
                                    </p:set>
                                    <p:anim calcmode="lin" valueType="num">
                                      <p:cBhvr additive="repl">
                                        <p:cTn id="81" dur="1000" fill="hold"/>
                                        <p:tgtEl>
                                          <p:spTgt spid="6162"/>
                                        </p:tgtEl>
                                        <p:attrNameLst>
                                          <p:attrName>ppt_w</p:attrName>
                                        </p:attrNameLst>
                                      </p:cBhvr>
                                      <p:tavLst>
                                        <p:tav tm="100000">
                                          <p:val>
                                            <p:strVal val="#ppt_w*0.70"/>
                                          </p:val>
                                        </p:tav>
                                        <p:tav>
                                          <p:val>
                                            <p:strVal val="#ppt_w"/>
                                          </p:val>
                                        </p:tav>
                                      </p:tavLst>
                                    </p:anim>
                                    <p:anim calcmode="lin" valueType="num">
                                      <p:cBhvr additive="repl">
                                        <p:cTn id="82" dur="1000" fill="hold"/>
                                        <p:tgtEl>
                                          <p:spTgt spid="6162"/>
                                        </p:tgtEl>
                                        <p:attrNameLst>
                                          <p:attrName>ppt_h</p:attrName>
                                        </p:attrNameLst>
                                      </p:cBhvr>
                                      <p:tavLst>
                                        <p:tav tm="100000">
                                          <p:val>
                                            <p:strVal val="#ppt_h"/>
                                          </p:val>
                                        </p:tav>
                                        <p:tav>
                                          <p:val>
                                            <p:strVal val="#ppt_h"/>
                                          </p:val>
                                        </p:tav>
                                      </p:tavLst>
                                    </p:anim>
                                    <p:animEffect transition="in" filter="fade">
                                      <p:cBhvr additive="repl">
                                        <p:cTn id="83" dur="1000"/>
                                        <p:tgtEl>
                                          <p:spTgt spid="6162"/>
                                        </p:tgtEl>
                                      </p:cBhvr>
                                    </p:animEffect>
                                  </p:childTnLst>
                                </p:cTn>
                              </p:par>
                            </p:childTnLst>
                          </p:cTn>
                        </p:par>
                      </p:childTnLst>
                    </p:cTn>
                  </p:par>
                  <p:par>
                    <p:cTn id="84" fill="hold">
                      <p:stCondLst>
                        <p:cond delay="indefinite"/>
                      </p:stCondLst>
                      <p:childTnLst>
                        <p:par>
                          <p:cTn id="85" fill="hold">
                            <p:stCondLst>
                              <p:cond delay="0"/>
                            </p:stCondLst>
                            <p:childTnLst>
                              <p:par>
                                <p:cTn id="86" presetID="55" presetClass="entr" fill="hold" grpId="0" nodeType="clickEffect">
                                  <p:stCondLst>
                                    <p:cond delay="0"/>
                                  </p:stCondLst>
                                  <p:childTnLst>
                                    <p:set>
                                      <p:cBhvr additive="repl">
                                        <p:cTn id="87" dur="1" fill="hold">
                                          <p:stCondLst>
                                            <p:cond delay="0"/>
                                          </p:stCondLst>
                                        </p:cTn>
                                        <p:tgtEl>
                                          <p:spTgt spid="6167"/>
                                        </p:tgtEl>
                                        <p:attrNameLst>
                                          <p:attrName>style.visibility</p:attrName>
                                        </p:attrNameLst>
                                      </p:cBhvr>
                                      <p:to>
                                        <p:strVal val="visible"/>
                                      </p:to>
                                    </p:set>
                                    <p:anim calcmode="lin" valueType="num">
                                      <p:cBhvr additive="repl">
                                        <p:cTn id="88" dur="1000" fill="hold"/>
                                        <p:tgtEl>
                                          <p:spTgt spid="6167"/>
                                        </p:tgtEl>
                                        <p:attrNameLst>
                                          <p:attrName>ppt_w</p:attrName>
                                        </p:attrNameLst>
                                      </p:cBhvr>
                                      <p:tavLst>
                                        <p:tav tm="100000">
                                          <p:val>
                                            <p:strVal val="#ppt_w*0.70"/>
                                          </p:val>
                                        </p:tav>
                                        <p:tav>
                                          <p:val>
                                            <p:strVal val="#ppt_w"/>
                                          </p:val>
                                        </p:tav>
                                      </p:tavLst>
                                    </p:anim>
                                    <p:anim calcmode="lin" valueType="num">
                                      <p:cBhvr additive="repl">
                                        <p:cTn id="89" dur="1000" fill="hold"/>
                                        <p:tgtEl>
                                          <p:spTgt spid="6167"/>
                                        </p:tgtEl>
                                        <p:attrNameLst>
                                          <p:attrName>ppt_h</p:attrName>
                                        </p:attrNameLst>
                                      </p:cBhvr>
                                      <p:tavLst>
                                        <p:tav tm="100000">
                                          <p:val>
                                            <p:strVal val="#ppt_h"/>
                                          </p:val>
                                        </p:tav>
                                        <p:tav>
                                          <p:val>
                                            <p:strVal val="#ppt_h"/>
                                          </p:val>
                                        </p:tav>
                                      </p:tavLst>
                                    </p:anim>
                                    <p:animEffect transition="in" filter="fade">
                                      <p:cBhvr additive="repl">
                                        <p:cTn id="90" dur="1000"/>
                                        <p:tgtEl>
                                          <p:spTgt spid="6167"/>
                                        </p:tgtEl>
                                      </p:cBhvr>
                                    </p:animEffect>
                                  </p:childTnLst>
                                </p:cTn>
                              </p:par>
                              <p:par>
                                <p:cTn id="91" presetID="55" presetClass="entr" fill="hold" nodeType="withEffect">
                                  <p:stCondLst>
                                    <p:cond delay="0"/>
                                  </p:stCondLst>
                                  <p:childTnLst>
                                    <p:set>
                                      <p:cBhvr additive="repl">
                                        <p:cTn id="92" dur="1" fill="hold">
                                          <p:stCondLst>
                                            <p:cond delay="0"/>
                                          </p:stCondLst>
                                        </p:cTn>
                                        <p:tgtEl>
                                          <p:spTgt spid="6158"/>
                                        </p:tgtEl>
                                        <p:attrNameLst>
                                          <p:attrName>style.visibility</p:attrName>
                                        </p:attrNameLst>
                                      </p:cBhvr>
                                      <p:to>
                                        <p:strVal val="visible"/>
                                      </p:to>
                                    </p:set>
                                    <p:anim calcmode="lin" valueType="num">
                                      <p:cBhvr additive="repl">
                                        <p:cTn id="93" dur="1000" fill="hold"/>
                                        <p:tgtEl>
                                          <p:spTgt spid="6158"/>
                                        </p:tgtEl>
                                        <p:attrNameLst>
                                          <p:attrName>ppt_w</p:attrName>
                                        </p:attrNameLst>
                                      </p:cBhvr>
                                      <p:tavLst>
                                        <p:tav tm="100000">
                                          <p:val>
                                            <p:strVal val="#ppt_w*0.70"/>
                                          </p:val>
                                        </p:tav>
                                        <p:tav>
                                          <p:val>
                                            <p:strVal val="#ppt_w"/>
                                          </p:val>
                                        </p:tav>
                                      </p:tavLst>
                                    </p:anim>
                                    <p:anim calcmode="lin" valueType="num">
                                      <p:cBhvr additive="repl">
                                        <p:cTn id="94" dur="1000" fill="hold"/>
                                        <p:tgtEl>
                                          <p:spTgt spid="6158"/>
                                        </p:tgtEl>
                                        <p:attrNameLst>
                                          <p:attrName>ppt_h</p:attrName>
                                        </p:attrNameLst>
                                      </p:cBhvr>
                                      <p:tavLst>
                                        <p:tav tm="100000">
                                          <p:val>
                                            <p:strVal val="#ppt_h"/>
                                          </p:val>
                                        </p:tav>
                                        <p:tav>
                                          <p:val>
                                            <p:strVal val="#ppt_h"/>
                                          </p:val>
                                        </p:tav>
                                      </p:tavLst>
                                    </p:anim>
                                    <p:animEffect transition="in" filter="fade">
                                      <p:cBhvr additive="repl">
                                        <p:cTn id="95" dur="1000"/>
                                        <p:tgtEl>
                                          <p:spTgt spid="6158"/>
                                        </p:tgtEl>
                                      </p:cBhvr>
                                    </p:animEffect>
                                  </p:childTnLst>
                                </p:cTn>
                              </p:par>
                              <p:par>
                                <p:cTn id="96" presetID="55" presetClass="entr" fill="hold" grpId="0" nodeType="withEffect">
                                  <p:stCondLst>
                                    <p:cond delay="0"/>
                                  </p:stCondLst>
                                  <p:childTnLst>
                                    <p:set>
                                      <p:cBhvr additive="repl">
                                        <p:cTn id="97" dur="1" fill="hold">
                                          <p:stCondLst>
                                            <p:cond delay="0"/>
                                          </p:stCondLst>
                                        </p:cTn>
                                        <p:tgtEl>
                                          <p:spTgt spid="6163"/>
                                        </p:tgtEl>
                                        <p:attrNameLst>
                                          <p:attrName>style.visibility</p:attrName>
                                        </p:attrNameLst>
                                      </p:cBhvr>
                                      <p:to>
                                        <p:strVal val="visible"/>
                                      </p:to>
                                    </p:set>
                                    <p:anim calcmode="lin" valueType="num">
                                      <p:cBhvr additive="repl">
                                        <p:cTn id="98" dur="1000" fill="hold"/>
                                        <p:tgtEl>
                                          <p:spTgt spid="6163"/>
                                        </p:tgtEl>
                                        <p:attrNameLst>
                                          <p:attrName>ppt_w</p:attrName>
                                        </p:attrNameLst>
                                      </p:cBhvr>
                                      <p:tavLst>
                                        <p:tav tm="100000">
                                          <p:val>
                                            <p:strVal val="#ppt_w*0.70"/>
                                          </p:val>
                                        </p:tav>
                                        <p:tav>
                                          <p:val>
                                            <p:strVal val="#ppt_w"/>
                                          </p:val>
                                        </p:tav>
                                      </p:tavLst>
                                    </p:anim>
                                    <p:anim calcmode="lin" valueType="num">
                                      <p:cBhvr additive="repl">
                                        <p:cTn id="99" dur="1000" fill="hold"/>
                                        <p:tgtEl>
                                          <p:spTgt spid="6163"/>
                                        </p:tgtEl>
                                        <p:attrNameLst>
                                          <p:attrName>ppt_h</p:attrName>
                                        </p:attrNameLst>
                                      </p:cBhvr>
                                      <p:tavLst>
                                        <p:tav tm="100000">
                                          <p:val>
                                            <p:strVal val="#ppt_h"/>
                                          </p:val>
                                        </p:tav>
                                        <p:tav>
                                          <p:val>
                                            <p:strVal val="#ppt_h"/>
                                          </p:val>
                                        </p:tav>
                                      </p:tavLst>
                                    </p:anim>
                                    <p:animEffect transition="in" filter="fade">
                                      <p:cBhvr additive="repl">
                                        <p:cTn id="100" dur="1000"/>
                                        <p:tgtEl>
                                          <p:spTgt spid="6163"/>
                                        </p:tgtEl>
                                      </p:cBhvr>
                                    </p:animEffect>
                                  </p:childTnLst>
                                </p:cTn>
                              </p:par>
                              <p:par>
                                <p:cTn id="101" presetID="55" presetClass="entr" fill="hold" nodeType="withEffect">
                                  <p:stCondLst>
                                    <p:cond delay="0"/>
                                  </p:stCondLst>
                                  <p:childTnLst>
                                    <p:set>
                                      <p:cBhvr additive="repl">
                                        <p:cTn id="102" dur="1" fill="hold">
                                          <p:stCondLst>
                                            <p:cond delay="0"/>
                                          </p:stCondLst>
                                        </p:cTn>
                                        <p:tgtEl>
                                          <p:spTgt spid="6159"/>
                                        </p:tgtEl>
                                        <p:attrNameLst>
                                          <p:attrName>style.visibility</p:attrName>
                                        </p:attrNameLst>
                                      </p:cBhvr>
                                      <p:to>
                                        <p:strVal val="visible"/>
                                      </p:to>
                                    </p:set>
                                    <p:anim calcmode="lin" valueType="num">
                                      <p:cBhvr additive="repl">
                                        <p:cTn id="103" dur="1000" fill="hold"/>
                                        <p:tgtEl>
                                          <p:spTgt spid="6159"/>
                                        </p:tgtEl>
                                        <p:attrNameLst>
                                          <p:attrName>ppt_w</p:attrName>
                                        </p:attrNameLst>
                                      </p:cBhvr>
                                      <p:tavLst>
                                        <p:tav tm="100000">
                                          <p:val>
                                            <p:strVal val="#ppt_w*0.70"/>
                                          </p:val>
                                        </p:tav>
                                        <p:tav>
                                          <p:val>
                                            <p:strVal val="#ppt_w"/>
                                          </p:val>
                                        </p:tav>
                                      </p:tavLst>
                                    </p:anim>
                                    <p:anim calcmode="lin" valueType="num">
                                      <p:cBhvr additive="repl">
                                        <p:cTn id="104" dur="1000" fill="hold"/>
                                        <p:tgtEl>
                                          <p:spTgt spid="6159"/>
                                        </p:tgtEl>
                                        <p:attrNameLst>
                                          <p:attrName>ppt_h</p:attrName>
                                        </p:attrNameLst>
                                      </p:cBhvr>
                                      <p:tavLst>
                                        <p:tav tm="100000">
                                          <p:val>
                                            <p:strVal val="#ppt_h"/>
                                          </p:val>
                                        </p:tav>
                                        <p:tav>
                                          <p:val>
                                            <p:strVal val="#ppt_h"/>
                                          </p:val>
                                        </p:tav>
                                      </p:tavLst>
                                    </p:anim>
                                    <p:animEffect transition="in" filter="fade">
                                      <p:cBhvr additive="repl">
                                        <p:cTn id="105" dur="1000"/>
                                        <p:tgtEl>
                                          <p:spTgt spid="6159"/>
                                        </p:tgtEl>
                                      </p:cBhvr>
                                    </p:animEffect>
                                  </p:childTnLst>
                                </p:cTn>
                              </p:par>
                              <p:par>
                                <p:cTn id="106" presetID="55" presetClass="entr" fill="hold" grpId="0" nodeType="withEffect">
                                  <p:stCondLst>
                                    <p:cond delay="0"/>
                                  </p:stCondLst>
                                  <p:childTnLst>
                                    <p:set>
                                      <p:cBhvr additive="repl">
                                        <p:cTn id="107" dur="1" fill="hold">
                                          <p:stCondLst>
                                            <p:cond delay="0"/>
                                          </p:stCondLst>
                                        </p:cTn>
                                        <p:tgtEl>
                                          <p:spTgt spid="6160"/>
                                        </p:tgtEl>
                                        <p:attrNameLst>
                                          <p:attrName>style.visibility</p:attrName>
                                        </p:attrNameLst>
                                      </p:cBhvr>
                                      <p:to>
                                        <p:strVal val="visible"/>
                                      </p:to>
                                    </p:set>
                                    <p:anim calcmode="lin" valueType="num">
                                      <p:cBhvr additive="repl">
                                        <p:cTn id="108" dur="1000" fill="hold"/>
                                        <p:tgtEl>
                                          <p:spTgt spid="6160"/>
                                        </p:tgtEl>
                                        <p:attrNameLst>
                                          <p:attrName>ppt_w</p:attrName>
                                        </p:attrNameLst>
                                      </p:cBhvr>
                                      <p:tavLst>
                                        <p:tav tm="100000">
                                          <p:val>
                                            <p:strVal val="#ppt_w*0.70"/>
                                          </p:val>
                                        </p:tav>
                                        <p:tav>
                                          <p:val>
                                            <p:strVal val="#ppt_w"/>
                                          </p:val>
                                        </p:tav>
                                      </p:tavLst>
                                    </p:anim>
                                    <p:anim calcmode="lin" valueType="num">
                                      <p:cBhvr additive="repl">
                                        <p:cTn id="109" dur="1000" fill="hold"/>
                                        <p:tgtEl>
                                          <p:spTgt spid="6160"/>
                                        </p:tgtEl>
                                        <p:attrNameLst>
                                          <p:attrName>ppt_h</p:attrName>
                                        </p:attrNameLst>
                                      </p:cBhvr>
                                      <p:tavLst>
                                        <p:tav tm="100000">
                                          <p:val>
                                            <p:strVal val="#ppt_h"/>
                                          </p:val>
                                        </p:tav>
                                        <p:tav>
                                          <p:val>
                                            <p:strVal val="#ppt_h"/>
                                          </p:val>
                                        </p:tav>
                                      </p:tavLst>
                                    </p:anim>
                                    <p:animEffect transition="in" filter="fade">
                                      <p:cBhvr additive="repl">
                                        <p:cTn id="110" dur="1000"/>
                                        <p:tgtEl>
                                          <p:spTgt spid="616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5" grpId="0" animBg="1"/>
      <p:bldP spid="6146" grpId="0" animBg="1"/>
      <p:bldP spid="6147" grpId="0" animBg="1"/>
      <p:bldP spid="6148" grpId="0" animBg="1"/>
      <p:bldP spid="6160" grpId="0" animBg="1"/>
      <p:bldP spid="6163" grpId="0" animBg="1"/>
      <p:bldP spid="6165" grpId="0" animBg="1"/>
      <p:bldP spid="6167"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bg>
      <p:bgPr>
        <a:gradFill rotWithShape="0">
          <a:gsLst>
            <a:gs pos="0">
              <a:srgbClr val="666699"/>
            </a:gs>
            <a:gs pos="100000">
              <a:srgbClr val="2F2F46"/>
            </a:gs>
          </a:gsLst>
          <a:lin ang="2700000" scaled="1"/>
        </a:gradFill>
        <a:effectLst/>
      </p:bgPr>
    </p:bg>
    <p:spTree>
      <p:nvGrpSpPr>
        <p:cNvPr id="1" name=""/>
        <p:cNvGrpSpPr/>
        <p:nvPr/>
      </p:nvGrpSpPr>
      <p:grpSpPr>
        <a:xfrm>
          <a:off x="0" y="0"/>
          <a:ext cx="0" cy="0"/>
          <a:chOff x="0" y="0"/>
          <a:chExt cx="0" cy="0"/>
        </a:xfrm>
      </p:grpSpPr>
      <p:sp>
        <p:nvSpPr>
          <p:cNvPr id="7169" name="Rectangle 1"/>
          <p:cNvSpPr>
            <a:spLocks noGrp="1" noChangeArrowheads="1"/>
          </p:cNvSpPr>
          <p:nvPr>
            <p:ph type="title" idx="4294967295"/>
          </p:nvPr>
        </p:nvSpPr>
        <p:spPr>
          <a:xfrm>
            <a:off x="0" y="166688"/>
            <a:ext cx="9144000" cy="777875"/>
          </a:xfrm>
          <a:ln/>
        </p:spPr>
        <p:txBody>
          <a:bodyPr/>
          <a:lstStyle/>
          <a:p>
            <a:pP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2800">
                <a:latin typeface="Verdana" pitchFamily="32" charset="0"/>
              </a:rPr>
              <a:t>An Explanation of How God Destroys the Wicked</a:t>
            </a:r>
          </a:p>
        </p:txBody>
      </p:sp>
      <p:sp>
        <p:nvSpPr>
          <p:cNvPr id="7170" name="Rectangle 2"/>
          <p:cNvSpPr>
            <a:spLocks noChangeArrowheads="1"/>
          </p:cNvSpPr>
          <p:nvPr/>
        </p:nvSpPr>
        <p:spPr bwMode="auto">
          <a:xfrm>
            <a:off x="682625" y="2200275"/>
            <a:ext cx="3240088" cy="649288"/>
          </a:xfrm>
          <a:prstGeom prst="rect">
            <a:avLst/>
          </a:prstGeom>
          <a:solidFill>
            <a:srgbClr val="6666FF"/>
          </a:solidFill>
          <a:ln w="9360" cap="sq">
            <a:solidFill>
              <a:srgbClr val="FFFFFF"/>
            </a:solidFill>
            <a:miter lim="800000"/>
            <a:headEnd/>
            <a:tailEnd/>
          </a:ln>
          <a:effectLst/>
        </p:spPr>
        <p:txBody>
          <a:bodyPr lIns="90000" tIns="46800" rIns="90000" bIns="46800" anchor="ctr"/>
          <a:lstStyle/>
          <a:p>
            <a:pPr marL="341313" indent="-341313">
              <a:buClr>
                <a:srgbClr val="FFFFFF"/>
              </a:buClr>
              <a:buFont typeface="Times New Roman" pitchFamily="16" charset="0"/>
              <a:buAutoNum type="arabicPeriod"/>
              <a:tabLst>
                <a:tab pos="341313" algn="l"/>
                <a:tab pos="1255713" algn="l"/>
                <a:tab pos="2170113" algn="l"/>
                <a:tab pos="3084513" algn="l"/>
                <a:tab pos="3998913" algn="l"/>
                <a:tab pos="4913313" algn="l"/>
                <a:tab pos="5827713" algn="l"/>
                <a:tab pos="6742113" algn="l"/>
                <a:tab pos="7656513" algn="l"/>
                <a:tab pos="8570913" algn="l"/>
                <a:tab pos="9485313" algn="l"/>
                <a:tab pos="10399713" algn="l"/>
              </a:tabLst>
            </a:pPr>
            <a:r>
              <a:rPr lang="en-US" sz="1600">
                <a:solidFill>
                  <a:srgbClr val="FFFFFF"/>
                </a:solidFill>
                <a:effectLst>
                  <a:outerShdw blurRad="38100" dist="38100" dir="2700000" algn="tl">
                    <a:srgbClr val="000000"/>
                  </a:outerShdw>
                </a:effectLst>
                <a:latin typeface="Verdana" pitchFamily="32" charset="0"/>
              </a:rPr>
              <a:t>Rejection of light (Christ)</a:t>
            </a:r>
          </a:p>
        </p:txBody>
      </p:sp>
      <p:sp>
        <p:nvSpPr>
          <p:cNvPr id="7171" name="Rectangle 3"/>
          <p:cNvSpPr>
            <a:spLocks noChangeArrowheads="1"/>
          </p:cNvSpPr>
          <p:nvPr/>
        </p:nvSpPr>
        <p:spPr bwMode="auto">
          <a:xfrm>
            <a:off x="684213" y="3209925"/>
            <a:ext cx="3240087" cy="649288"/>
          </a:xfrm>
          <a:prstGeom prst="rect">
            <a:avLst/>
          </a:prstGeom>
          <a:solidFill>
            <a:srgbClr val="6666FF"/>
          </a:solidFill>
          <a:ln w="9360" cap="sq">
            <a:solidFill>
              <a:srgbClr val="FFFFFF"/>
            </a:solidFill>
            <a:miter lim="800000"/>
            <a:headEnd/>
            <a:tailEnd/>
          </a:ln>
          <a:effectLst/>
        </p:spPr>
        <p:txBody>
          <a:bodyPr lIns="90000" tIns="46800" rIns="90000" bIns="46800" anchor="ctr"/>
          <a:lstStyle/>
          <a:p>
            <a:pPr marL="341313" indent="-341313">
              <a:buClr>
                <a:srgbClr val="FFFFFF"/>
              </a:buClr>
              <a:buFont typeface="Times New Roman" pitchFamily="16" charset="0"/>
              <a:buAutoNum type="arabicPeriod" startAt="2"/>
              <a:tabLst>
                <a:tab pos="341313" algn="l"/>
                <a:tab pos="1255713" algn="l"/>
                <a:tab pos="2170113" algn="l"/>
                <a:tab pos="3084513" algn="l"/>
                <a:tab pos="3998913" algn="l"/>
                <a:tab pos="4913313" algn="l"/>
                <a:tab pos="5827713" algn="l"/>
                <a:tab pos="6742113" algn="l"/>
                <a:tab pos="7656513" algn="l"/>
                <a:tab pos="8570913" algn="l"/>
                <a:tab pos="9485313" algn="l"/>
                <a:tab pos="10399713" algn="l"/>
              </a:tabLst>
            </a:pPr>
            <a:r>
              <a:rPr lang="en-US" sz="1600">
                <a:solidFill>
                  <a:srgbClr val="FFFFFF"/>
                </a:solidFill>
                <a:effectLst>
                  <a:outerShdw blurRad="38100" dist="38100" dir="2700000" algn="tl">
                    <a:srgbClr val="000000"/>
                  </a:outerShdw>
                </a:effectLst>
                <a:latin typeface="Verdana" pitchFamily="32" charset="0"/>
              </a:rPr>
              <a:t>Choosing of darkness (Satan)</a:t>
            </a:r>
          </a:p>
        </p:txBody>
      </p:sp>
      <p:sp>
        <p:nvSpPr>
          <p:cNvPr id="7172" name="Rectangle 4"/>
          <p:cNvSpPr>
            <a:spLocks noChangeArrowheads="1"/>
          </p:cNvSpPr>
          <p:nvPr/>
        </p:nvSpPr>
        <p:spPr bwMode="auto">
          <a:xfrm>
            <a:off x="682625" y="4219575"/>
            <a:ext cx="3240088" cy="649288"/>
          </a:xfrm>
          <a:prstGeom prst="rect">
            <a:avLst/>
          </a:prstGeom>
          <a:solidFill>
            <a:srgbClr val="6666FF"/>
          </a:solidFill>
          <a:ln w="9360" cap="sq">
            <a:solidFill>
              <a:srgbClr val="FFFFFF"/>
            </a:solidFill>
            <a:miter lim="800000"/>
            <a:headEnd/>
            <a:tailEnd/>
          </a:ln>
          <a:effectLst/>
        </p:spPr>
        <p:txBody>
          <a:bodyPr lIns="90000" tIns="46800" rIns="90000" bIns="46800" anchor="ctr"/>
          <a:lstStyle/>
          <a:p>
            <a:pPr marL="341313" indent="-341313">
              <a:buClr>
                <a:srgbClr val="FFFFFF"/>
              </a:buClr>
              <a:buFont typeface="Times New Roman" pitchFamily="16" charset="0"/>
              <a:buAutoNum type="arabicPeriod" startAt="3"/>
              <a:tabLst>
                <a:tab pos="341313" algn="l"/>
                <a:tab pos="1255713" algn="l"/>
                <a:tab pos="2170113" algn="l"/>
                <a:tab pos="3084513" algn="l"/>
                <a:tab pos="3998913" algn="l"/>
                <a:tab pos="4913313" algn="l"/>
                <a:tab pos="5827713" algn="l"/>
                <a:tab pos="6742113" algn="l"/>
                <a:tab pos="7656513" algn="l"/>
                <a:tab pos="8570913" algn="l"/>
                <a:tab pos="9485313" algn="l"/>
                <a:tab pos="10399713" algn="l"/>
              </a:tabLst>
            </a:pPr>
            <a:r>
              <a:rPr lang="en-US" sz="1600">
                <a:solidFill>
                  <a:srgbClr val="FFFFFF"/>
                </a:solidFill>
                <a:effectLst>
                  <a:outerShdw blurRad="38100" dist="38100" dir="2700000" algn="tl">
                    <a:srgbClr val="000000"/>
                  </a:outerShdw>
                </a:effectLst>
                <a:latin typeface="Verdana" pitchFamily="32" charset="0"/>
              </a:rPr>
              <a:t>Satan destroys some</a:t>
            </a:r>
          </a:p>
        </p:txBody>
      </p:sp>
      <p:sp>
        <p:nvSpPr>
          <p:cNvPr id="7173" name="Rectangle 5"/>
          <p:cNvSpPr>
            <a:spLocks noChangeArrowheads="1"/>
          </p:cNvSpPr>
          <p:nvPr/>
        </p:nvSpPr>
        <p:spPr bwMode="auto">
          <a:xfrm>
            <a:off x="5508625" y="3644900"/>
            <a:ext cx="3240088" cy="649288"/>
          </a:xfrm>
          <a:prstGeom prst="rect">
            <a:avLst/>
          </a:prstGeom>
          <a:solidFill>
            <a:srgbClr val="6666FF"/>
          </a:solidFill>
          <a:ln w="9360" cap="sq">
            <a:solidFill>
              <a:srgbClr val="FFFFFF"/>
            </a:solidFill>
            <a:miter lim="800000"/>
            <a:headEnd/>
            <a:tailEnd/>
          </a:ln>
          <a:effectLst/>
        </p:spPr>
        <p:txBody>
          <a:bodyPr lIns="90000" tIns="46800" rIns="90000" bIns="46800" anchor="ctr"/>
          <a:lstStyle/>
          <a:p>
            <a:pPr marL="341313" indent="-341313">
              <a:buClr>
                <a:srgbClr val="FFFFFF"/>
              </a:buClr>
              <a:buFont typeface="Times New Roman" pitchFamily="16" charset="0"/>
              <a:buAutoNum type="arabicPeriod" startAt="3"/>
              <a:tabLst>
                <a:tab pos="341313" algn="l"/>
                <a:tab pos="1255713" algn="l"/>
                <a:tab pos="2170113" algn="l"/>
                <a:tab pos="3084513" algn="l"/>
                <a:tab pos="3998913" algn="l"/>
                <a:tab pos="4913313" algn="l"/>
                <a:tab pos="5827713" algn="l"/>
                <a:tab pos="6742113" algn="l"/>
                <a:tab pos="7656513" algn="l"/>
                <a:tab pos="8570913" algn="l"/>
                <a:tab pos="9485313" algn="l"/>
                <a:tab pos="10399713" algn="l"/>
              </a:tabLst>
            </a:pPr>
            <a:r>
              <a:rPr lang="en-US" sz="1600">
                <a:solidFill>
                  <a:srgbClr val="FFFFFF"/>
                </a:solidFill>
                <a:effectLst>
                  <a:outerShdw blurRad="38100" dist="38100" dir="2700000" algn="tl">
                    <a:srgbClr val="000000"/>
                  </a:outerShdw>
                </a:effectLst>
                <a:latin typeface="Verdana" pitchFamily="32" charset="0"/>
              </a:rPr>
              <a:t>Satan controls the mind and heart of others</a:t>
            </a:r>
          </a:p>
        </p:txBody>
      </p:sp>
      <p:sp>
        <p:nvSpPr>
          <p:cNvPr id="7174" name="Rectangle 6"/>
          <p:cNvSpPr>
            <a:spLocks noChangeArrowheads="1"/>
          </p:cNvSpPr>
          <p:nvPr/>
        </p:nvSpPr>
        <p:spPr bwMode="auto">
          <a:xfrm>
            <a:off x="5507038" y="4652963"/>
            <a:ext cx="3240087" cy="649287"/>
          </a:xfrm>
          <a:prstGeom prst="rect">
            <a:avLst/>
          </a:prstGeom>
          <a:solidFill>
            <a:srgbClr val="6666FF"/>
          </a:solidFill>
          <a:ln w="9360" cap="sq">
            <a:solidFill>
              <a:srgbClr val="FFFFFF"/>
            </a:solidFill>
            <a:miter lim="800000"/>
            <a:headEnd/>
            <a:tailEnd/>
          </a:ln>
          <a:effectLst/>
        </p:spPr>
        <p:txBody>
          <a:bodyPr lIns="90000" tIns="46800" rIns="90000" bIns="46800" anchor="ctr"/>
          <a:lstStyle/>
          <a:p>
            <a:pPr marL="341313" indent="-341313">
              <a:buClr>
                <a:srgbClr val="FFFFFF"/>
              </a:buClr>
              <a:buFont typeface="Times New Roman" pitchFamily="16" charset="0"/>
              <a:buAutoNum type="arabicPeriod" startAt="4"/>
              <a:tabLst>
                <a:tab pos="341313" algn="l"/>
                <a:tab pos="1255713" algn="l"/>
                <a:tab pos="2170113" algn="l"/>
                <a:tab pos="3084513" algn="l"/>
                <a:tab pos="3998913" algn="l"/>
                <a:tab pos="4913313" algn="l"/>
                <a:tab pos="5827713" algn="l"/>
                <a:tab pos="6742113" algn="l"/>
                <a:tab pos="7656513" algn="l"/>
                <a:tab pos="8570913" algn="l"/>
                <a:tab pos="9485313" algn="l"/>
                <a:tab pos="10399713" algn="l"/>
              </a:tabLst>
            </a:pPr>
            <a:r>
              <a:rPr lang="en-US" sz="1600">
                <a:solidFill>
                  <a:srgbClr val="FFFFFF"/>
                </a:solidFill>
                <a:effectLst>
                  <a:outerShdw blurRad="38100" dist="38100" dir="2700000" algn="tl">
                    <a:srgbClr val="000000"/>
                  </a:outerShdw>
                </a:effectLst>
                <a:latin typeface="Verdana" pitchFamily="32" charset="0"/>
              </a:rPr>
              <a:t>Satan uses them as his agents to destroy</a:t>
            </a:r>
          </a:p>
        </p:txBody>
      </p:sp>
      <p:sp>
        <p:nvSpPr>
          <p:cNvPr id="7175" name="Rectangle 7"/>
          <p:cNvSpPr>
            <a:spLocks noChangeArrowheads="1"/>
          </p:cNvSpPr>
          <p:nvPr/>
        </p:nvSpPr>
        <p:spPr bwMode="auto">
          <a:xfrm>
            <a:off x="5507038" y="5662613"/>
            <a:ext cx="3240087" cy="758825"/>
          </a:xfrm>
          <a:prstGeom prst="rect">
            <a:avLst/>
          </a:prstGeom>
          <a:solidFill>
            <a:srgbClr val="6666FF"/>
          </a:solidFill>
          <a:ln w="9360" cap="sq">
            <a:solidFill>
              <a:srgbClr val="FFFFFF"/>
            </a:solidFill>
            <a:miter lim="800000"/>
            <a:headEnd/>
            <a:tailEnd/>
          </a:ln>
          <a:effectLst/>
        </p:spPr>
        <p:txBody>
          <a:bodyPr lIns="90000" tIns="46800" rIns="90000" bIns="46800" anchor="ctr"/>
          <a:lstStyle/>
          <a:p>
            <a:pPr marL="341313" indent="-341313">
              <a:buClr>
                <a:srgbClr val="FFFFFF"/>
              </a:buClr>
              <a:buFont typeface="Times New Roman" pitchFamily="16" charset="0"/>
              <a:buAutoNum type="arabicPeriod" startAt="5"/>
              <a:tabLst>
                <a:tab pos="341313" algn="l"/>
                <a:tab pos="1255713" algn="l"/>
                <a:tab pos="2170113" algn="l"/>
                <a:tab pos="3084513" algn="l"/>
                <a:tab pos="3998913" algn="l"/>
                <a:tab pos="4913313" algn="l"/>
                <a:tab pos="5827713" algn="l"/>
                <a:tab pos="6742113" algn="l"/>
                <a:tab pos="7656513" algn="l"/>
                <a:tab pos="8570913" algn="l"/>
                <a:tab pos="9485313" algn="l"/>
                <a:tab pos="10399713" algn="l"/>
              </a:tabLst>
            </a:pPr>
            <a:r>
              <a:rPr lang="en-US" sz="1600">
                <a:solidFill>
                  <a:srgbClr val="FFFFFF"/>
                </a:solidFill>
                <a:effectLst>
                  <a:outerShdw blurRad="38100" dist="38100" dir="2700000" algn="tl">
                    <a:srgbClr val="000000"/>
                  </a:outerShdw>
                </a:effectLst>
                <a:latin typeface="Verdana" pitchFamily="32" charset="0"/>
              </a:rPr>
              <a:t>The wicked destroy each other and themselves</a:t>
            </a:r>
          </a:p>
        </p:txBody>
      </p:sp>
      <p:sp>
        <p:nvSpPr>
          <p:cNvPr id="7176" name="Rectangle 8"/>
          <p:cNvSpPr>
            <a:spLocks noChangeArrowheads="1"/>
          </p:cNvSpPr>
          <p:nvPr/>
        </p:nvSpPr>
        <p:spPr bwMode="auto">
          <a:xfrm>
            <a:off x="1554163" y="5662613"/>
            <a:ext cx="3667125" cy="758825"/>
          </a:xfrm>
          <a:prstGeom prst="rect">
            <a:avLst/>
          </a:prstGeom>
          <a:solidFill>
            <a:srgbClr val="6666FF"/>
          </a:solidFill>
          <a:ln w="9360" cap="sq">
            <a:solidFill>
              <a:srgbClr val="FFFFFF"/>
            </a:solidFill>
            <a:miter lim="800000"/>
            <a:headEnd/>
            <a:tailEnd/>
          </a:ln>
          <a:effectLst/>
        </p:spPr>
        <p:txBody>
          <a:bodyPr lIns="90000" tIns="46800" rIns="90000" bIns="46800" anchor="ctr"/>
          <a:lstStyle/>
          <a:p>
            <a:pPr marL="341313" indent="-341313">
              <a:buClr>
                <a:srgbClr val="FFFFFF"/>
              </a:buClr>
              <a:buFont typeface="Times New Roman" pitchFamily="16" charset="0"/>
              <a:buAutoNum type="arabicPeriod" startAt="5"/>
              <a:tabLst>
                <a:tab pos="341313" algn="l"/>
                <a:tab pos="1255713" algn="l"/>
                <a:tab pos="2170113" algn="l"/>
                <a:tab pos="3084513" algn="l"/>
                <a:tab pos="3998913" algn="l"/>
                <a:tab pos="4913313" algn="l"/>
                <a:tab pos="5827713" algn="l"/>
                <a:tab pos="6742113" algn="l"/>
                <a:tab pos="7656513" algn="l"/>
                <a:tab pos="8570913" algn="l"/>
                <a:tab pos="9485313" algn="l"/>
                <a:tab pos="10399713" algn="l"/>
              </a:tabLst>
            </a:pPr>
            <a:r>
              <a:rPr lang="en-US" sz="1600">
                <a:solidFill>
                  <a:srgbClr val="FFFFFF"/>
                </a:solidFill>
                <a:effectLst>
                  <a:outerShdw blurRad="38100" dist="38100" dir="2700000" algn="tl">
                    <a:srgbClr val="000000"/>
                  </a:outerShdw>
                </a:effectLst>
                <a:latin typeface="Verdana" pitchFamily="32" charset="0"/>
              </a:rPr>
              <a:t>The wicked cannot endure the life-giving glory of Christ</a:t>
            </a:r>
          </a:p>
        </p:txBody>
      </p:sp>
      <p:sp>
        <p:nvSpPr>
          <p:cNvPr id="7177" name="AutoShape 9"/>
          <p:cNvSpPr>
            <a:spLocks noChangeArrowheads="1"/>
          </p:cNvSpPr>
          <p:nvPr/>
        </p:nvSpPr>
        <p:spPr bwMode="auto">
          <a:xfrm>
            <a:off x="2014538" y="2884488"/>
            <a:ext cx="576262" cy="288925"/>
          </a:xfrm>
          <a:prstGeom prst="downArrow">
            <a:avLst>
              <a:gd name="adj1" fmla="val 50000"/>
              <a:gd name="adj2" fmla="val 25000"/>
            </a:avLst>
          </a:prstGeom>
          <a:solidFill>
            <a:srgbClr val="6666FF"/>
          </a:solidFill>
          <a:ln w="9360" cap="sq">
            <a:solidFill>
              <a:srgbClr val="FFFFFF"/>
            </a:solidFill>
            <a:miter lim="800000"/>
            <a:headEnd/>
            <a:tailEnd/>
          </a:ln>
          <a:effectLst/>
        </p:spPr>
        <p:txBody>
          <a:bodyPr wrap="none" anchor="ctr"/>
          <a:lstStyle/>
          <a:p>
            <a:endParaRPr lang="en-US"/>
          </a:p>
        </p:txBody>
      </p:sp>
      <p:sp>
        <p:nvSpPr>
          <p:cNvPr id="7178" name="AutoShape 10"/>
          <p:cNvSpPr>
            <a:spLocks noChangeArrowheads="1"/>
          </p:cNvSpPr>
          <p:nvPr/>
        </p:nvSpPr>
        <p:spPr bwMode="auto">
          <a:xfrm>
            <a:off x="2014538" y="3894138"/>
            <a:ext cx="576262" cy="288925"/>
          </a:xfrm>
          <a:prstGeom prst="downArrow">
            <a:avLst>
              <a:gd name="adj1" fmla="val 50000"/>
              <a:gd name="adj2" fmla="val 25000"/>
            </a:avLst>
          </a:prstGeom>
          <a:solidFill>
            <a:srgbClr val="6666FF"/>
          </a:solidFill>
          <a:ln w="9360" cap="sq">
            <a:solidFill>
              <a:srgbClr val="FFFFFF"/>
            </a:solidFill>
            <a:miter lim="800000"/>
            <a:headEnd/>
            <a:tailEnd/>
          </a:ln>
          <a:effectLst/>
        </p:spPr>
        <p:txBody>
          <a:bodyPr wrap="none" anchor="ctr"/>
          <a:lstStyle/>
          <a:p>
            <a:endParaRPr lang="en-US"/>
          </a:p>
        </p:txBody>
      </p:sp>
      <p:sp>
        <p:nvSpPr>
          <p:cNvPr id="7179" name="AutoShape 11"/>
          <p:cNvSpPr>
            <a:spLocks noChangeArrowheads="1"/>
          </p:cNvSpPr>
          <p:nvPr/>
        </p:nvSpPr>
        <p:spPr bwMode="auto">
          <a:xfrm>
            <a:off x="6838950" y="4329113"/>
            <a:ext cx="576263" cy="288925"/>
          </a:xfrm>
          <a:prstGeom prst="downArrow">
            <a:avLst>
              <a:gd name="adj1" fmla="val 50000"/>
              <a:gd name="adj2" fmla="val 25000"/>
            </a:avLst>
          </a:prstGeom>
          <a:solidFill>
            <a:srgbClr val="6666FF"/>
          </a:solidFill>
          <a:ln w="9360" cap="sq">
            <a:solidFill>
              <a:srgbClr val="FFFFFF"/>
            </a:solidFill>
            <a:miter lim="800000"/>
            <a:headEnd/>
            <a:tailEnd/>
          </a:ln>
          <a:effectLst/>
        </p:spPr>
        <p:txBody>
          <a:bodyPr wrap="none" anchor="ctr"/>
          <a:lstStyle/>
          <a:p>
            <a:endParaRPr lang="en-US"/>
          </a:p>
        </p:txBody>
      </p:sp>
      <p:sp>
        <p:nvSpPr>
          <p:cNvPr id="7180" name="AutoShape 12"/>
          <p:cNvSpPr>
            <a:spLocks noChangeArrowheads="1"/>
          </p:cNvSpPr>
          <p:nvPr/>
        </p:nvSpPr>
        <p:spPr bwMode="auto">
          <a:xfrm>
            <a:off x="6838950" y="5337175"/>
            <a:ext cx="576263" cy="288925"/>
          </a:xfrm>
          <a:prstGeom prst="downArrow">
            <a:avLst>
              <a:gd name="adj1" fmla="val 50000"/>
              <a:gd name="adj2" fmla="val 25000"/>
            </a:avLst>
          </a:prstGeom>
          <a:solidFill>
            <a:srgbClr val="6666FF"/>
          </a:solidFill>
          <a:ln w="9360" cap="sq">
            <a:solidFill>
              <a:srgbClr val="FFFFFF"/>
            </a:solidFill>
            <a:miter lim="800000"/>
            <a:headEnd/>
            <a:tailEnd/>
          </a:ln>
          <a:effectLst/>
        </p:spPr>
        <p:txBody>
          <a:bodyPr wrap="none" anchor="ctr"/>
          <a:lstStyle/>
          <a:p>
            <a:endParaRPr lang="en-US"/>
          </a:p>
        </p:txBody>
      </p:sp>
      <p:sp>
        <p:nvSpPr>
          <p:cNvPr id="7181" name="Text Box 13"/>
          <p:cNvSpPr txBox="1">
            <a:spLocks noChangeArrowheads="1"/>
          </p:cNvSpPr>
          <p:nvPr/>
        </p:nvSpPr>
        <p:spPr bwMode="auto">
          <a:xfrm>
            <a:off x="539750" y="909638"/>
            <a:ext cx="8064500" cy="1144587"/>
          </a:xfrm>
          <a:prstGeom prst="rect">
            <a:avLst/>
          </a:prstGeom>
          <a:noFill/>
          <a:ln w="9525" cap="flat">
            <a:noFill/>
            <a:round/>
            <a:headEnd/>
            <a:tailEnd/>
          </a:ln>
          <a:effectLst/>
        </p:spPr>
        <p:txBody>
          <a:bodyPr lIns="90000" tIns="46800" rIns="90000" bIns="46800">
            <a:spAutoFit/>
          </a:bodyPr>
          <a:lstStyle/>
          <a:p>
            <a:pPr algn="ctr">
              <a:spcBef>
                <a:spcPts val="1125"/>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solidFill>
                  <a:srgbClr val="FFFFFF"/>
                </a:solidFill>
                <a:effectLst>
                  <a:outerShdw blurRad="38100" dist="38100" dir="2700000" algn="tl">
                    <a:srgbClr val="000000"/>
                  </a:outerShdw>
                </a:effectLst>
                <a:latin typeface="Verdana" pitchFamily="32" charset="0"/>
              </a:rPr>
              <a:t>“God does not stand toward the sinner as an executioner of the sentence against transgression; but He leaves the rejectors of His mercy to themselves, to reap that which they have sown.” GC 36 </a:t>
            </a:r>
            <a:r>
              <a:rPr lang="en-US" sz="1500">
                <a:solidFill>
                  <a:srgbClr val="FFFFFF"/>
                </a:solidFill>
                <a:effectLst>
                  <a:outerShdw blurRad="38100" dist="38100" dir="2700000" algn="tl">
                    <a:srgbClr val="000000"/>
                  </a:outerShdw>
                </a:effectLst>
                <a:latin typeface="Verdana" pitchFamily="32" charset="0"/>
              </a:rPr>
              <a:t>(see also Hosea 6:5)</a:t>
            </a:r>
          </a:p>
        </p:txBody>
      </p:sp>
    </p:spTree>
  </p:cSld>
  <p:clrMapOvr>
    <a:masterClrMapping/>
  </p:clrMapOvr>
  <p:transition spd="med"/>
  <p:timing>
    <p:tnLst>
      <p:par>
        <p:cTn id="1" dur="indefinite"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fill="hold" nodeType="clickEffect">
                                  <p:stCondLst>
                                    <p:cond delay="0"/>
                                  </p:stCondLst>
                                  <p:childTnLst>
                                    <p:set>
                                      <p:cBhvr additive="repl">
                                        <p:cTn id="6" dur="1" fill="hold">
                                          <p:stCondLst>
                                            <p:cond delay="0"/>
                                          </p:stCondLst>
                                        </p:cTn>
                                        <p:tgtEl>
                                          <p:spTgt spid="7170"/>
                                        </p:tgtEl>
                                        <p:attrNameLst>
                                          <p:attrName>style.visibility</p:attrName>
                                        </p:attrNameLst>
                                      </p:cBhvr>
                                      <p:to>
                                        <p:strVal val="visible"/>
                                      </p:to>
                                    </p:set>
                                    <p:anim calcmode="lin" valueType="num">
                                      <p:cBhvr additive="repl">
                                        <p:cTn id="7" dur="1000" fill="hold"/>
                                        <p:tgtEl>
                                          <p:spTgt spid="7170"/>
                                        </p:tgtEl>
                                        <p:attrNameLst>
                                          <p:attrName>ppt_w</p:attrName>
                                        </p:attrNameLst>
                                      </p:cBhvr>
                                      <p:tavLst>
                                        <p:tav tm="100000">
                                          <p:val>
                                            <p:strVal val="#ppt_w*0.70"/>
                                          </p:val>
                                        </p:tav>
                                        <p:tav>
                                          <p:val>
                                            <p:strVal val="#ppt_w"/>
                                          </p:val>
                                        </p:tav>
                                      </p:tavLst>
                                    </p:anim>
                                    <p:anim calcmode="lin" valueType="num">
                                      <p:cBhvr additive="repl">
                                        <p:cTn id="8" dur="1000" fill="hold"/>
                                        <p:tgtEl>
                                          <p:spTgt spid="7170"/>
                                        </p:tgtEl>
                                        <p:attrNameLst>
                                          <p:attrName>ppt_h</p:attrName>
                                        </p:attrNameLst>
                                      </p:cBhvr>
                                      <p:tavLst>
                                        <p:tav tm="100000">
                                          <p:val>
                                            <p:strVal val="#ppt_h"/>
                                          </p:val>
                                        </p:tav>
                                        <p:tav>
                                          <p:val>
                                            <p:strVal val="#ppt_h"/>
                                          </p:val>
                                        </p:tav>
                                      </p:tavLst>
                                    </p:anim>
                                    <p:animEffect transition="in" filter="fade">
                                      <p:cBhvr additive="repl">
                                        <p:cTn id="9" dur="1000"/>
                                        <p:tgtEl>
                                          <p:spTgt spid="7170"/>
                                        </p:tgtEl>
                                      </p:cBhvr>
                                    </p:animEffect>
                                  </p:childTnLst>
                                </p:cTn>
                              </p:par>
                              <p:par>
                                <p:cTn id="10" presetID="55" presetClass="entr" fill="hold" grpId="0" nodeType="withEffect">
                                  <p:stCondLst>
                                    <p:cond delay="0"/>
                                  </p:stCondLst>
                                  <p:childTnLst>
                                    <p:set>
                                      <p:cBhvr additive="repl">
                                        <p:cTn id="11" dur="1" fill="hold">
                                          <p:stCondLst>
                                            <p:cond delay="0"/>
                                          </p:stCondLst>
                                        </p:cTn>
                                        <p:tgtEl>
                                          <p:spTgt spid="7177"/>
                                        </p:tgtEl>
                                        <p:attrNameLst>
                                          <p:attrName>style.visibility</p:attrName>
                                        </p:attrNameLst>
                                      </p:cBhvr>
                                      <p:to>
                                        <p:strVal val="visible"/>
                                      </p:to>
                                    </p:set>
                                    <p:anim calcmode="lin" valueType="num">
                                      <p:cBhvr additive="repl">
                                        <p:cTn id="12" dur="1000" fill="hold"/>
                                        <p:tgtEl>
                                          <p:spTgt spid="7177"/>
                                        </p:tgtEl>
                                        <p:attrNameLst>
                                          <p:attrName>ppt_w</p:attrName>
                                        </p:attrNameLst>
                                      </p:cBhvr>
                                      <p:tavLst>
                                        <p:tav tm="100000">
                                          <p:val>
                                            <p:strVal val="#ppt_w*0.70"/>
                                          </p:val>
                                        </p:tav>
                                        <p:tav>
                                          <p:val>
                                            <p:strVal val="#ppt_w"/>
                                          </p:val>
                                        </p:tav>
                                      </p:tavLst>
                                    </p:anim>
                                    <p:anim calcmode="lin" valueType="num">
                                      <p:cBhvr additive="repl">
                                        <p:cTn id="13" dur="1000" fill="hold"/>
                                        <p:tgtEl>
                                          <p:spTgt spid="7177"/>
                                        </p:tgtEl>
                                        <p:attrNameLst>
                                          <p:attrName>ppt_h</p:attrName>
                                        </p:attrNameLst>
                                      </p:cBhvr>
                                      <p:tavLst>
                                        <p:tav tm="100000">
                                          <p:val>
                                            <p:strVal val="#ppt_h"/>
                                          </p:val>
                                        </p:tav>
                                        <p:tav>
                                          <p:val>
                                            <p:strVal val="#ppt_h"/>
                                          </p:val>
                                        </p:tav>
                                      </p:tavLst>
                                    </p:anim>
                                    <p:animEffect transition="in" filter="fade">
                                      <p:cBhvr additive="repl">
                                        <p:cTn id="14" dur="1000"/>
                                        <p:tgtEl>
                                          <p:spTgt spid="7177"/>
                                        </p:tgtEl>
                                      </p:cBhvr>
                                    </p:animEffect>
                                  </p:childTnLst>
                                </p:cTn>
                              </p:par>
                            </p:childTnLst>
                          </p:cTn>
                        </p:par>
                      </p:childTnLst>
                    </p:cTn>
                  </p:par>
                  <p:par>
                    <p:cTn id="15" fill="hold">
                      <p:stCondLst>
                        <p:cond delay="indefinite"/>
                      </p:stCondLst>
                      <p:childTnLst>
                        <p:par>
                          <p:cTn id="16" fill="hold">
                            <p:stCondLst>
                              <p:cond delay="0"/>
                            </p:stCondLst>
                            <p:childTnLst>
                              <p:par>
                                <p:cTn id="17" presetID="55" presetClass="entr" fill="hold" nodeType="clickEffect">
                                  <p:stCondLst>
                                    <p:cond delay="0"/>
                                  </p:stCondLst>
                                  <p:childTnLst>
                                    <p:set>
                                      <p:cBhvr additive="repl">
                                        <p:cTn id="18" dur="1" fill="hold">
                                          <p:stCondLst>
                                            <p:cond delay="0"/>
                                          </p:stCondLst>
                                        </p:cTn>
                                        <p:tgtEl>
                                          <p:spTgt spid="7171"/>
                                        </p:tgtEl>
                                        <p:attrNameLst>
                                          <p:attrName>style.visibility</p:attrName>
                                        </p:attrNameLst>
                                      </p:cBhvr>
                                      <p:to>
                                        <p:strVal val="visible"/>
                                      </p:to>
                                    </p:set>
                                    <p:anim calcmode="lin" valueType="num">
                                      <p:cBhvr additive="repl">
                                        <p:cTn id="19" dur="1000" fill="hold"/>
                                        <p:tgtEl>
                                          <p:spTgt spid="7171"/>
                                        </p:tgtEl>
                                        <p:attrNameLst>
                                          <p:attrName>ppt_w</p:attrName>
                                        </p:attrNameLst>
                                      </p:cBhvr>
                                      <p:tavLst>
                                        <p:tav tm="100000">
                                          <p:val>
                                            <p:strVal val="#ppt_w*0.70"/>
                                          </p:val>
                                        </p:tav>
                                        <p:tav>
                                          <p:val>
                                            <p:strVal val="#ppt_w"/>
                                          </p:val>
                                        </p:tav>
                                      </p:tavLst>
                                    </p:anim>
                                    <p:anim calcmode="lin" valueType="num">
                                      <p:cBhvr additive="repl">
                                        <p:cTn id="20" dur="1000" fill="hold"/>
                                        <p:tgtEl>
                                          <p:spTgt spid="7171"/>
                                        </p:tgtEl>
                                        <p:attrNameLst>
                                          <p:attrName>ppt_h</p:attrName>
                                        </p:attrNameLst>
                                      </p:cBhvr>
                                      <p:tavLst>
                                        <p:tav tm="100000">
                                          <p:val>
                                            <p:strVal val="#ppt_h"/>
                                          </p:val>
                                        </p:tav>
                                        <p:tav>
                                          <p:val>
                                            <p:strVal val="#ppt_h"/>
                                          </p:val>
                                        </p:tav>
                                      </p:tavLst>
                                    </p:anim>
                                    <p:animEffect transition="in" filter="fade">
                                      <p:cBhvr additive="repl">
                                        <p:cTn id="21" dur="1000"/>
                                        <p:tgtEl>
                                          <p:spTgt spid="7171"/>
                                        </p:tgtEl>
                                      </p:cBhvr>
                                    </p:animEffect>
                                  </p:childTnLst>
                                </p:cTn>
                              </p:par>
                              <p:par>
                                <p:cTn id="22" presetID="55" presetClass="entr" fill="hold" grpId="0" nodeType="withEffect">
                                  <p:stCondLst>
                                    <p:cond delay="0"/>
                                  </p:stCondLst>
                                  <p:childTnLst>
                                    <p:set>
                                      <p:cBhvr additive="repl">
                                        <p:cTn id="23" dur="1" fill="hold">
                                          <p:stCondLst>
                                            <p:cond delay="0"/>
                                          </p:stCondLst>
                                        </p:cTn>
                                        <p:tgtEl>
                                          <p:spTgt spid="7178"/>
                                        </p:tgtEl>
                                        <p:attrNameLst>
                                          <p:attrName>style.visibility</p:attrName>
                                        </p:attrNameLst>
                                      </p:cBhvr>
                                      <p:to>
                                        <p:strVal val="visible"/>
                                      </p:to>
                                    </p:set>
                                    <p:anim calcmode="lin" valueType="num">
                                      <p:cBhvr additive="repl">
                                        <p:cTn id="24" dur="1000" fill="hold"/>
                                        <p:tgtEl>
                                          <p:spTgt spid="7178"/>
                                        </p:tgtEl>
                                        <p:attrNameLst>
                                          <p:attrName>ppt_w</p:attrName>
                                        </p:attrNameLst>
                                      </p:cBhvr>
                                      <p:tavLst>
                                        <p:tav tm="100000">
                                          <p:val>
                                            <p:strVal val="#ppt_w*0.70"/>
                                          </p:val>
                                        </p:tav>
                                        <p:tav>
                                          <p:val>
                                            <p:strVal val="#ppt_w"/>
                                          </p:val>
                                        </p:tav>
                                      </p:tavLst>
                                    </p:anim>
                                    <p:anim calcmode="lin" valueType="num">
                                      <p:cBhvr additive="repl">
                                        <p:cTn id="25" dur="1000" fill="hold"/>
                                        <p:tgtEl>
                                          <p:spTgt spid="7178"/>
                                        </p:tgtEl>
                                        <p:attrNameLst>
                                          <p:attrName>ppt_h</p:attrName>
                                        </p:attrNameLst>
                                      </p:cBhvr>
                                      <p:tavLst>
                                        <p:tav tm="100000">
                                          <p:val>
                                            <p:strVal val="#ppt_h"/>
                                          </p:val>
                                        </p:tav>
                                        <p:tav>
                                          <p:val>
                                            <p:strVal val="#ppt_h"/>
                                          </p:val>
                                        </p:tav>
                                      </p:tavLst>
                                    </p:anim>
                                    <p:animEffect transition="in" filter="fade">
                                      <p:cBhvr additive="repl">
                                        <p:cTn id="26" dur="1000"/>
                                        <p:tgtEl>
                                          <p:spTgt spid="7178"/>
                                        </p:tgtEl>
                                      </p:cBhvr>
                                    </p:animEffect>
                                  </p:childTnLst>
                                </p:cTn>
                              </p:par>
                            </p:childTnLst>
                          </p:cTn>
                        </p:par>
                      </p:childTnLst>
                    </p:cTn>
                  </p:par>
                  <p:par>
                    <p:cTn id="27" fill="hold">
                      <p:stCondLst>
                        <p:cond delay="indefinite"/>
                      </p:stCondLst>
                      <p:childTnLst>
                        <p:par>
                          <p:cTn id="28" fill="hold">
                            <p:stCondLst>
                              <p:cond delay="0"/>
                            </p:stCondLst>
                            <p:childTnLst>
                              <p:par>
                                <p:cTn id="29" presetID="55" presetClass="entr" fill="hold" nodeType="clickEffect">
                                  <p:stCondLst>
                                    <p:cond delay="0"/>
                                  </p:stCondLst>
                                  <p:childTnLst>
                                    <p:set>
                                      <p:cBhvr additive="repl">
                                        <p:cTn id="30" dur="1" fill="hold">
                                          <p:stCondLst>
                                            <p:cond delay="0"/>
                                          </p:stCondLst>
                                        </p:cTn>
                                        <p:tgtEl>
                                          <p:spTgt spid="7172"/>
                                        </p:tgtEl>
                                        <p:attrNameLst>
                                          <p:attrName>style.visibility</p:attrName>
                                        </p:attrNameLst>
                                      </p:cBhvr>
                                      <p:to>
                                        <p:strVal val="visible"/>
                                      </p:to>
                                    </p:set>
                                    <p:anim calcmode="lin" valueType="num">
                                      <p:cBhvr additive="repl">
                                        <p:cTn id="31" dur="1000" fill="hold"/>
                                        <p:tgtEl>
                                          <p:spTgt spid="7172"/>
                                        </p:tgtEl>
                                        <p:attrNameLst>
                                          <p:attrName>ppt_w</p:attrName>
                                        </p:attrNameLst>
                                      </p:cBhvr>
                                      <p:tavLst>
                                        <p:tav tm="100000">
                                          <p:val>
                                            <p:strVal val="#ppt_w*0.70"/>
                                          </p:val>
                                        </p:tav>
                                        <p:tav>
                                          <p:val>
                                            <p:strVal val="#ppt_w"/>
                                          </p:val>
                                        </p:tav>
                                      </p:tavLst>
                                    </p:anim>
                                    <p:anim calcmode="lin" valueType="num">
                                      <p:cBhvr additive="repl">
                                        <p:cTn id="32" dur="1000" fill="hold"/>
                                        <p:tgtEl>
                                          <p:spTgt spid="7172"/>
                                        </p:tgtEl>
                                        <p:attrNameLst>
                                          <p:attrName>ppt_h</p:attrName>
                                        </p:attrNameLst>
                                      </p:cBhvr>
                                      <p:tavLst>
                                        <p:tav tm="100000">
                                          <p:val>
                                            <p:strVal val="#ppt_h"/>
                                          </p:val>
                                        </p:tav>
                                        <p:tav>
                                          <p:val>
                                            <p:strVal val="#ppt_h"/>
                                          </p:val>
                                        </p:tav>
                                      </p:tavLst>
                                    </p:anim>
                                    <p:animEffect transition="in" filter="fade">
                                      <p:cBhvr additive="repl">
                                        <p:cTn id="33" dur="1000"/>
                                        <p:tgtEl>
                                          <p:spTgt spid="7172"/>
                                        </p:tgtEl>
                                      </p:cBhvr>
                                    </p:animEffect>
                                  </p:childTnLst>
                                </p:cTn>
                              </p:par>
                              <p:par>
                                <p:cTn id="34" presetID="55" presetClass="entr" fill="hold" nodeType="withEffect">
                                  <p:stCondLst>
                                    <p:cond delay="0"/>
                                  </p:stCondLst>
                                  <p:childTnLst>
                                    <p:set>
                                      <p:cBhvr additive="repl">
                                        <p:cTn id="35" dur="1" fill="hold">
                                          <p:stCondLst>
                                            <p:cond delay="0"/>
                                          </p:stCondLst>
                                        </p:cTn>
                                        <p:tgtEl>
                                          <p:spTgt spid="7173"/>
                                        </p:tgtEl>
                                        <p:attrNameLst>
                                          <p:attrName>style.visibility</p:attrName>
                                        </p:attrNameLst>
                                      </p:cBhvr>
                                      <p:to>
                                        <p:strVal val="visible"/>
                                      </p:to>
                                    </p:set>
                                    <p:anim calcmode="lin" valueType="num">
                                      <p:cBhvr additive="repl">
                                        <p:cTn id="36" dur="1000" fill="hold"/>
                                        <p:tgtEl>
                                          <p:spTgt spid="7173"/>
                                        </p:tgtEl>
                                        <p:attrNameLst>
                                          <p:attrName>ppt_w</p:attrName>
                                        </p:attrNameLst>
                                      </p:cBhvr>
                                      <p:tavLst>
                                        <p:tav tm="100000">
                                          <p:val>
                                            <p:strVal val="#ppt_w*0.70"/>
                                          </p:val>
                                        </p:tav>
                                        <p:tav>
                                          <p:val>
                                            <p:strVal val="#ppt_w"/>
                                          </p:val>
                                        </p:tav>
                                      </p:tavLst>
                                    </p:anim>
                                    <p:anim calcmode="lin" valueType="num">
                                      <p:cBhvr additive="repl">
                                        <p:cTn id="37" dur="1000" fill="hold"/>
                                        <p:tgtEl>
                                          <p:spTgt spid="7173"/>
                                        </p:tgtEl>
                                        <p:attrNameLst>
                                          <p:attrName>ppt_h</p:attrName>
                                        </p:attrNameLst>
                                      </p:cBhvr>
                                      <p:tavLst>
                                        <p:tav tm="100000">
                                          <p:val>
                                            <p:strVal val="#ppt_h"/>
                                          </p:val>
                                        </p:tav>
                                        <p:tav>
                                          <p:val>
                                            <p:strVal val="#ppt_h"/>
                                          </p:val>
                                        </p:tav>
                                      </p:tavLst>
                                    </p:anim>
                                    <p:animEffect transition="in" filter="fade">
                                      <p:cBhvr additive="repl">
                                        <p:cTn id="38" dur="1000"/>
                                        <p:tgtEl>
                                          <p:spTgt spid="7173"/>
                                        </p:tgtEl>
                                      </p:cBhvr>
                                    </p:animEffect>
                                  </p:childTnLst>
                                </p:cTn>
                              </p:par>
                              <p:par>
                                <p:cTn id="39" presetID="55" presetClass="entr" fill="hold" grpId="0" nodeType="withEffect">
                                  <p:stCondLst>
                                    <p:cond delay="0"/>
                                  </p:stCondLst>
                                  <p:childTnLst>
                                    <p:set>
                                      <p:cBhvr additive="repl">
                                        <p:cTn id="40" dur="1" fill="hold">
                                          <p:stCondLst>
                                            <p:cond delay="0"/>
                                          </p:stCondLst>
                                        </p:cTn>
                                        <p:tgtEl>
                                          <p:spTgt spid="7179"/>
                                        </p:tgtEl>
                                        <p:attrNameLst>
                                          <p:attrName>style.visibility</p:attrName>
                                        </p:attrNameLst>
                                      </p:cBhvr>
                                      <p:to>
                                        <p:strVal val="visible"/>
                                      </p:to>
                                    </p:set>
                                    <p:anim calcmode="lin" valueType="num">
                                      <p:cBhvr additive="repl">
                                        <p:cTn id="41" dur="1000" fill="hold"/>
                                        <p:tgtEl>
                                          <p:spTgt spid="7179"/>
                                        </p:tgtEl>
                                        <p:attrNameLst>
                                          <p:attrName>ppt_w</p:attrName>
                                        </p:attrNameLst>
                                      </p:cBhvr>
                                      <p:tavLst>
                                        <p:tav tm="100000">
                                          <p:val>
                                            <p:strVal val="#ppt_w*0.70"/>
                                          </p:val>
                                        </p:tav>
                                        <p:tav>
                                          <p:val>
                                            <p:strVal val="#ppt_w"/>
                                          </p:val>
                                        </p:tav>
                                      </p:tavLst>
                                    </p:anim>
                                    <p:anim calcmode="lin" valueType="num">
                                      <p:cBhvr additive="repl">
                                        <p:cTn id="42" dur="1000" fill="hold"/>
                                        <p:tgtEl>
                                          <p:spTgt spid="7179"/>
                                        </p:tgtEl>
                                        <p:attrNameLst>
                                          <p:attrName>ppt_h</p:attrName>
                                        </p:attrNameLst>
                                      </p:cBhvr>
                                      <p:tavLst>
                                        <p:tav tm="100000">
                                          <p:val>
                                            <p:strVal val="#ppt_h"/>
                                          </p:val>
                                        </p:tav>
                                        <p:tav>
                                          <p:val>
                                            <p:strVal val="#ppt_h"/>
                                          </p:val>
                                        </p:tav>
                                      </p:tavLst>
                                    </p:anim>
                                    <p:animEffect transition="in" filter="fade">
                                      <p:cBhvr additive="repl">
                                        <p:cTn id="43" dur="1000"/>
                                        <p:tgtEl>
                                          <p:spTgt spid="7179"/>
                                        </p:tgtEl>
                                      </p:cBhvr>
                                    </p:animEffect>
                                  </p:childTnLst>
                                </p:cTn>
                              </p:par>
                            </p:childTnLst>
                          </p:cTn>
                        </p:par>
                      </p:childTnLst>
                    </p:cTn>
                  </p:par>
                  <p:par>
                    <p:cTn id="44" fill="hold">
                      <p:stCondLst>
                        <p:cond delay="indefinite"/>
                      </p:stCondLst>
                      <p:childTnLst>
                        <p:par>
                          <p:cTn id="45" fill="hold">
                            <p:stCondLst>
                              <p:cond delay="0"/>
                            </p:stCondLst>
                            <p:childTnLst>
                              <p:par>
                                <p:cTn id="46" presetID="55" presetClass="entr" fill="hold" nodeType="clickEffect">
                                  <p:stCondLst>
                                    <p:cond delay="0"/>
                                  </p:stCondLst>
                                  <p:childTnLst>
                                    <p:set>
                                      <p:cBhvr additive="repl">
                                        <p:cTn id="47" dur="1" fill="hold">
                                          <p:stCondLst>
                                            <p:cond delay="0"/>
                                          </p:stCondLst>
                                        </p:cTn>
                                        <p:tgtEl>
                                          <p:spTgt spid="7174"/>
                                        </p:tgtEl>
                                        <p:attrNameLst>
                                          <p:attrName>style.visibility</p:attrName>
                                        </p:attrNameLst>
                                      </p:cBhvr>
                                      <p:to>
                                        <p:strVal val="visible"/>
                                      </p:to>
                                    </p:set>
                                    <p:anim calcmode="lin" valueType="num">
                                      <p:cBhvr additive="repl">
                                        <p:cTn id="48" dur="1000" fill="hold"/>
                                        <p:tgtEl>
                                          <p:spTgt spid="7174"/>
                                        </p:tgtEl>
                                        <p:attrNameLst>
                                          <p:attrName>ppt_w</p:attrName>
                                        </p:attrNameLst>
                                      </p:cBhvr>
                                      <p:tavLst>
                                        <p:tav tm="100000">
                                          <p:val>
                                            <p:strVal val="#ppt_w*0.70"/>
                                          </p:val>
                                        </p:tav>
                                        <p:tav>
                                          <p:val>
                                            <p:strVal val="#ppt_w"/>
                                          </p:val>
                                        </p:tav>
                                      </p:tavLst>
                                    </p:anim>
                                    <p:anim calcmode="lin" valueType="num">
                                      <p:cBhvr additive="repl">
                                        <p:cTn id="49" dur="1000" fill="hold"/>
                                        <p:tgtEl>
                                          <p:spTgt spid="7174"/>
                                        </p:tgtEl>
                                        <p:attrNameLst>
                                          <p:attrName>ppt_h</p:attrName>
                                        </p:attrNameLst>
                                      </p:cBhvr>
                                      <p:tavLst>
                                        <p:tav tm="100000">
                                          <p:val>
                                            <p:strVal val="#ppt_h"/>
                                          </p:val>
                                        </p:tav>
                                        <p:tav>
                                          <p:val>
                                            <p:strVal val="#ppt_h"/>
                                          </p:val>
                                        </p:tav>
                                      </p:tavLst>
                                    </p:anim>
                                    <p:animEffect transition="in" filter="fade">
                                      <p:cBhvr additive="repl">
                                        <p:cTn id="50" dur="1000"/>
                                        <p:tgtEl>
                                          <p:spTgt spid="7174"/>
                                        </p:tgtEl>
                                      </p:cBhvr>
                                    </p:animEffect>
                                  </p:childTnLst>
                                </p:cTn>
                              </p:par>
                              <p:par>
                                <p:cTn id="51" presetID="55" presetClass="entr" fill="hold" grpId="0" nodeType="withEffect">
                                  <p:stCondLst>
                                    <p:cond delay="0"/>
                                  </p:stCondLst>
                                  <p:childTnLst>
                                    <p:set>
                                      <p:cBhvr additive="repl">
                                        <p:cTn id="52" dur="1" fill="hold">
                                          <p:stCondLst>
                                            <p:cond delay="0"/>
                                          </p:stCondLst>
                                        </p:cTn>
                                        <p:tgtEl>
                                          <p:spTgt spid="7180"/>
                                        </p:tgtEl>
                                        <p:attrNameLst>
                                          <p:attrName>style.visibility</p:attrName>
                                        </p:attrNameLst>
                                      </p:cBhvr>
                                      <p:to>
                                        <p:strVal val="visible"/>
                                      </p:to>
                                    </p:set>
                                    <p:anim calcmode="lin" valueType="num">
                                      <p:cBhvr additive="repl">
                                        <p:cTn id="53" dur="1000" fill="hold"/>
                                        <p:tgtEl>
                                          <p:spTgt spid="7180"/>
                                        </p:tgtEl>
                                        <p:attrNameLst>
                                          <p:attrName>ppt_w</p:attrName>
                                        </p:attrNameLst>
                                      </p:cBhvr>
                                      <p:tavLst>
                                        <p:tav tm="100000">
                                          <p:val>
                                            <p:strVal val="#ppt_w*0.70"/>
                                          </p:val>
                                        </p:tav>
                                        <p:tav>
                                          <p:val>
                                            <p:strVal val="#ppt_w"/>
                                          </p:val>
                                        </p:tav>
                                      </p:tavLst>
                                    </p:anim>
                                    <p:anim calcmode="lin" valueType="num">
                                      <p:cBhvr additive="repl">
                                        <p:cTn id="54" dur="1000" fill="hold"/>
                                        <p:tgtEl>
                                          <p:spTgt spid="7180"/>
                                        </p:tgtEl>
                                        <p:attrNameLst>
                                          <p:attrName>ppt_h</p:attrName>
                                        </p:attrNameLst>
                                      </p:cBhvr>
                                      <p:tavLst>
                                        <p:tav tm="100000">
                                          <p:val>
                                            <p:strVal val="#ppt_h"/>
                                          </p:val>
                                        </p:tav>
                                        <p:tav>
                                          <p:val>
                                            <p:strVal val="#ppt_h"/>
                                          </p:val>
                                        </p:tav>
                                      </p:tavLst>
                                    </p:anim>
                                    <p:animEffect transition="in" filter="fade">
                                      <p:cBhvr additive="repl">
                                        <p:cTn id="55" dur="1000"/>
                                        <p:tgtEl>
                                          <p:spTgt spid="7180"/>
                                        </p:tgtEl>
                                      </p:cBhvr>
                                    </p:animEffect>
                                  </p:childTnLst>
                                </p:cTn>
                              </p:par>
                            </p:childTnLst>
                          </p:cTn>
                        </p:par>
                      </p:childTnLst>
                    </p:cTn>
                  </p:par>
                  <p:par>
                    <p:cTn id="56" fill="hold">
                      <p:stCondLst>
                        <p:cond delay="indefinite"/>
                      </p:stCondLst>
                      <p:childTnLst>
                        <p:par>
                          <p:cTn id="57" fill="hold">
                            <p:stCondLst>
                              <p:cond delay="0"/>
                            </p:stCondLst>
                            <p:childTnLst>
                              <p:par>
                                <p:cTn id="58" presetID="55" presetClass="entr" fill="hold" nodeType="clickEffect">
                                  <p:stCondLst>
                                    <p:cond delay="0"/>
                                  </p:stCondLst>
                                  <p:childTnLst>
                                    <p:set>
                                      <p:cBhvr additive="repl">
                                        <p:cTn id="59" dur="1" fill="hold">
                                          <p:stCondLst>
                                            <p:cond delay="0"/>
                                          </p:stCondLst>
                                        </p:cTn>
                                        <p:tgtEl>
                                          <p:spTgt spid="7176"/>
                                        </p:tgtEl>
                                        <p:attrNameLst>
                                          <p:attrName>style.visibility</p:attrName>
                                        </p:attrNameLst>
                                      </p:cBhvr>
                                      <p:to>
                                        <p:strVal val="visible"/>
                                      </p:to>
                                    </p:set>
                                    <p:anim calcmode="lin" valueType="num">
                                      <p:cBhvr additive="repl">
                                        <p:cTn id="60" dur="1000" fill="hold"/>
                                        <p:tgtEl>
                                          <p:spTgt spid="7176"/>
                                        </p:tgtEl>
                                        <p:attrNameLst>
                                          <p:attrName>ppt_w</p:attrName>
                                        </p:attrNameLst>
                                      </p:cBhvr>
                                      <p:tavLst>
                                        <p:tav tm="100000">
                                          <p:val>
                                            <p:strVal val="#ppt_w*0.70"/>
                                          </p:val>
                                        </p:tav>
                                        <p:tav>
                                          <p:val>
                                            <p:strVal val="#ppt_w"/>
                                          </p:val>
                                        </p:tav>
                                      </p:tavLst>
                                    </p:anim>
                                    <p:anim calcmode="lin" valueType="num">
                                      <p:cBhvr additive="repl">
                                        <p:cTn id="61" dur="1000" fill="hold"/>
                                        <p:tgtEl>
                                          <p:spTgt spid="7176"/>
                                        </p:tgtEl>
                                        <p:attrNameLst>
                                          <p:attrName>ppt_h</p:attrName>
                                        </p:attrNameLst>
                                      </p:cBhvr>
                                      <p:tavLst>
                                        <p:tav tm="100000">
                                          <p:val>
                                            <p:strVal val="#ppt_h"/>
                                          </p:val>
                                        </p:tav>
                                        <p:tav>
                                          <p:val>
                                            <p:strVal val="#ppt_h"/>
                                          </p:val>
                                        </p:tav>
                                      </p:tavLst>
                                    </p:anim>
                                    <p:animEffect transition="in" filter="fade">
                                      <p:cBhvr additive="repl">
                                        <p:cTn id="62" dur="1000"/>
                                        <p:tgtEl>
                                          <p:spTgt spid="7176"/>
                                        </p:tgtEl>
                                      </p:cBhvr>
                                    </p:animEffect>
                                  </p:childTnLst>
                                </p:cTn>
                              </p:par>
                              <p:par>
                                <p:cTn id="63" presetID="55" presetClass="entr" fill="hold" nodeType="withEffect">
                                  <p:stCondLst>
                                    <p:cond delay="0"/>
                                  </p:stCondLst>
                                  <p:childTnLst>
                                    <p:set>
                                      <p:cBhvr additive="repl">
                                        <p:cTn id="64" dur="1" fill="hold">
                                          <p:stCondLst>
                                            <p:cond delay="0"/>
                                          </p:stCondLst>
                                        </p:cTn>
                                        <p:tgtEl>
                                          <p:spTgt spid="7175"/>
                                        </p:tgtEl>
                                        <p:attrNameLst>
                                          <p:attrName>style.visibility</p:attrName>
                                        </p:attrNameLst>
                                      </p:cBhvr>
                                      <p:to>
                                        <p:strVal val="visible"/>
                                      </p:to>
                                    </p:set>
                                    <p:anim calcmode="lin" valueType="num">
                                      <p:cBhvr additive="repl">
                                        <p:cTn id="65" dur="1000" fill="hold"/>
                                        <p:tgtEl>
                                          <p:spTgt spid="7175"/>
                                        </p:tgtEl>
                                        <p:attrNameLst>
                                          <p:attrName>ppt_w</p:attrName>
                                        </p:attrNameLst>
                                      </p:cBhvr>
                                      <p:tavLst>
                                        <p:tav tm="100000">
                                          <p:val>
                                            <p:strVal val="#ppt_w*0.70"/>
                                          </p:val>
                                        </p:tav>
                                        <p:tav>
                                          <p:val>
                                            <p:strVal val="#ppt_w"/>
                                          </p:val>
                                        </p:tav>
                                      </p:tavLst>
                                    </p:anim>
                                    <p:anim calcmode="lin" valueType="num">
                                      <p:cBhvr additive="repl">
                                        <p:cTn id="66" dur="1000" fill="hold"/>
                                        <p:tgtEl>
                                          <p:spTgt spid="7175"/>
                                        </p:tgtEl>
                                        <p:attrNameLst>
                                          <p:attrName>ppt_h</p:attrName>
                                        </p:attrNameLst>
                                      </p:cBhvr>
                                      <p:tavLst>
                                        <p:tav tm="100000">
                                          <p:val>
                                            <p:strVal val="#ppt_h"/>
                                          </p:val>
                                        </p:tav>
                                        <p:tav>
                                          <p:val>
                                            <p:strVal val="#ppt_h"/>
                                          </p:val>
                                        </p:tav>
                                      </p:tavLst>
                                    </p:anim>
                                    <p:animEffect transition="in" filter="fade">
                                      <p:cBhvr additive="repl">
                                        <p:cTn id="67" dur="1000"/>
                                        <p:tgtEl>
                                          <p:spTgt spid="717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7" grpId="0" animBg="1"/>
      <p:bldP spid="7178" grpId="0" animBg="1"/>
      <p:bldP spid="7179" grpId="0" animBg="1"/>
      <p:bldP spid="7180"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bg>
      <p:bgPr>
        <a:gradFill rotWithShape="0">
          <a:gsLst>
            <a:gs pos="0">
              <a:srgbClr val="666699"/>
            </a:gs>
            <a:gs pos="100000">
              <a:srgbClr val="2F2F46"/>
            </a:gs>
          </a:gsLst>
          <a:lin ang="2700000" scaled="1"/>
        </a:gradFill>
        <a:effectLst/>
      </p:bgPr>
    </p:bg>
    <p:spTree>
      <p:nvGrpSpPr>
        <p:cNvPr id="1" name=""/>
        <p:cNvGrpSpPr/>
        <p:nvPr/>
      </p:nvGrpSpPr>
      <p:grpSpPr>
        <a:xfrm>
          <a:off x="0" y="0"/>
          <a:ext cx="0" cy="0"/>
          <a:chOff x="0" y="0"/>
          <a:chExt cx="0" cy="0"/>
        </a:xfrm>
      </p:grpSpPr>
      <p:sp>
        <p:nvSpPr>
          <p:cNvPr id="8193" name="Rectangle 1"/>
          <p:cNvSpPr>
            <a:spLocks noGrp="1" noChangeArrowheads="1"/>
          </p:cNvSpPr>
          <p:nvPr>
            <p:ph type="title" idx="4294967295"/>
          </p:nvPr>
        </p:nvSpPr>
        <p:spPr>
          <a:xfrm>
            <a:off x="457200" y="382588"/>
            <a:ext cx="8229600" cy="1143000"/>
          </a:xfrm>
          <a:ln/>
        </p:spPr>
        <p:txBody>
          <a:bodyPr/>
          <a:lstStyle/>
          <a:p>
            <a:pP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600">
                <a:latin typeface="Verdana" pitchFamily="32" charset="0"/>
              </a:rPr>
              <a:t>Four Reasons for Delaying Judgments</a:t>
            </a:r>
          </a:p>
        </p:txBody>
      </p:sp>
      <p:sp>
        <p:nvSpPr>
          <p:cNvPr id="8194" name="Rectangle 2"/>
          <p:cNvSpPr>
            <a:spLocks noGrp="1" noChangeArrowheads="1"/>
          </p:cNvSpPr>
          <p:nvPr>
            <p:ph type="body" idx="1"/>
          </p:nvPr>
        </p:nvSpPr>
        <p:spPr>
          <a:xfrm>
            <a:off x="1006475" y="2060575"/>
            <a:ext cx="7132638" cy="3700463"/>
          </a:xfrm>
          <a:ln/>
        </p:spPr>
        <p:txBody>
          <a:bodyPr/>
          <a:lstStyle/>
          <a:p>
            <a:pPr marL="273050" indent="-273050">
              <a:spcBef>
                <a:spcPts val="1150"/>
              </a:spcBef>
              <a:buClr>
                <a:srgbClr val="9090FF"/>
              </a:buClr>
              <a:buSzPct val="80000"/>
              <a:buFont typeface="Wingdings" charset="2"/>
              <a:buChar char=""/>
              <a:tabLst>
                <a:tab pos="842963" algn="l"/>
                <a:tab pos="1757363" algn="l"/>
                <a:tab pos="2671763" algn="l"/>
                <a:tab pos="3586163" algn="l"/>
                <a:tab pos="4500563" algn="l"/>
                <a:tab pos="5414963" algn="l"/>
                <a:tab pos="6329363" algn="l"/>
                <a:tab pos="7243763" algn="l"/>
                <a:tab pos="8158163" algn="l"/>
                <a:tab pos="9072563" algn="l"/>
                <a:tab pos="9986963" algn="l"/>
              </a:tabLst>
            </a:pPr>
            <a:r>
              <a:rPr lang="en-US" sz="2200">
                <a:latin typeface="Verdana" pitchFamily="32" charset="0"/>
              </a:rPr>
              <a:t>Because God is longsuffering, He gives another opportunity to the sinner.</a:t>
            </a:r>
          </a:p>
          <a:p>
            <a:pPr marL="273050" indent="-273050">
              <a:spcBef>
                <a:spcPts val="1150"/>
              </a:spcBef>
              <a:buClr>
                <a:srgbClr val="9090FF"/>
              </a:buClr>
              <a:buSzPct val="80000"/>
              <a:buFont typeface="Wingdings" charset="2"/>
              <a:buChar char=""/>
              <a:tabLst>
                <a:tab pos="842963" algn="l"/>
                <a:tab pos="1757363" algn="l"/>
                <a:tab pos="2671763" algn="l"/>
                <a:tab pos="3586163" algn="l"/>
                <a:tab pos="4500563" algn="l"/>
                <a:tab pos="5414963" algn="l"/>
                <a:tab pos="6329363" algn="l"/>
                <a:tab pos="7243763" algn="l"/>
                <a:tab pos="8158163" algn="l"/>
                <a:tab pos="9072563" algn="l"/>
                <a:tab pos="9986963" algn="l"/>
              </a:tabLst>
            </a:pPr>
            <a:r>
              <a:rPr lang="en-US" sz="2200">
                <a:latin typeface="Verdana" pitchFamily="32" charset="0"/>
              </a:rPr>
              <a:t>Sin must develop itself so that it can be finally eradicated.</a:t>
            </a:r>
          </a:p>
          <a:p>
            <a:pPr marL="273050" indent="-273050">
              <a:spcBef>
                <a:spcPts val="1150"/>
              </a:spcBef>
              <a:buClr>
                <a:srgbClr val="9090FF"/>
              </a:buClr>
              <a:buSzPct val="80000"/>
              <a:buFont typeface="Wingdings" charset="2"/>
              <a:buChar char=""/>
              <a:tabLst>
                <a:tab pos="842963" algn="l"/>
                <a:tab pos="1757363" algn="l"/>
                <a:tab pos="2671763" algn="l"/>
                <a:tab pos="3586163" algn="l"/>
                <a:tab pos="4500563" algn="l"/>
                <a:tab pos="5414963" algn="l"/>
                <a:tab pos="6329363" algn="l"/>
                <a:tab pos="7243763" algn="l"/>
                <a:tab pos="8158163" algn="l"/>
                <a:tab pos="9072563" algn="l"/>
                <a:tab pos="9986963" algn="l"/>
              </a:tabLst>
            </a:pPr>
            <a:r>
              <a:rPr lang="en-US" sz="2200">
                <a:latin typeface="Verdana" pitchFamily="32" charset="0"/>
              </a:rPr>
              <a:t>According to His character God puts things on an eternal foundation. By delaying judgments His character is revealed.</a:t>
            </a:r>
          </a:p>
          <a:p>
            <a:pPr marL="273050" indent="-273050">
              <a:spcBef>
                <a:spcPts val="1150"/>
              </a:spcBef>
              <a:buClr>
                <a:srgbClr val="9090FF"/>
              </a:buClr>
              <a:buSzPct val="80000"/>
              <a:buFont typeface="Wingdings" charset="2"/>
              <a:buChar char=""/>
              <a:tabLst>
                <a:tab pos="842963" algn="l"/>
                <a:tab pos="1757363" algn="l"/>
                <a:tab pos="2671763" algn="l"/>
                <a:tab pos="3586163" algn="l"/>
                <a:tab pos="4500563" algn="l"/>
                <a:tab pos="5414963" algn="l"/>
                <a:tab pos="6329363" algn="l"/>
                <a:tab pos="7243763" algn="l"/>
                <a:tab pos="8158163" algn="l"/>
                <a:tab pos="9072563" algn="l"/>
                <a:tab pos="9986963" algn="l"/>
              </a:tabLst>
            </a:pPr>
            <a:r>
              <a:rPr lang="en-US" sz="2200">
                <a:latin typeface="Verdana" pitchFamily="32" charset="0"/>
              </a:rPr>
              <a:t>God does this for the sake of His people. They must be sealed first.</a:t>
            </a:r>
          </a:p>
        </p:txBody>
      </p:sp>
    </p:spTree>
  </p:cSld>
  <p:clrMapOvr>
    <a:masterClrMapping/>
  </p:clrMapOvr>
  <p:transition spd="med"/>
  <p:timing>
    <p:tnLst>
      <p:par>
        <p:cTn id="1" dur="indefinite"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fill="hold" nodeType="clickEffect">
                                  <p:stCondLst>
                                    <p:cond delay="0"/>
                                  </p:stCondLst>
                                  <p:childTnLst>
                                    <p:set>
                                      <p:cBhvr additive="repl">
                                        <p:cTn id="6" dur="1" fill="hold">
                                          <p:stCondLst>
                                            <p:cond delay="0"/>
                                          </p:stCondLst>
                                        </p:cTn>
                                        <p:tgtEl>
                                          <p:spTgt spid="8194">
                                            <p:txEl>
                                              <p:pRg st="0" end="0"/>
                                            </p:txEl>
                                          </p:spTgt>
                                        </p:tgtEl>
                                        <p:attrNameLst>
                                          <p:attrName>style.visibility</p:attrName>
                                        </p:attrNameLst>
                                      </p:cBhvr>
                                      <p:to>
                                        <p:strVal val="visible"/>
                                      </p:to>
                                    </p:set>
                                    <p:anim calcmode="lin" valueType="num">
                                      <p:cBhvr additive="repl">
                                        <p:cTn id="7" dur="1000" fill="hold"/>
                                        <p:tgtEl>
                                          <p:spTgt spid="8194">
                                            <p:txEl>
                                              <p:pRg st="0" end="0"/>
                                            </p:txEl>
                                          </p:spTgt>
                                        </p:tgtEl>
                                        <p:attrNameLst>
                                          <p:attrName>ppt_w</p:attrName>
                                        </p:attrNameLst>
                                      </p:cBhvr>
                                      <p:tavLst>
                                        <p:tav tm="100000">
                                          <p:val>
                                            <p:strVal val="#ppt_w*0.70"/>
                                          </p:val>
                                        </p:tav>
                                        <p:tav>
                                          <p:val>
                                            <p:strVal val="#ppt_w"/>
                                          </p:val>
                                        </p:tav>
                                      </p:tavLst>
                                    </p:anim>
                                    <p:anim calcmode="lin" valueType="num">
                                      <p:cBhvr additive="repl">
                                        <p:cTn id="8" dur="1000" fill="hold"/>
                                        <p:tgtEl>
                                          <p:spTgt spid="8194">
                                            <p:txEl>
                                              <p:pRg st="0" end="0"/>
                                            </p:txEl>
                                          </p:spTgt>
                                        </p:tgtEl>
                                        <p:attrNameLst>
                                          <p:attrName>ppt_h</p:attrName>
                                        </p:attrNameLst>
                                      </p:cBhvr>
                                      <p:tavLst>
                                        <p:tav tm="100000">
                                          <p:val>
                                            <p:strVal val="#ppt_h"/>
                                          </p:val>
                                        </p:tav>
                                        <p:tav>
                                          <p:val>
                                            <p:strVal val="#ppt_h"/>
                                          </p:val>
                                        </p:tav>
                                      </p:tavLst>
                                    </p:anim>
                                    <p:animEffect transition="in" filter="fade">
                                      <p:cBhvr additive="repl">
                                        <p:cTn id="9" dur="1000"/>
                                        <p:tgtEl>
                                          <p:spTgt spid="8194">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5" presetClass="entr" fill="hold" nodeType="clickEffect">
                                  <p:stCondLst>
                                    <p:cond delay="0"/>
                                  </p:stCondLst>
                                  <p:childTnLst>
                                    <p:set>
                                      <p:cBhvr additive="repl">
                                        <p:cTn id="13" dur="1" fill="hold">
                                          <p:stCondLst>
                                            <p:cond delay="0"/>
                                          </p:stCondLst>
                                        </p:cTn>
                                        <p:tgtEl>
                                          <p:spTgt spid="8194">
                                            <p:txEl>
                                              <p:pRg st="1" end="1"/>
                                            </p:txEl>
                                          </p:spTgt>
                                        </p:tgtEl>
                                        <p:attrNameLst>
                                          <p:attrName>style.visibility</p:attrName>
                                        </p:attrNameLst>
                                      </p:cBhvr>
                                      <p:to>
                                        <p:strVal val="visible"/>
                                      </p:to>
                                    </p:set>
                                    <p:anim calcmode="lin" valueType="num">
                                      <p:cBhvr additive="repl">
                                        <p:cTn id="14" dur="1000" fill="hold"/>
                                        <p:tgtEl>
                                          <p:spTgt spid="8194">
                                            <p:txEl>
                                              <p:pRg st="1" end="1"/>
                                            </p:txEl>
                                          </p:spTgt>
                                        </p:tgtEl>
                                        <p:attrNameLst>
                                          <p:attrName>ppt_w</p:attrName>
                                        </p:attrNameLst>
                                      </p:cBhvr>
                                      <p:tavLst>
                                        <p:tav tm="100000">
                                          <p:val>
                                            <p:strVal val="#ppt_w*0.70"/>
                                          </p:val>
                                        </p:tav>
                                        <p:tav>
                                          <p:val>
                                            <p:strVal val="#ppt_w"/>
                                          </p:val>
                                        </p:tav>
                                      </p:tavLst>
                                    </p:anim>
                                    <p:anim calcmode="lin" valueType="num">
                                      <p:cBhvr additive="repl">
                                        <p:cTn id="15" dur="1000" fill="hold"/>
                                        <p:tgtEl>
                                          <p:spTgt spid="8194">
                                            <p:txEl>
                                              <p:pRg st="1" end="1"/>
                                            </p:txEl>
                                          </p:spTgt>
                                        </p:tgtEl>
                                        <p:attrNameLst>
                                          <p:attrName>ppt_h</p:attrName>
                                        </p:attrNameLst>
                                      </p:cBhvr>
                                      <p:tavLst>
                                        <p:tav tm="100000">
                                          <p:val>
                                            <p:strVal val="#ppt_h"/>
                                          </p:val>
                                        </p:tav>
                                        <p:tav>
                                          <p:val>
                                            <p:strVal val="#ppt_h"/>
                                          </p:val>
                                        </p:tav>
                                      </p:tavLst>
                                    </p:anim>
                                    <p:animEffect transition="in" filter="fade">
                                      <p:cBhvr additive="repl">
                                        <p:cTn id="16" dur="1000"/>
                                        <p:tgtEl>
                                          <p:spTgt spid="8194">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5" presetClass="entr" fill="hold" nodeType="clickEffect">
                                  <p:stCondLst>
                                    <p:cond delay="0"/>
                                  </p:stCondLst>
                                  <p:childTnLst>
                                    <p:set>
                                      <p:cBhvr additive="repl">
                                        <p:cTn id="20" dur="1" fill="hold">
                                          <p:stCondLst>
                                            <p:cond delay="0"/>
                                          </p:stCondLst>
                                        </p:cTn>
                                        <p:tgtEl>
                                          <p:spTgt spid="8194">
                                            <p:txEl>
                                              <p:pRg st="2" end="2"/>
                                            </p:txEl>
                                          </p:spTgt>
                                        </p:tgtEl>
                                        <p:attrNameLst>
                                          <p:attrName>style.visibility</p:attrName>
                                        </p:attrNameLst>
                                      </p:cBhvr>
                                      <p:to>
                                        <p:strVal val="visible"/>
                                      </p:to>
                                    </p:set>
                                    <p:anim calcmode="lin" valueType="num">
                                      <p:cBhvr additive="repl">
                                        <p:cTn id="21" dur="1000" fill="hold"/>
                                        <p:tgtEl>
                                          <p:spTgt spid="8194">
                                            <p:txEl>
                                              <p:pRg st="2" end="2"/>
                                            </p:txEl>
                                          </p:spTgt>
                                        </p:tgtEl>
                                        <p:attrNameLst>
                                          <p:attrName>ppt_w</p:attrName>
                                        </p:attrNameLst>
                                      </p:cBhvr>
                                      <p:tavLst>
                                        <p:tav tm="100000">
                                          <p:val>
                                            <p:strVal val="#ppt_w*0.70"/>
                                          </p:val>
                                        </p:tav>
                                        <p:tav>
                                          <p:val>
                                            <p:strVal val="#ppt_w"/>
                                          </p:val>
                                        </p:tav>
                                      </p:tavLst>
                                    </p:anim>
                                    <p:anim calcmode="lin" valueType="num">
                                      <p:cBhvr additive="repl">
                                        <p:cTn id="22" dur="1000" fill="hold"/>
                                        <p:tgtEl>
                                          <p:spTgt spid="8194">
                                            <p:txEl>
                                              <p:pRg st="2" end="2"/>
                                            </p:txEl>
                                          </p:spTgt>
                                        </p:tgtEl>
                                        <p:attrNameLst>
                                          <p:attrName>ppt_h</p:attrName>
                                        </p:attrNameLst>
                                      </p:cBhvr>
                                      <p:tavLst>
                                        <p:tav tm="100000">
                                          <p:val>
                                            <p:strVal val="#ppt_h"/>
                                          </p:val>
                                        </p:tav>
                                        <p:tav>
                                          <p:val>
                                            <p:strVal val="#ppt_h"/>
                                          </p:val>
                                        </p:tav>
                                      </p:tavLst>
                                    </p:anim>
                                    <p:animEffect transition="in" filter="fade">
                                      <p:cBhvr additive="repl">
                                        <p:cTn id="23" dur="1000"/>
                                        <p:tgtEl>
                                          <p:spTgt spid="8194">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5" presetClass="entr" fill="hold" nodeType="clickEffect">
                                  <p:stCondLst>
                                    <p:cond delay="0"/>
                                  </p:stCondLst>
                                  <p:childTnLst>
                                    <p:set>
                                      <p:cBhvr additive="repl">
                                        <p:cTn id="27" dur="1" fill="hold">
                                          <p:stCondLst>
                                            <p:cond delay="0"/>
                                          </p:stCondLst>
                                        </p:cTn>
                                        <p:tgtEl>
                                          <p:spTgt spid="8194">
                                            <p:txEl>
                                              <p:pRg st="3" end="3"/>
                                            </p:txEl>
                                          </p:spTgt>
                                        </p:tgtEl>
                                        <p:attrNameLst>
                                          <p:attrName>style.visibility</p:attrName>
                                        </p:attrNameLst>
                                      </p:cBhvr>
                                      <p:to>
                                        <p:strVal val="visible"/>
                                      </p:to>
                                    </p:set>
                                    <p:anim calcmode="lin" valueType="num">
                                      <p:cBhvr additive="repl">
                                        <p:cTn id="28" dur="1000" fill="hold"/>
                                        <p:tgtEl>
                                          <p:spTgt spid="8194">
                                            <p:txEl>
                                              <p:pRg st="3" end="3"/>
                                            </p:txEl>
                                          </p:spTgt>
                                        </p:tgtEl>
                                        <p:attrNameLst>
                                          <p:attrName>ppt_w</p:attrName>
                                        </p:attrNameLst>
                                      </p:cBhvr>
                                      <p:tavLst>
                                        <p:tav tm="100000">
                                          <p:val>
                                            <p:strVal val="#ppt_w*0.70"/>
                                          </p:val>
                                        </p:tav>
                                        <p:tav>
                                          <p:val>
                                            <p:strVal val="#ppt_w"/>
                                          </p:val>
                                        </p:tav>
                                      </p:tavLst>
                                    </p:anim>
                                    <p:anim calcmode="lin" valueType="num">
                                      <p:cBhvr additive="repl">
                                        <p:cTn id="29" dur="1000" fill="hold"/>
                                        <p:tgtEl>
                                          <p:spTgt spid="8194">
                                            <p:txEl>
                                              <p:pRg st="3" end="3"/>
                                            </p:txEl>
                                          </p:spTgt>
                                        </p:tgtEl>
                                        <p:attrNameLst>
                                          <p:attrName>ppt_h</p:attrName>
                                        </p:attrNameLst>
                                      </p:cBhvr>
                                      <p:tavLst>
                                        <p:tav tm="100000">
                                          <p:val>
                                            <p:strVal val="#ppt_h"/>
                                          </p:val>
                                        </p:tav>
                                        <p:tav>
                                          <p:val>
                                            <p:strVal val="#ppt_h"/>
                                          </p:val>
                                        </p:tav>
                                      </p:tavLst>
                                    </p:anim>
                                    <p:animEffect transition="in" filter="fade">
                                      <p:cBhvr additive="repl">
                                        <p:cTn id="30" dur="1000"/>
                                        <p:tgtEl>
                                          <p:spTgt spid="8194">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gradFill rotWithShape="0">
          <a:gsLst>
            <a:gs pos="0">
              <a:srgbClr val="666699"/>
            </a:gs>
            <a:gs pos="100000">
              <a:srgbClr val="2F2F46"/>
            </a:gs>
          </a:gsLst>
          <a:lin ang="2700000" scaled="1"/>
        </a:gradFill>
        <a:effectLst/>
      </p:bgPr>
    </p:bg>
    <p:spTree>
      <p:nvGrpSpPr>
        <p:cNvPr id="1" name=""/>
        <p:cNvGrpSpPr/>
        <p:nvPr/>
      </p:nvGrpSpPr>
      <p:grpSpPr>
        <a:xfrm>
          <a:off x="0" y="0"/>
          <a:ext cx="0" cy="0"/>
          <a:chOff x="0" y="0"/>
          <a:chExt cx="0" cy="0"/>
        </a:xfrm>
      </p:grpSpPr>
      <p:sp>
        <p:nvSpPr>
          <p:cNvPr id="9217" name="Rectangle 1"/>
          <p:cNvSpPr>
            <a:spLocks noGrp="1" noChangeArrowheads="1"/>
          </p:cNvSpPr>
          <p:nvPr>
            <p:ph type="title" idx="4294967295"/>
          </p:nvPr>
        </p:nvSpPr>
        <p:spPr>
          <a:xfrm>
            <a:off x="457200" y="188913"/>
            <a:ext cx="8229600" cy="777875"/>
          </a:xfrm>
          <a:ln/>
        </p:spPr>
        <p:txBody>
          <a:bodyPr/>
          <a:lstStyle/>
          <a:p>
            <a:pP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a:latin typeface="Verdana" pitchFamily="32" charset="0"/>
              </a:rPr>
              <a:t>A Prophetic Parable </a:t>
            </a:r>
            <a:r>
              <a:rPr lang="en-US" sz="1800">
                <a:latin typeface="Verdana" pitchFamily="32" charset="0"/>
              </a:rPr>
              <a:t>(</a:t>
            </a:r>
            <a:r>
              <a:rPr lang="en-US" sz="1800">
                <a:solidFill>
                  <a:srgbClr val="9999FF"/>
                </a:solidFill>
                <a:latin typeface="Verdana" pitchFamily="32" charset="0"/>
              </a:rPr>
              <a:t>Mt 22:1-14</a:t>
            </a:r>
            <a:r>
              <a:rPr lang="en-US" sz="1800">
                <a:latin typeface="Verdana" pitchFamily="32" charset="0"/>
              </a:rPr>
              <a:t>)</a:t>
            </a:r>
          </a:p>
        </p:txBody>
      </p:sp>
      <p:sp>
        <p:nvSpPr>
          <p:cNvPr id="9218" name="Line 2"/>
          <p:cNvSpPr>
            <a:spLocks noChangeShapeType="1"/>
          </p:cNvSpPr>
          <p:nvPr/>
        </p:nvSpPr>
        <p:spPr bwMode="auto">
          <a:xfrm>
            <a:off x="250825" y="2492375"/>
            <a:ext cx="8713788" cy="1588"/>
          </a:xfrm>
          <a:prstGeom prst="line">
            <a:avLst/>
          </a:prstGeom>
          <a:noFill/>
          <a:ln w="57240" cap="sq">
            <a:solidFill>
              <a:srgbClr val="FFFFFF"/>
            </a:solidFill>
            <a:miter lim="800000"/>
            <a:headEnd/>
            <a:tailEnd/>
          </a:ln>
          <a:effectLst/>
        </p:spPr>
        <p:txBody>
          <a:bodyPr/>
          <a:lstStyle/>
          <a:p>
            <a:endParaRPr lang="en-US"/>
          </a:p>
        </p:txBody>
      </p:sp>
      <p:sp>
        <p:nvSpPr>
          <p:cNvPr id="9219" name="Text Box 3"/>
          <p:cNvSpPr txBox="1">
            <a:spLocks noChangeArrowheads="1"/>
          </p:cNvSpPr>
          <p:nvPr/>
        </p:nvSpPr>
        <p:spPr bwMode="auto">
          <a:xfrm>
            <a:off x="352425" y="1211263"/>
            <a:ext cx="1079500" cy="779462"/>
          </a:xfrm>
          <a:prstGeom prst="rect">
            <a:avLst/>
          </a:prstGeom>
          <a:noFill/>
          <a:ln w="9525" cap="flat">
            <a:noFill/>
            <a:round/>
            <a:headEnd/>
            <a:tailEnd/>
          </a:ln>
          <a:effectLst/>
        </p:spPr>
        <p:txBody>
          <a:bodyPr lIns="90000" tIns="46800" rIns="90000" bIns="46800">
            <a:spAutoFit/>
          </a:bodyPr>
          <a:lstStyle/>
          <a:p>
            <a:pPr algn="ctr">
              <a:spcBef>
                <a:spcPts val="100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500">
                <a:solidFill>
                  <a:srgbClr val="FFFFFF"/>
                </a:solidFill>
                <a:latin typeface="Verdana" pitchFamily="32" charset="0"/>
              </a:rPr>
              <a:t>King makes wedding</a:t>
            </a:r>
          </a:p>
        </p:txBody>
      </p:sp>
      <p:sp>
        <p:nvSpPr>
          <p:cNvPr id="9220" name="Text Box 4"/>
          <p:cNvSpPr txBox="1">
            <a:spLocks noChangeArrowheads="1"/>
          </p:cNvSpPr>
          <p:nvPr/>
        </p:nvSpPr>
        <p:spPr bwMode="auto">
          <a:xfrm>
            <a:off x="1476375" y="1196975"/>
            <a:ext cx="1439863" cy="779463"/>
          </a:xfrm>
          <a:prstGeom prst="rect">
            <a:avLst/>
          </a:prstGeom>
          <a:noFill/>
          <a:ln w="9525" cap="flat">
            <a:noFill/>
            <a:round/>
            <a:headEnd/>
            <a:tailEnd/>
          </a:ln>
          <a:effectLst/>
        </p:spPr>
        <p:txBody>
          <a:bodyPr lIns="90000" tIns="46800" rIns="90000" bIns="46800">
            <a:spAutoFit/>
          </a:bodyPr>
          <a:lstStyle/>
          <a:p>
            <a:pPr algn="ctr">
              <a:spcBef>
                <a:spcPts val="100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500">
                <a:solidFill>
                  <a:srgbClr val="FFFFFF"/>
                </a:solidFill>
                <a:latin typeface="Verdana" pitchFamily="32" charset="0"/>
              </a:rPr>
              <a:t>1st invitation to invited guests</a:t>
            </a:r>
          </a:p>
        </p:txBody>
      </p:sp>
      <p:sp>
        <p:nvSpPr>
          <p:cNvPr id="9221" name="Text Box 5"/>
          <p:cNvSpPr txBox="1">
            <a:spLocks noChangeArrowheads="1"/>
          </p:cNvSpPr>
          <p:nvPr/>
        </p:nvSpPr>
        <p:spPr bwMode="auto">
          <a:xfrm>
            <a:off x="3378200" y="1196975"/>
            <a:ext cx="1511300" cy="779463"/>
          </a:xfrm>
          <a:prstGeom prst="rect">
            <a:avLst/>
          </a:prstGeom>
          <a:noFill/>
          <a:ln w="9525" cap="flat">
            <a:noFill/>
            <a:round/>
            <a:headEnd/>
            <a:tailEnd/>
          </a:ln>
          <a:effectLst/>
        </p:spPr>
        <p:txBody>
          <a:bodyPr lIns="90000" tIns="46800" rIns="90000" bIns="46800">
            <a:spAutoFit/>
          </a:bodyPr>
          <a:lstStyle/>
          <a:p>
            <a:pPr algn="ctr">
              <a:spcBef>
                <a:spcPts val="100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500">
                <a:solidFill>
                  <a:srgbClr val="FFFFFF"/>
                </a:solidFill>
                <a:latin typeface="Verdana" pitchFamily="32" charset="0"/>
              </a:rPr>
              <a:t>2nd invitation to invited guests</a:t>
            </a:r>
          </a:p>
        </p:txBody>
      </p:sp>
      <p:sp>
        <p:nvSpPr>
          <p:cNvPr id="9222" name="Text Box 6"/>
          <p:cNvSpPr txBox="1">
            <a:spLocks noChangeArrowheads="1"/>
          </p:cNvSpPr>
          <p:nvPr/>
        </p:nvSpPr>
        <p:spPr bwMode="auto">
          <a:xfrm>
            <a:off x="4859338" y="1177925"/>
            <a:ext cx="1441450" cy="779463"/>
          </a:xfrm>
          <a:prstGeom prst="rect">
            <a:avLst/>
          </a:prstGeom>
          <a:noFill/>
          <a:ln w="9525" cap="flat">
            <a:noFill/>
            <a:round/>
            <a:headEnd/>
            <a:tailEnd/>
          </a:ln>
          <a:effectLst/>
        </p:spPr>
        <p:txBody>
          <a:bodyPr lIns="90000" tIns="46800" rIns="90000" bIns="46800">
            <a:spAutoFit/>
          </a:bodyPr>
          <a:lstStyle/>
          <a:p>
            <a:pPr algn="ctr">
              <a:spcBef>
                <a:spcPts val="100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500">
                <a:solidFill>
                  <a:srgbClr val="FFFFFF"/>
                </a:solidFill>
                <a:latin typeface="Verdana" pitchFamily="32" charset="0"/>
              </a:rPr>
              <a:t>Invitation to highways and byways</a:t>
            </a:r>
          </a:p>
        </p:txBody>
      </p:sp>
      <p:sp>
        <p:nvSpPr>
          <p:cNvPr id="9223" name="Text Box 7"/>
          <p:cNvSpPr txBox="1">
            <a:spLocks noChangeArrowheads="1"/>
          </p:cNvSpPr>
          <p:nvPr/>
        </p:nvSpPr>
        <p:spPr bwMode="auto">
          <a:xfrm>
            <a:off x="7553325" y="1196975"/>
            <a:ext cx="1079500" cy="779463"/>
          </a:xfrm>
          <a:prstGeom prst="rect">
            <a:avLst/>
          </a:prstGeom>
          <a:noFill/>
          <a:ln w="9525" cap="flat">
            <a:noFill/>
            <a:round/>
            <a:headEnd/>
            <a:tailEnd/>
          </a:ln>
          <a:effectLst/>
        </p:spPr>
        <p:txBody>
          <a:bodyPr lIns="90000" tIns="46800" rIns="90000" bIns="46800">
            <a:spAutoFit/>
          </a:bodyPr>
          <a:lstStyle/>
          <a:p>
            <a:pPr algn="ctr">
              <a:spcBef>
                <a:spcPts val="100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500">
                <a:solidFill>
                  <a:srgbClr val="FFFFFF"/>
                </a:solidFill>
                <a:latin typeface="Verdana" pitchFamily="32" charset="0"/>
              </a:rPr>
              <a:t>King destroys the city</a:t>
            </a:r>
          </a:p>
        </p:txBody>
      </p:sp>
      <p:sp>
        <p:nvSpPr>
          <p:cNvPr id="9224" name="Text Box 8"/>
          <p:cNvSpPr txBox="1">
            <a:spLocks noChangeArrowheads="1"/>
          </p:cNvSpPr>
          <p:nvPr/>
        </p:nvSpPr>
        <p:spPr bwMode="auto">
          <a:xfrm>
            <a:off x="6226175" y="1368425"/>
            <a:ext cx="1423988" cy="550863"/>
          </a:xfrm>
          <a:prstGeom prst="rect">
            <a:avLst/>
          </a:prstGeom>
          <a:noFill/>
          <a:ln w="9525" cap="flat">
            <a:noFill/>
            <a:round/>
            <a:headEnd/>
            <a:tailEnd/>
          </a:ln>
          <a:effectLst/>
        </p:spPr>
        <p:txBody>
          <a:bodyPr lIns="90000" tIns="46800" rIns="90000" bIns="46800">
            <a:spAutoFit/>
          </a:bodyPr>
          <a:lstStyle/>
          <a:p>
            <a:pPr algn="ctr">
              <a:spcBef>
                <a:spcPts val="100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500">
                <a:solidFill>
                  <a:srgbClr val="FFFFFF"/>
                </a:solidFill>
                <a:latin typeface="Verdana" pitchFamily="32" charset="0"/>
              </a:rPr>
              <a:t>Investigation of guests</a:t>
            </a:r>
          </a:p>
        </p:txBody>
      </p:sp>
      <p:sp>
        <p:nvSpPr>
          <p:cNvPr id="9225" name="Line 9"/>
          <p:cNvSpPr>
            <a:spLocks noChangeShapeType="1"/>
          </p:cNvSpPr>
          <p:nvPr/>
        </p:nvSpPr>
        <p:spPr bwMode="auto">
          <a:xfrm>
            <a:off x="250825" y="4510088"/>
            <a:ext cx="8713788" cy="1587"/>
          </a:xfrm>
          <a:prstGeom prst="line">
            <a:avLst/>
          </a:prstGeom>
          <a:noFill/>
          <a:ln w="57240" cap="sq">
            <a:solidFill>
              <a:srgbClr val="FFFFFF"/>
            </a:solidFill>
            <a:miter lim="800000"/>
            <a:headEnd/>
            <a:tailEnd/>
          </a:ln>
          <a:effectLst/>
        </p:spPr>
        <p:txBody>
          <a:bodyPr/>
          <a:lstStyle/>
          <a:p>
            <a:endParaRPr lang="en-US"/>
          </a:p>
        </p:txBody>
      </p:sp>
      <p:sp>
        <p:nvSpPr>
          <p:cNvPr id="9226" name="Text Box 10"/>
          <p:cNvSpPr txBox="1">
            <a:spLocks noChangeArrowheads="1"/>
          </p:cNvSpPr>
          <p:nvPr/>
        </p:nvSpPr>
        <p:spPr bwMode="auto">
          <a:xfrm>
            <a:off x="352425" y="3549650"/>
            <a:ext cx="1079500" cy="550863"/>
          </a:xfrm>
          <a:prstGeom prst="rect">
            <a:avLst/>
          </a:prstGeom>
          <a:noFill/>
          <a:ln w="9525" cap="flat">
            <a:noFill/>
            <a:round/>
            <a:headEnd/>
            <a:tailEnd/>
          </a:ln>
          <a:effectLst/>
        </p:spPr>
        <p:txBody>
          <a:bodyPr lIns="90000" tIns="46800" rIns="90000" bIns="46800">
            <a:spAutoFit/>
          </a:bodyPr>
          <a:lstStyle/>
          <a:p>
            <a:pPr algn="ctr">
              <a:spcBef>
                <a:spcPts val="100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500">
                <a:solidFill>
                  <a:srgbClr val="FFFFFF"/>
                </a:solidFill>
                <a:latin typeface="Verdana" pitchFamily="32" charset="0"/>
              </a:rPr>
              <a:t>70 weeks</a:t>
            </a:r>
          </a:p>
        </p:txBody>
      </p:sp>
      <p:sp>
        <p:nvSpPr>
          <p:cNvPr id="9227" name="Text Box 11"/>
          <p:cNvSpPr txBox="1">
            <a:spLocks noChangeArrowheads="1"/>
          </p:cNvSpPr>
          <p:nvPr/>
        </p:nvSpPr>
        <p:spPr bwMode="auto">
          <a:xfrm>
            <a:off x="1590675" y="3498850"/>
            <a:ext cx="1223963" cy="550863"/>
          </a:xfrm>
          <a:prstGeom prst="rect">
            <a:avLst/>
          </a:prstGeom>
          <a:noFill/>
          <a:ln w="9525" cap="flat">
            <a:noFill/>
            <a:round/>
            <a:headEnd/>
            <a:tailEnd/>
          </a:ln>
          <a:effectLst/>
        </p:spPr>
        <p:txBody>
          <a:bodyPr lIns="90000" tIns="46800" rIns="90000" bIns="46800">
            <a:spAutoFit/>
          </a:bodyPr>
          <a:lstStyle/>
          <a:p>
            <a:pPr algn="ctr">
              <a:spcBef>
                <a:spcPts val="100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500">
                <a:solidFill>
                  <a:srgbClr val="FFFFFF"/>
                </a:solidFill>
                <a:latin typeface="Verdana" pitchFamily="32" charset="0"/>
              </a:rPr>
              <a:t>12 and 70 disciples</a:t>
            </a:r>
          </a:p>
        </p:txBody>
      </p:sp>
      <p:sp>
        <p:nvSpPr>
          <p:cNvPr id="9228" name="Text Box 12"/>
          <p:cNvSpPr txBox="1">
            <a:spLocks noChangeArrowheads="1"/>
          </p:cNvSpPr>
          <p:nvPr/>
        </p:nvSpPr>
        <p:spPr bwMode="auto">
          <a:xfrm>
            <a:off x="3565525" y="3717925"/>
            <a:ext cx="1150938" cy="322263"/>
          </a:xfrm>
          <a:prstGeom prst="rect">
            <a:avLst/>
          </a:prstGeom>
          <a:noFill/>
          <a:ln w="9525" cap="flat">
            <a:noFill/>
            <a:round/>
            <a:headEnd/>
            <a:tailEnd/>
          </a:ln>
          <a:effectLst/>
        </p:spPr>
        <p:txBody>
          <a:bodyPr lIns="90000" tIns="46800" rIns="90000" bIns="46800">
            <a:spAutoFit/>
          </a:bodyPr>
          <a:lstStyle/>
          <a:p>
            <a:pPr algn="ctr">
              <a:spcBef>
                <a:spcPts val="100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500">
                <a:solidFill>
                  <a:srgbClr val="FFFFFF"/>
                </a:solidFill>
                <a:latin typeface="Verdana" pitchFamily="32" charset="0"/>
              </a:rPr>
              <a:t>Pentecost</a:t>
            </a:r>
          </a:p>
        </p:txBody>
      </p:sp>
      <p:sp>
        <p:nvSpPr>
          <p:cNvPr id="9229" name="Text Box 13"/>
          <p:cNvSpPr txBox="1">
            <a:spLocks noChangeArrowheads="1"/>
          </p:cNvSpPr>
          <p:nvPr/>
        </p:nvSpPr>
        <p:spPr bwMode="auto">
          <a:xfrm>
            <a:off x="4930775" y="3292475"/>
            <a:ext cx="1296988" cy="779463"/>
          </a:xfrm>
          <a:prstGeom prst="rect">
            <a:avLst/>
          </a:prstGeom>
          <a:noFill/>
          <a:ln w="9525" cap="flat">
            <a:noFill/>
            <a:round/>
            <a:headEnd/>
            <a:tailEnd/>
          </a:ln>
          <a:effectLst/>
        </p:spPr>
        <p:txBody>
          <a:bodyPr lIns="90000" tIns="46800" rIns="90000" bIns="46800">
            <a:spAutoFit/>
          </a:bodyPr>
          <a:lstStyle/>
          <a:p>
            <a:pPr algn="ctr">
              <a:spcBef>
                <a:spcPts val="100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500">
                <a:solidFill>
                  <a:srgbClr val="FFFFFF"/>
                </a:solidFill>
                <a:latin typeface="Verdana" pitchFamily="32" charset="0"/>
              </a:rPr>
              <a:t>Mission to the heathen</a:t>
            </a:r>
          </a:p>
        </p:txBody>
      </p:sp>
      <p:grpSp>
        <p:nvGrpSpPr>
          <p:cNvPr id="9230" name="Group 14"/>
          <p:cNvGrpSpPr>
            <a:grpSpLocks/>
          </p:cNvGrpSpPr>
          <p:nvPr/>
        </p:nvGrpSpPr>
        <p:grpSpPr bwMode="auto">
          <a:xfrm>
            <a:off x="2989263" y="3575050"/>
            <a:ext cx="501650" cy="862013"/>
            <a:chOff x="1883" y="2252"/>
            <a:chExt cx="316" cy="543"/>
          </a:xfrm>
        </p:grpSpPr>
        <p:sp>
          <p:nvSpPr>
            <p:cNvPr id="9231" name="Line 15"/>
            <p:cNvSpPr>
              <a:spLocks noChangeShapeType="1"/>
            </p:cNvSpPr>
            <p:nvPr/>
          </p:nvSpPr>
          <p:spPr bwMode="auto">
            <a:xfrm>
              <a:off x="2041" y="2252"/>
              <a:ext cx="0" cy="543"/>
            </a:xfrm>
            <a:prstGeom prst="line">
              <a:avLst/>
            </a:prstGeom>
            <a:noFill/>
            <a:ln w="57240" cap="sq">
              <a:solidFill>
                <a:srgbClr val="FFFFFF"/>
              </a:solidFill>
              <a:miter lim="800000"/>
              <a:headEnd/>
              <a:tailEnd/>
            </a:ln>
            <a:effectLst/>
          </p:spPr>
          <p:txBody>
            <a:bodyPr/>
            <a:lstStyle/>
            <a:p>
              <a:endParaRPr lang="en-US"/>
            </a:p>
          </p:txBody>
        </p:sp>
        <p:sp>
          <p:nvSpPr>
            <p:cNvPr id="9232" name="Line 16"/>
            <p:cNvSpPr>
              <a:spLocks noChangeShapeType="1"/>
            </p:cNvSpPr>
            <p:nvPr/>
          </p:nvSpPr>
          <p:spPr bwMode="auto">
            <a:xfrm>
              <a:off x="1883" y="2433"/>
              <a:ext cx="316" cy="0"/>
            </a:xfrm>
            <a:prstGeom prst="line">
              <a:avLst/>
            </a:prstGeom>
            <a:noFill/>
            <a:ln w="57240" cap="sq">
              <a:solidFill>
                <a:srgbClr val="FFFFFF"/>
              </a:solidFill>
              <a:miter lim="800000"/>
              <a:headEnd/>
              <a:tailEnd/>
            </a:ln>
            <a:effectLst/>
          </p:spPr>
          <p:txBody>
            <a:bodyPr/>
            <a:lstStyle/>
            <a:p>
              <a:endParaRPr lang="en-US"/>
            </a:p>
          </p:txBody>
        </p:sp>
      </p:grpSp>
      <p:sp>
        <p:nvSpPr>
          <p:cNvPr id="9233" name="Text Box 17"/>
          <p:cNvSpPr txBox="1">
            <a:spLocks noChangeArrowheads="1"/>
          </p:cNvSpPr>
          <p:nvPr/>
        </p:nvSpPr>
        <p:spPr bwMode="auto">
          <a:xfrm>
            <a:off x="7221538" y="3300413"/>
            <a:ext cx="1763712" cy="779462"/>
          </a:xfrm>
          <a:prstGeom prst="rect">
            <a:avLst/>
          </a:prstGeom>
          <a:noFill/>
          <a:ln w="9525" cap="flat">
            <a:noFill/>
            <a:round/>
            <a:headEnd/>
            <a:tailEnd/>
          </a:ln>
          <a:effectLst/>
        </p:spPr>
        <p:txBody>
          <a:bodyPr lIns="90000" tIns="46800" rIns="90000" bIns="46800">
            <a:spAutoFit/>
          </a:bodyPr>
          <a:lstStyle/>
          <a:p>
            <a:pPr algn="ctr">
              <a:spcBef>
                <a:spcPts val="100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500">
                <a:solidFill>
                  <a:srgbClr val="FFFFFF"/>
                </a:solidFill>
                <a:latin typeface="Verdana" pitchFamily="32" charset="0"/>
              </a:rPr>
              <a:t>Destruction of Jerusalem</a:t>
            </a:r>
          </a:p>
          <a:p>
            <a:pPr algn="ct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500">
                <a:solidFill>
                  <a:srgbClr val="FFFFFF"/>
                </a:solidFill>
                <a:latin typeface="Verdana" pitchFamily="32" charset="0"/>
              </a:rPr>
              <a:t>70 AD</a:t>
            </a:r>
          </a:p>
        </p:txBody>
      </p:sp>
      <p:sp>
        <p:nvSpPr>
          <p:cNvPr id="9234" name="Text Box 18"/>
          <p:cNvSpPr txBox="1">
            <a:spLocks noChangeArrowheads="1"/>
          </p:cNvSpPr>
          <p:nvPr/>
        </p:nvSpPr>
        <p:spPr bwMode="auto">
          <a:xfrm>
            <a:off x="6400800" y="3238500"/>
            <a:ext cx="1079500" cy="779463"/>
          </a:xfrm>
          <a:prstGeom prst="rect">
            <a:avLst/>
          </a:prstGeom>
          <a:noFill/>
          <a:ln w="9525" cap="flat">
            <a:noFill/>
            <a:round/>
            <a:headEnd/>
            <a:tailEnd/>
          </a:ln>
          <a:effectLst/>
        </p:spPr>
        <p:txBody>
          <a:bodyPr lIns="90000" tIns="46800" rIns="90000" bIns="46800">
            <a:spAutoFit/>
          </a:bodyPr>
          <a:lstStyle/>
          <a:p>
            <a:pPr algn="ctr">
              <a:spcBef>
                <a:spcPts val="100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500">
                <a:solidFill>
                  <a:srgbClr val="FFFFFF"/>
                </a:solidFill>
                <a:latin typeface="Verdana" pitchFamily="32" charset="0"/>
              </a:rPr>
              <a:t>Not fulfilled yet</a:t>
            </a:r>
          </a:p>
        </p:txBody>
      </p:sp>
      <p:sp>
        <p:nvSpPr>
          <p:cNvPr id="9235" name="Line 19"/>
          <p:cNvSpPr>
            <a:spLocks noChangeShapeType="1"/>
          </p:cNvSpPr>
          <p:nvPr/>
        </p:nvSpPr>
        <p:spPr bwMode="auto">
          <a:xfrm>
            <a:off x="250825" y="6453188"/>
            <a:ext cx="8713788" cy="1587"/>
          </a:xfrm>
          <a:prstGeom prst="line">
            <a:avLst/>
          </a:prstGeom>
          <a:noFill/>
          <a:ln w="57240" cap="sq">
            <a:solidFill>
              <a:srgbClr val="FFFFFF"/>
            </a:solidFill>
            <a:miter lim="800000"/>
            <a:headEnd/>
            <a:tailEnd/>
          </a:ln>
          <a:effectLst/>
        </p:spPr>
        <p:txBody>
          <a:bodyPr/>
          <a:lstStyle/>
          <a:p>
            <a:endParaRPr lang="en-US"/>
          </a:p>
        </p:txBody>
      </p:sp>
      <p:sp>
        <p:nvSpPr>
          <p:cNvPr id="9236" name="Text Box 20"/>
          <p:cNvSpPr txBox="1">
            <a:spLocks noChangeArrowheads="1"/>
          </p:cNvSpPr>
          <p:nvPr/>
        </p:nvSpPr>
        <p:spPr bwMode="auto">
          <a:xfrm>
            <a:off x="354013" y="5440363"/>
            <a:ext cx="1079500" cy="519112"/>
          </a:xfrm>
          <a:prstGeom prst="rect">
            <a:avLst/>
          </a:prstGeom>
          <a:noFill/>
          <a:ln w="9525" cap="flat">
            <a:noFill/>
            <a:round/>
            <a:headEnd/>
            <a:tailEnd/>
          </a:ln>
          <a:effectLst/>
        </p:spPr>
        <p:txBody>
          <a:bodyPr lIns="90000" tIns="46800" rIns="90000" bIns="46800">
            <a:spAutoFit/>
          </a:bodyPr>
          <a:lstStyle/>
          <a:p>
            <a:pPr algn="ctr">
              <a:spcBef>
                <a:spcPts val="100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500">
                <a:solidFill>
                  <a:srgbClr val="FFFFFF"/>
                </a:solidFill>
                <a:latin typeface="Verdana" pitchFamily="32" charset="0"/>
              </a:rPr>
              <a:t>Till 1844</a:t>
            </a:r>
            <a:br>
              <a:rPr lang="en-US" sz="1500">
                <a:solidFill>
                  <a:srgbClr val="FFFFFF"/>
                </a:solidFill>
                <a:latin typeface="Verdana" pitchFamily="32" charset="0"/>
              </a:rPr>
            </a:br>
            <a:r>
              <a:rPr lang="en-US" sz="1300">
                <a:solidFill>
                  <a:srgbClr val="FFFFFF"/>
                </a:solidFill>
                <a:latin typeface="Verdana" pitchFamily="32" charset="0"/>
              </a:rPr>
              <a:t>(GC 457)</a:t>
            </a:r>
          </a:p>
        </p:txBody>
      </p:sp>
      <p:sp>
        <p:nvSpPr>
          <p:cNvPr id="9237" name="Text Box 21"/>
          <p:cNvSpPr txBox="1">
            <a:spLocks noChangeArrowheads="1"/>
          </p:cNvSpPr>
          <p:nvPr/>
        </p:nvSpPr>
        <p:spPr bwMode="auto">
          <a:xfrm>
            <a:off x="1635125" y="5684838"/>
            <a:ext cx="1079500" cy="322262"/>
          </a:xfrm>
          <a:prstGeom prst="rect">
            <a:avLst/>
          </a:prstGeom>
          <a:noFill/>
          <a:ln w="9525" cap="flat">
            <a:noFill/>
            <a:round/>
            <a:headEnd/>
            <a:tailEnd/>
          </a:ln>
          <a:effectLst/>
        </p:spPr>
        <p:txBody>
          <a:bodyPr lIns="90000" tIns="46800" rIns="90000" bIns="46800">
            <a:spAutoFit/>
          </a:bodyPr>
          <a:lstStyle/>
          <a:p>
            <a:pPr algn="ctr">
              <a:spcBef>
                <a:spcPts val="100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500">
                <a:solidFill>
                  <a:srgbClr val="FFFFFF"/>
                </a:solidFill>
                <a:latin typeface="Verdana" pitchFamily="32" charset="0"/>
              </a:rPr>
              <a:t>1888</a:t>
            </a:r>
          </a:p>
        </p:txBody>
      </p:sp>
      <p:sp>
        <p:nvSpPr>
          <p:cNvPr id="9238" name="Text Box 22"/>
          <p:cNvSpPr txBox="1">
            <a:spLocks noChangeArrowheads="1"/>
          </p:cNvSpPr>
          <p:nvPr/>
        </p:nvSpPr>
        <p:spPr bwMode="auto">
          <a:xfrm>
            <a:off x="3606800" y="5684838"/>
            <a:ext cx="1079500" cy="322262"/>
          </a:xfrm>
          <a:prstGeom prst="rect">
            <a:avLst/>
          </a:prstGeom>
          <a:noFill/>
          <a:ln w="9525" cap="flat">
            <a:noFill/>
            <a:round/>
            <a:headEnd/>
            <a:tailEnd/>
          </a:ln>
          <a:effectLst/>
        </p:spPr>
        <p:txBody>
          <a:bodyPr lIns="90000" tIns="46800" rIns="90000" bIns="46800">
            <a:spAutoFit/>
          </a:bodyPr>
          <a:lstStyle/>
          <a:p>
            <a:pPr algn="ctr">
              <a:spcBef>
                <a:spcPts val="100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500">
                <a:solidFill>
                  <a:srgbClr val="FFFFFF"/>
                </a:solidFill>
                <a:latin typeface="Verdana" pitchFamily="32" charset="0"/>
              </a:rPr>
              <a:t>1950-63</a:t>
            </a:r>
          </a:p>
        </p:txBody>
      </p:sp>
      <p:sp>
        <p:nvSpPr>
          <p:cNvPr id="9239" name="Text Box 23"/>
          <p:cNvSpPr txBox="1">
            <a:spLocks noChangeArrowheads="1"/>
          </p:cNvSpPr>
          <p:nvPr/>
        </p:nvSpPr>
        <p:spPr bwMode="auto">
          <a:xfrm>
            <a:off x="4859338" y="5410200"/>
            <a:ext cx="1441450" cy="550863"/>
          </a:xfrm>
          <a:prstGeom prst="rect">
            <a:avLst/>
          </a:prstGeom>
          <a:noFill/>
          <a:ln w="9525" cap="flat">
            <a:noFill/>
            <a:round/>
            <a:headEnd/>
            <a:tailEnd/>
          </a:ln>
          <a:effectLst/>
        </p:spPr>
        <p:txBody>
          <a:bodyPr lIns="90000" tIns="46800" rIns="90000" bIns="46800">
            <a:spAutoFit/>
          </a:bodyPr>
          <a:lstStyle/>
          <a:p>
            <a:pPr algn="ctr">
              <a:spcBef>
                <a:spcPts val="100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500">
                <a:solidFill>
                  <a:srgbClr val="FFFFFF"/>
                </a:solidFill>
                <a:latin typeface="Verdana" pitchFamily="32" charset="0"/>
              </a:rPr>
              <a:t>Another people</a:t>
            </a:r>
          </a:p>
        </p:txBody>
      </p:sp>
      <p:sp>
        <p:nvSpPr>
          <p:cNvPr id="9240" name="Text Box 24"/>
          <p:cNvSpPr txBox="1">
            <a:spLocks noChangeArrowheads="1"/>
          </p:cNvSpPr>
          <p:nvPr/>
        </p:nvSpPr>
        <p:spPr bwMode="auto">
          <a:xfrm>
            <a:off x="7553325" y="5172075"/>
            <a:ext cx="1079500" cy="779463"/>
          </a:xfrm>
          <a:prstGeom prst="rect">
            <a:avLst/>
          </a:prstGeom>
          <a:noFill/>
          <a:ln w="9525" cap="flat">
            <a:noFill/>
            <a:round/>
            <a:headEnd/>
            <a:tailEnd/>
          </a:ln>
          <a:effectLst/>
        </p:spPr>
        <p:txBody>
          <a:bodyPr lIns="90000" tIns="46800" rIns="90000" bIns="46800">
            <a:spAutoFit/>
          </a:bodyPr>
          <a:lstStyle/>
          <a:p>
            <a:pPr algn="ctr">
              <a:spcBef>
                <a:spcPts val="100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500">
                <a:solidFill>
                  <a:srgbClr val="FFFFFF"/>
                </a:solidFill>
                <a:latin typeface="Verdana" pitchFamily="32" charset="0"/>
              </a:rPr>
              <a:t>Seven last plagues</a:t>
            </a:r>
          </a:p>
        </p:txBody>
      </p:sp>
      <p:sp>
        <p:nvSpPr>
          <p:cNvPr id="9241" name="Text Box 25"/>
          <p:cNvSpPr txBox="1">
            <a:spLocks noChangeArrowheads="1"/>
          </p:cNvSpPr>
          <p:nvPr/>
        </p:nvSpPr>
        <p:spPr bwMode="auto">
          <a:xfrm>
            <a:off x="6227763" y="5410200"/>
            <a:ext cx="1439862" cy="550863"/>
          </a:xfrm>
          <a:prstGeom prst="rect">
            <a:avLst/>
          </a:prstGeom>
          <a:noFill/>
          <a:ln w="9525" cap="flat">
            <a:noFill/>
            <a:round/>
            <a:headEnd/>
            <a:tailEnd/>
          </a:ln>
          <a:effectLst/>
        </p:spPr>
        <p:txBody>
          <a:bodyPr lIns="90000" tIns="46800" rIns="90000" bIns="46800">
            <a:spAutoFit/>
          </a:bodyPr>
          <a:lstStyle/>
          <a:p>
            <a:pPr algn="ctr">
              <a:spcBef>
                <a:spcPts val="100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500">
                <a:solidFill>
                  <a:srgbClr val="FFFFFF"/>
                </a:solidFill>
                <a:latin typeface="Verdana" pitchFamily="32" charset="0"/>
              </a:rPr>
              <a:t>Investigative judgment</a:t>
            </a:r>
          </a:p>
        </p:txBody>
      </p:sp>
      <p:sp>
        <p:nvSpPr>
          <p:cNvPr id="9242" name="Line 26"/>
          <p:cNvSpPr>
            <a:spLocks noChangeShapeType="1"/>
          </p:cNvSpPr>
          <p:nvPr/>
        </p:nvSpPr>
        <p:spPr bwMode="auto">
          <a:xfrm>
            <a:off x="900113" y="2089150"/>
            <a:ext cx="1587" cy="358775"/>
          </a:xfrm>
          <a:prstGeom prst="line">
            <a:avLst/>
          </a:prstGeom>
          <a:noFill/>
          <a:ln w="38160" cap="sq">
            <a:solidFill>
              <a:srgbClr val="FFFFFF"/>
            </a:solidFill>
            <a:miter lim="800000"/>
            <a:headEnd/>
            <a:tailEnd type="triangle" w="med" len="med"/>
          </a:ln>
          <a:effectLst/>
        </p:spPr>
        <p:txBody>
          <a:bodyPr/>
          <a:lstStyle/>
          <a:p>
            <a:endParaRPr lang="en-US"/>
          </a:p>
        </p:txBody>
      </p:sp>
      <p:sp>
        <p:nvSpPr>
          <p:cNvPr id="9243" name="Line 27"/>
          <p:cNvSpPr>
            <a:spLocks noChangeShapeType="1"/>
          </p:cNvSpPr>
          <p:nvPr/>
        </p:nvSpPr>
        <p:spPr bwMode="auto">
          <a:xfrm>
            <a:off x="2195513" y="2106613"/>
            <a:ext cx="1587" cy="358775"/>
          </a:xfrm>
          <a:prstGeom prst="line">
            <a:avLst/>
          </a:prstGeom>
          <a:noFill/>
          <a:ln w="38160" cap="sq">
            <a:solidFill>
              <a:srgbClr val="FFFFFF"/>
            </a:solidFill>
            <a:miter lim="800000"/>
            <a:headEnd/>
            <a:tailEnd type="triangle" w="med" len="med"/>
          </a:ln>
          <a:effectLst/>
        </p:spPr>
        <p:txBody>
          <a:bodyPr/>
          <a:lstStyle/>
          <a:p>
            <a:endParaRPr lang="en-US"/>
          </a:p>
        </p:txBody>
      </p:sp>
      <p:sp>
        <p:nvSpPr>
          <p:cNvPr id="9244" name="Line 28"/>
          <p:cNvSpPr>
            <a:spLocks noChangeShapeType="1"/>
          </p:cNvSpPr>
          <p:nvPr/>
        </p:nvSpPr>
        <p:spPr bwMode="auto">
          <a:xfrm>
            <a:off x="4140200" y="2106613"/>
            <a:ext cx="1588" cy="358775"/>
          </a:xfrm>
          <a:prstGeom prst="line">
            <a:avLst/>
          </a:prstGeom>
          <a:noFill/>
          <a:ln w="38160" cap="sq">
            <a:solidFill>
              <a:srgbClr val="FFFFFF"/>
            </a:solidFill>
            <a:miter lim="800000"/>
            <a:headEnd/>
            <a:tailEnd type="triangle" w="med" len="med"/>
          </a:ln>
          <a:effectLst/>
        </p:spPr>
        <p:txBody>
          <a:bodyPr/>
          <a:lstStyle/>
          <a:p>
            <a:endParaRPr lang="en-US"/>
          </a:p>
        </p:txBody>
      </p:sp>
      <p:sp>
        <p:nvSpPr>
          <p:cNvPr id="9245" name="Line 29"/>
          <p:cNvSpPr>
            <a:spLocks noChangeShapeType="1"/>
          </p:cNvSpPr>
          <p:nvPr/>
        </p:nvSpPr>
        <p:spPr bwMode="auto">
          <a:xfrm>
            <a:off x="5580063" y="2090738"/>
            <a:ext cx="1587" cy="358775"/>
          </a:xfrm>
          <a:prstGeom prst="line">
            <a:avLst/>
          </a:prstGeom>
          <a:noFill/>
          <a:ln w="38160" cap="sq">
            <a:solidFill>
              <a:srgbClr val="FFFFFF"/>
            </a:solidFill>
            <a:miter lim="800000"/>
            <a:headEnd/>
            <a:tailEnd type="triangle" w="med" len="med"/>
          </a:ln>
          <a:effectLst/>
        </p:spPr>
        <p:txBody>
          <a:bodyPr/>
          <a:lstStyle/>
          <a:p>
            <a:endParaRPr lang="en-US"/>
          </a:p>
        </p:txBody>
      </p:sp>
      <p:sp>
        <p:nvSpPr>
          <p:cNvPr id="9246" name="Line 30"/>
          <p:cNvSpPr>
            <a:spLocks noChangeShapeType="1"/>
          </p:cNvSpPr>
          <p:nvPr/>
        </p:nvSpPr>
        <p:spPr bwMode="auto">
          <a:xfrm>
            <a:off x="6948488" y="2090738"/>
            <a:ext cx="1587" cy="358775"/>
          </a:xfrm>
          <a:prstGeom prst="line">
            <a:avLst/>
          </a:prstGeom>
          <a:noFill/>
          <a:ln w="38160" cap="sq">
            <a:solidFill>
              <a:srgbClr val="FFFFFF"/>
            </a:solidFill>
            <a:miter lim="800000"/>
            <a:headEnd/>
            <a:tailEnd type="triangle" w="med" len="med"/>
          </a:ln>
          <a:effectLst/>
        </p:spPr>
        <p:txBody>
          <a:bodyPr/>
          <a:lstStyle/>
          <a:p>
            <a:endParaRPr lang="en-US"/>
          </a:p>
        </p:txBody>
      </p:sp>
      <p:sp>
        <p:nvSpPr>
          <p:cNvPr id="9247" name="Line 31"/>
          <p:cNvSpPr>
            <a:spLocks noChangeShapeType="1"/>
          </p:cNvSpPr>
          <p:nvPr/>
        </p:nvSpPr>
        <p:spPr bwMode="auto">
          <a:xfrm>
            <a:off x="8101013" y="2090738"/>
            <a:ext cx="1587" cy="358775"/>
          </a:xfrm>
          <a:prstGeom prst="line">
            <a:avLst/>
          </a:prstGeom>
          <a:noFill/>
          <a:ln w="38160" cap="sq">
            <a:solidFill>
              <a:srgbClr val="FFFFFF"/>
            </a:solidFill>
            <a:miter lim="800000"/>
            <a:headEnd/>
            <a:tailEnd type="triangle" w="med" len="med"/>
          </a:ln>
          <a:effectLst/>
        </p:spPr>
        <p:txBody>
          <a:bodyPr/>
          <a:lstStyle/>
          <a:p>
            <a:endParaRPr lang="en-US"/>
          </a:p>
        </p:txBody>
      </p:sp>
      <p:sp>
        <p:nvSpPr>
          <p:cNvPr id="9248" name="Text Box 32"/>
          <p:cNvSpPr txBox="1">
            <a:spLocks noChangeArrowheads="1"/>
          </p:cNvSpPr>
          <p:nvPr/>
        </p:nvSpPr>
        <p:spPr bwMode="auto">
          <a:xfrm>
            <a:off x="179388" y="3062288"/>
            <a:ext cx="4176712" cy="336550"/>
          </a:xfrm>
          <a:prstGeom prst="rect">
            <a:avLst/>
          </a:prstGeom>
          <a:noFill/>
          <a:ln w="9525" cap="flat">
            <a:noFill/>
            <a:round/>
            <a:headEnd/>
            <a:tailEnd/>
          </a:ln>
          <a:effectLst/>
        </p:spPr>
        <p:txBody>
          <a:bodyPr lIns="90000" tIns="46800" rIns="90000" bIns="46800">
            <a:spAutoFit/>
          </a:bodyPr>
          <a:lstStyle/>
          <a:p>
            <a:pPr>
              <a:spcBef>
                <a:spcPts val="1125"/>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600" b="1" u="sng">
                <a:solidFill>
                  <a:srgbClr val="FFFFFF"/>
                </a:solidFill>
                <a:effectLst>
                  <a:outerShdw blurRad="38100" dist="38100" dir="2700000" algn="tl">
                    <a:srgbClr val="000000"/>
                  </a:outerShdw>
                </a:effectLst>
                <a:latin typeface="Verdana" pitchFamily="32" charset="0"/>
              </a:rPr>
              <a:t>First Fulfillment: (</a:t>
            </a:r>
            <a:r>
              <a:rPr lang="en-US" sz="1600" b="1" u="sng">
                <a:solidFill>
                  <a:srgbClr val="9999FF"/>
                </a:solidFill>
                <a:effectLst>
                  <a:outerShdw blurRad="38100" dist="38100" dir="2700000" algn="tl">
                    <a:srgbClr val="000000"/>
                  </a:outerShdw>
                </a:effectLst>
                <a:latin typeface="Verdana" pitchFamily="32" charset="0"/>
              </a:rPr>
              <a:t>COL 307-319</a:t>
            </a:r>
            <a:r>
              <a:rPr lang="en-US" sz="1600" b="1" u="sng">
                <a:solidFill>
                  <a:srgbClr val="FFFFFF"/>
                </a:solidFill>
                <a:effectLst>
                  <a:outerShdw blurRad="38100" dist="38100" dir="2700000" algn="tl">
                    <a:srgbClr val="000000"/>
                  </a:outerShdw>
                </a:effectLst>
                <a:latin typeface="Verdana" pitchFamily="32" charset="0"/>
              </a:rPr>
              <a:t>)</a:t>
            </a:r>
          </a:p>
        </p:txBody>
      </p:sp>
      <p:sp>
        <p:nvSpPr>
          <p:cNvPr id="9249" name="Text Box 33"/>
          <p:cNvSpPr txBox="1">
            <a:spLocks noChangeArrowheads="1"/>
          </p:cNvSpPr>
          <p:nvPr/>
        </p:nvSpPr>
        <p:spPr bwMode="auto">
          <a:xfrm>
            <a:off x="179388" y="5013325"/>
            <a:ext cx="2520950" cy="336550"/>
          </a:xfrm>
          <a:prstGeom prst="rect">
            <a:avLst/>
          </a:prstGeom>
          <a:noFill/>
          <a:ln w="9525" cap="flat">
            <a:noFill/>
            <a:round/>
            <a:headEnd/>
            <a:tailEnd/>
          </a:ln>
          <a:effectLst/>
        </p:spPr>
        <p:txBody>
          <a:bodyPr lIns="90000" tIns="46800" rIns="90000" bIns="46800">
            <a:spAutoFit/>
          </a:bodyPr>
          <a:lstStyle/>
          <a:p>
            <a:pPr>
              <a:spcBef>
                <a:spcPts val="1125"/>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600" b="1" u="sng">
                <a:solidFill>
                  <a:srgbClr val="FFFFFF"/>
                </a:solidFill>
                <a:effectLst>
                  <a:outerShdw blurRad="38100" dist="38100" dir="2700000" algn="tl">
                    <a:srgbClr val="000000"/>
                  </a:outerShdw>
                </a:effectLst>
                <a:latin typeface="Verdana" pitchFamily="32" charset="0"/>
              </a:rPr>
              <a:t>Second Fulfillment:</a:t>
            </a:r>
          </a:p>
        </p:txBody>
      </p:sp>
      <p:sp>
        <p:nvSpPr>
          <p:cNvPr id="9250" name="Line 34"/>
          <p:cNvSpPr>
            <a:spLocks noChangeShapeType="1"/>
          </p:cNvSpPr>
          <p:nvPr/>
        </p:nvSpPr>
        <p:spPr bwMode="auto">
          <a:xfrm>
            <a:off x="900113" y="4090988"/>
            <a:ext cx="1587" cy="358775"/>
          </a:xfrm>
          <a:prstGeom prst="line">
            <a:avLst/>
          </a:prstGeom>
          <a:noFill/>
          <a:ln w="38160" cap="sq">
            <a:solidFill>
              <a:srgbClr val="FFFFFF"/>
            </a:solidFill>
            <a:miter lim="800000"/>
            <a:headEnd/>
            <a:tailEnd type="triangle" w="med" len="med"/>
          </a:ln>
          <a:effectLst/>
        </p:spPr>
        <p:txBody>
          <a:bodyPr/>
          <a:lstStyle/>
          <a:p>
            <a:endParaRPr lang="en-US"/>
          </a:p>
        </p:txBody>
      </p:sp>
      <p:sp>
        <p:nvSpPr>
          <p:cNvPr id="9251" name="Line 35"/>
          <p:cNvSpPr>
            <a:spLocks noChangeShapeType="1"/>
          </p:cNvSpPr>
          <p:nvPr/>
        </p:nvSpPr>
        <p:spPr bwMode="auto">
          <a:xfrm>
            <a:off x="2195513" y="4108450"/>
            <a:ext cx="1587" cy="358775"/>
          </a:xfrm>
          <a:prstGeom prst="line">
            <a:avLst/>
          </a:prstGeom>
          <a:noFill/>
          <a:ln w="38160" cap="sq">
            <a:solidFill>
              <a:srgbClr val="FFFFFF"/>
            </a:solidFill>
            <a:miter lim="800000"/>
            <a:headEnd/>
            <a:tailEnd type="triangle" w="med" len="med"/>
          </a:ln>
          <a:effectLst/>
        </p:spPr>
        <p:txBody>
          <a:bodyPr/>
          <a:lstStyle/>
          <a:p>
            <a:endParaRPr lang="en-US"/>
          </a:p>
        </p:txBody>
      </p:sp>
      <p:sp>
        <p:nvSpPr>
          <p:cNvPr id="9252" name="Line 36"/>
          <p:cNvSpPr>
            <a:spLocks noChangeShapeType="1"/>
          </p:cNvSpPr>
          <p:nvPr/>
        </p:nvSpPr>
        <p:spPr bwMode="auto">
          <a:xfrm>
            <a:off x="4140200" y="4108450"/>
            <a:ext cx="1588" cy="358775"/>
          </a:xfrm>
          <a:prstGeom prst="line">
            <a:avLst/>
          </a:prstGeom>
          <a:noFill/>
          <a:ln w="38160" cap="sq">
            <a:solidFill>
              <a:srgbClr val="FFFFFF"/>
            </a:solidFill>
            <a:miter lim="800000"/>
            <a:headEnd/>
            <a:tailEnd type="triangle" w="med" len="med"/>
          </a:ln>
          <a:effectLst/>
        </p:spPr>
        <p:txBody>
          <a:bodyPr/>
          <a:lstStyle/>
          <a:p>
            <a:endParaRPr lang="en-US"/>
          </a:p>
        </p:txBody>
      </p:sp>
      <p:sp>
        <p:nvSpPr>
          <p:cNvPr id="9253" name="Line 37"/>
          <p:cNvSpPr>
            <a:spLocks noChangeShapeType="1"/>
          </p:cNvSpPr>
          <p:nvPr/>
        </p:nvSpPr>
        <p:spPr bwMode="auto">
          <a:xfrm>
            <a:off x="5580063" y="4092575"/>
            <a:ext cx="1587" cy="358775"/>
          </a:xfrm>
          <a:prstGeom prst="line">
            <a:avLst/>
          </a:prstGeom>
          <a:noFill/>
          <a:ln w="38160" cap="sq">
            <a:solidFill>
              <a:srgbClr val="FFFFFF"/>
            </a:solidFill>
            <a:miter lim="800000"/>
            <a:headEnd/>
            <a:tailEnd type="triangle" w="med" len="med"/>
          </a:ln>
          <a:effectLst/>
        </p:spPr>
        <p:txBody>
          <a:bodyPr/>
          <a:lstStyle/>
          <a:p>
            <a:endParaRPr lang="en-US"/>
          </a:p>
        </p:txBody>
      </p:sp>
      <p:sp>
        <p:nvSpPr>
          <p:cNvPr id="9254" name="Line 38"/>
          <p:cNvSpPr>
            <a:spLocks noChangeShapeType="1"/>
          </p:cNvSpPr>
          <p:nvPr/>
        </p:nvSpPr>
        <p:spPr bwMode="auto">
          <a:xfrm>
            <a:off x="6948488" y="4092575"/>
            <a:ext cx="1587" cy="358775"/>
          </a:xfrm>
          <a:prstGeom prst="line">
            <a:avLst/>
          </a:prstGeom>
          <a:noFill/>
          <a:ln w="38160" cap="sq">
            <a:solidFill>
              <a:srgbClr val="FFFFFF"/>
            </a:solidFill>
            <a:miter lim="800000"/>
            <a:headEnd/>
            <a:tailEnd type="triangle" w="med" len="med"/>
          </a:ln>
          <a:effectLst/>
        </p:spPr>
        <p:txBody>
          <a:bodyPr/>
          <a:lstStyle/>
          <a:p>
            <a:endParaRPr lang="en-US"/>
          </a:p>
        </p:txBody>
      </p:sp>
      <p:sp>
        <p:nvSpPr>
          <p:cNvPr id="9255" name="Line 39"/>
          <p:cNvSpPr>
            <a:spLocks noChangeShapeType="1"/>
          </p:cNvSpPr>
          <p:nvPr/>
        </p:nvSpPr>
        <p:spPr bwMode="auto">
          <a:xfrm>
            <a:off x="8101013" y="4092575"/>
            <a:ext cx="1587" cy="358775"/>
          </a:xfrm>
          <a:prstGeom prst="line">
            <a:avLst/>
          </a:prstGeom>
          <a:noFill/>
          <a:ln w="38160" cap="sq">
            <a:solidFill>
              <a:srgbClr val="FFFFFF"/>
            </a:solidFill>
            <a:miter lim="800000"/>
            <a:headEnd/>
            <a:tailEnd type="triangle" w="med" len="med"/>
          </a:ln>
          <a:effectLst/>
        </p:spPr>
        <p:txBody>
          <a:bodyPr/>
          <a:lstStyle/>
          <a:p>
            <a:endParaRPr lang="en-US"/>
          </a:p>
        </p:txBody>
      </p:sp>
      <p:sp>
        <p:nvSpPr>
          <p:cNvPr id="9256" name="Line 40"/>
          <p:cNvSpPr>
            <a:spLocks noChangeShapeType="1"/>
          </p:cNvSpPr>
          <p:nvPr/>
        </p:nvSpPr>
        <p:spPr bwMode="auto">
          <a:xfrm>
            <a:off x="900113" y="6035675"/>
            <a:ext cx="1587" cy="358775"/>
          </a:xfrm>
          <a:prstGeom prst="line">
            <a:avLst/>
          </a:prstGeom>
          <a:noFill/>
          <a:ln w="38160" cap="sq">
            <a:solidFill>
              <a:srgbClr val="FFFFFF"/>
            </a:solidFill>
            <a:miter lim="800000"/>
            <a:headEnd/>
            <a:tailEnd type="triangle" w="med" len="med"/>
          </a:ln>
          <a:effectLst/>
        </p:spPr>
        <p:txBody>
          <a:bodyPr/>
          <a:lstStyle/>
          <a:p>
            <a:endParaRPr lang="en-US"/>
          </a:p>
        </p:txBody>
      </p:sp>
      <p:sp>
        <p:nvSpPr>
          <p:cNvPr id="9257" name="Line 41"/>
          <p:cNvSpPr>
            <a:spLocks noChangeShapeType="1"/>
          </p:cNvSpPr>
          <p:nvPr/>
        </p:nvSpPr>
        <p:spPr bwMode="auto">
          <a:xfrm>
            <a:off x="2195513" y="6053138"/>
            <a:ext cx="1587" cy="358775"/>
          </a:xfrm>
          <a:prstGeom prst="line">
            <a:avLst/>
          </a:prstGeom>
          <a:noFill/>
          <a:ln w="38160" cap="sq">
            <a:solidFill>
              <a:srgbClr val="FFFFFF"/>
            </a:solidFill>
            <a:miter lim="800000"/>
            <a:headEnd/>
            <a:tailEnd type="triangle" w="med" len="med"/>
          </a:ln>
          <a:effectLst/>
        </p:spPr>
        <p:txBody>
          <a:bodyPr/>
          <a:lstStyle/>
          <a:p>
            <a:endParaRPr lang="en-US"/>
          </a:p>
        </p:txBody>
      </p:sp>
      <p:sp>
        <p:nvSpPr>
          <p:cNvPr id="9258" name="Line 42"/>
          <p:cNvSpPr>
            <a:spLocks noChangeShapeType="1"/>
          </p:cNvSpPr>
          <p:nvPr/>
        </p:nvSpPr>
        <p:spPr bwMode="auto">
          <a:xfrm>
            <a:off x="4140200" y="6053138"/>
            <a:ext cx="1588" cy="358775"/>
          </a:xfrm>
          <a:prstGeom prst="line">
            <a:avLst/>
          </a:prstGeom>
          <a:noFill/>
          <a:ln w="38160" cap="sq">
            <a:solidFill>
              <a:srgbClr val="FFFFFF"/>
            </a:solidFill>
            <a:miter lim="800000"/>
            <a:headEnd/>
            <a:tailEnd type="triangle" w="med" len="med"/>
          </a:ln>
          <a:effectLst/>
        </p:spPr>
        <p:txBody>
          <a:bodyPr/>
          <a:lstStyle/>
          <a:p>
            <a:endParaRPr lang="en-US"/>
          </a:p>
        </p:txBody>
      </p:sp>
      <p:sp>
        <p:nvSpPr>
          <p:cNvPr id="9259" name="Line 43"/>
          <p:cNvSpPr>
            <a:spLocks noChangeShapeType="1"/>
          </p:cNvSpPr>
          <p:nvPr/>
        </p:nvSpPr>
        <p:spPr bwMode="auto">
          <a:xfrm>
            <a:off x="5580063" y="6037263"/>
            <a:ext cx="1587" cy="358775"/>
          </a:xfrm>
          <a:prstGeom prst="line">
            <a:avLst/>
          </a:prstGeom>
          <a:noFill/>
          <a:ln w="38160" cap="sq">
            <a:solidFill>
              <a:srgbClr val="FFFFFF"/>
            </a:solidFill>
            <a:miter lim="800000"/>
            <a:headEnd/>
            <a:tailEnd type="triangle" w="med" len="med"/>
          </a:ln>
          <a:effectLst/>
        </p:spPr>
        <p:txBody>
          <a:bodyPr/>
          <a:lstStyle/>
          <a:p>
            <a:endParaRPr lang="en-US"/>
          </a:p>
        </p:txBody>
      </p:sp>
      <p:sp>
        <p:nvSpPr>
          <p:cNvPr id="9260" name="Line 44"/>
          <p:cNvSpPr>
            <a:spLocks noChangeShapeType="1"/>
          </p:cNvSpPr>
          <p:nvPr/>
        </p:nvSpPr>
        <p:spPr bwMode="auto">
          <a:xfrm>
            <a:off x="6948488" y="6037263"/>
            <a:ext cx="1587" cy="358775"/>
          </a:xfrm>
          <a:prstGeom prst="line">
            <a:avLst/>
          </a:prstGeom>
          <a:noFill/>
          <a:ln w="38160" cap="sq">
            <a:solidFill>
              <a:srgbClr val="FFFFFF"/>
            </a:solidFill>
            <a:miter lim="800000"/>
            <a:headEnd/>
            <a:tailEnd type="triangle" w="med" len="med"/>
          </a:ln>
          <a:effectLst/>
        </p:spPr>
        <p:txBody>
          <a:bodyPr/>
          <a:lstStyle/>
          <a:p>
            <a:endParaRPr lang="en-US"/>
          </a:p>
        </p:txBody>
      </p:sp>
      <p:sp>
        <p:nvSpPr>
          <p:cNvPr id="9261" name="Line 45"/>
          <p:cNvSpPr>
            <a:spLocks noChangeShapeType="1"/>
          </p:cNvSpPr>
          <p:nvPr/>
        </p:nvSpPr>
        <p:spPr bwMode="auto">
          <a:xfrm>
            <a:off x="8101013" y="6037263"/>
            <a:ext cx="1587" cy="358775"/>
          </a:xfrm>
          <a:prstGeom prst="line">
            <a:avLst/>
          </a:prstGeom>
          <a:noFill/>
          <a:ln w="38160" cap="sq">
            <a:solidFill>
              <a:srgbClr val="FFFFFF"/>
            </a:solidFill>
            <a:miter lim="800000"/>
            <a:headEnd/>
            <a:tailEnd type="triangle" w="med" len="med"/>
          </a:ln>
          <a:effectLst/>
        </p:spPr>
        <p:txBody>
          <a:bodyPr/>
          <a:lstStyle/>
          <a:p>
            <a:endParaRPr lang="en-US"/>
          </a:p>
        </p:txBody>
      </p:sp>
    </p:spTree>
  </p:cSld>
  <p:clrMapOvr>
    <a:masterClrMapping/>
  </p:clrMapOvr>
  <p:transition spd="med"/>
  <p:timing>
    <p:tnLst>
      <p:par>
        <p:cTn id="1" dur="indefinite"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fill="hold" nodeType="clickEffect">
                                  <p:stCondLst>
                                    <p:cond delay="0"/>
                                  </p:stCondLst>
                                  <p:childTnLst>
                                    <p:set>
                                      <p:cBhvr additive="repl">
                                        <p:cTn id="6" dur="1" fill="hold">
                                          <p:stCondLst>
                                            <p:cond delay="0"/>
                                          </p:stCondLst>
                                        </p:cTn>
                                        <p:tgtEl>
                                          <p:spTgt spid="9219"/>
                                        </p:tgtEl>
                                        <p:attrNameLst>
                                          <p:attrName>style.visibility</p:attrName>
                                        </p:attrNameLst>
                                      </p:cBhvr>
                                      <p:to>
                                        <p:strVal val="visible"/>
                                      </p:to>
                                    </p:set>
                                    <p:anim calcmode="lin" valueType="num">
                                      <p:cBhvr additive="repl">
                                        <p:cTn id="7" dur="1000" fill="hold"/>
                                        <p:tgtEl>
                                          <p:spTgt spid="9219"/>
                                        </p:tgtEl>
                                        <p:attrNameLst>
                                          <p:attrName>ppt_w</p:attrName>
                                        </p:attrNameLst>
                                      </p:cBhvr>
                                      <p:tavLst>
                                        <p:tav tm="100000">
                                          <p:val>
                                            <p:strVal val="#ppt_w*0.70"/>
                                          </p:val>
                                        </p:tav>
                                        <p:tav>
                                          <p:val>
                                            <p:strVal val="#ppt_w"/>
                                          </p:val>
                                        </p:tav>
                                      </p:tavLst>
                                    </p:anim>
                                    <p:anim calcmode="lin" valueType="num">
                                      <p:cBhvr additive="repl">
                                        <p:cTn id="8" dur="1000" fill="hold"/>
                                        <p:tgtEl>
                                          <p:spTgt spid="9219"/>
                                        </p:tgtEl>
                                        <p:attrNameLst>
                                          <p:attrName>ppt_h</p:attrName>
                                        </p:attrNameLst>
                                      </p:cBhvr>
                                      <p:tavLst>
                                        <p:tav tm="100000">
                                          <p:val>
                                            <p:strVal val="#ppt_h"/>
                                          </p:val>
                                        </p:tav>
                                        <p:tav>
                                          <p:val>
                                            <p:strVal val="#ppt_h"/>
                                          </p:val>
                                        </p:tav>
                                      </p:tavLst>
                                    </p:anim>
                                    <p:animEffect transition="in" filter="fade">
                                      <p:cBhvr additive="repl">
                                        <p:cTn id="9" dur="1000"/>
                                        <p:tgtEl>
                                          <p:spTgt spid="9219"/>
                                        </p:tgtEl>
                                      </p:cBhvr>
                                    </p:animEffect>
                                  </p:childTnLst>
                                </p:cTn>
                              </p:par>
                            </p:childTnLst>
                          </p:cTn>
                        </p:par>
                        <p:par>
                          <p:cTn id="10" fill="hold">
                            <p:stCondLst>
                              <p:cond delay="1000"/>
                            </p:stCondLst>
                            <p:childTnLst>
                              <p:par>
                                <p:cTn id="11" presetID="22" presetClass="entr" presetSubtype="1" fill="hold" grpId="0" nodeType="afterEffect">
                                  <p:stCondLst>
                                    <p:cond delay="0"/>
                                  </p:stCondLst>
                                  <p:childTnLst>
                                    <p:set>
                                      <p:cBhvr additive="repl">
                                        <p:cTn id="12" dur="1" fill="hold">
                                          <p:stCondLst>
                                            <p:cond delay="0"/>
                                          </p:stCondLst>
                                        </p:cTn>
                                        <p:tgtEl>
                                          <p:spTgt spid="9242"/>
                                        </p:tgtEl>
                                        <p:attrNameLst>
                                          <p:attrName>style.visibility</p:attrName>
                                        </p:attrNameLst>
                                      </p:cBhvr>
                                      <p:to>
                                        <p:strVal val="visible"/>
                                      </p:to>
                                    </p:set>
                                    <p:animEffect transition="in" filter="wipe(up)">
                                      <p:cBhvr additive="repl">
                                        <p:cTn id="13" dur="500"/>
                                        <p:tgtEl>
                                          <p:spTgt spid="9242"/>
                                        </p:tgtEl>
                                      </p:cBhvr>
                                    </p:animEffect>
                                  </p:childTnLst>
                                </p:cTn>
                              </p:par>
                            </p:childTnLst>
                          </p:cTn>
                        </p:par>
                      </p:childTnLst>
                    </p:cTn>
                  </p:par>
                  <p:par>
                    <p:cTn id="14" fill="hold">
                      <p:stCondLst>
                        <p:cond delay="indefinite"/>
                      </p:stCondLst>
                      <p:childTnLst>
                        <p:par>
                          <p:cTn id="15" fill="hold">
                            <p:stCondLst>
                              <p:cond delay="0"/>
                            </p:stCondLst>
                            <p:childTnLst>
                              <p:par>
                                <p:cTn id="16" presetID="55" presetClass="entr" fill="hold" nodeType="clickEffect">
                                  <p:stCondLst>
                                    <p:cond delay="0"/>
                                  </p:stCondLst>
                                  <p:childTnLst>
                                    <p:set>
                                      <p:cBhvr additive="repl">
                                        <p:cTn id="17" dur="1" fill="hold">
                                          <p:stCondLst>
                                            <p:cond delay="0"/>
                                          </p:stCondLst>
                                        </p:cTn>
                                        <p:tgtEl>
                                          <p:spTgt spid="9220"/>
                                        </p:tgtEl>
                                        <p:attrNameLst>
                                          <p:attrName>style.visibility</p:attrName>
                                        </p:attrNameLst>
                                      </p:cBhvr>
                                      <p:to>
                                        <p:strVal val="visible"/>
                                      </p:to>
                                    </p:set>
                                    <p:anim calcmode="lin" valueType="num">
                                      <p:cBhvr additive="repl">
                                        <p:cTn id="18" dur="1000" fill="hold"/>
                                        <p:tgtEl>
                                          <p:spTgt spid="9220"/>
                                        </p:tgtEl>
                                        <p:attrNameLst>
                                          <p:attrName>ppt_w</p:attrName>
                                        </p:attrNameLst>
                                      </p:cBhvr>
                                      <p:tavLst>
                                        <p:tav tm="100000">
                                          <p:val>
                                            <p:strVal val="#ppt_w*0.70"/>
                                          </p:val>
                                        </p:tav>
                                        <p:tav>
                                          <p:val>
                                            <p:strVal val="#ppt_w"/>
                                          </p:val>
                                        </p:tav>
                                      </p:tavLst>
                                    </p:anim>
                                    <p:anim calcmode="lin" valueType="num">
                                      <p:cBhvr additive="repl">
                                        <p:cTn id="19" dur="1000" fill="hold"/>
                                        <p:tgtEl>
                                          <p:spTgt spid="9220"/>
                                        </p:tgtEl>
                                        <p:attrNameLst>
                                          <p:attrName>ppt_h</p:attrName>
                                        </p:attrNameLst>
                                      </p:cBhvr>
                                      <p:tavLst>
                                        <p:tav tm="100000">
                                          <p:val>
                                            <p:strVal val="#ppt_h"/>
                                          </p:val>
                                        </p:tav>
                                        <p:tav>
                                          <p:val>
                                            <p:strVal val="#ppt_h"/>
                                          </p:val>
                                        </p:tav>
                                      </p:tavLst>
                                    </p:anim>
                                    <p:animEffect transition="in" filter="fade">
                                      <p:cBhvr additive="repl">
                                        <p:cTn id="20" dur="1000"/>
                                        <p:tgtEl>
                                          <p:spTgt spid="9220"/>
                                        </p:tgtEl>
                                      </p:cBhvr>
                                    </p:animEffect>
                                  </p:childTnLst>
                                </p:cTn>
                              </p:par>
                            </p:childTnLst>
                          </p:cTn>
                        </p:par>
                        <p:par>
                          <p:cTn id="21" fill="hold">
                            <p:stCondLst>
                              <p:cond delay="1000"/>
                            </p:stCondLst>
                            <p:childTnLst>
                              <p:par>
                                <p:cTn id="22" presetID="22" presetClass="entr" presetSubtype="1" fill="hold" grpId="0" nodeType="afterEffect">
                                  <p:stCondLst>
                                    <p:cond delay="0"/>
                                  </p:stCondLst>
                                  <p:childTnLst>
                                    <p:set>
                                      <p:cBhvr additive="repl">
                                        <p:cTn id="23" dur="1" fill="hold">
                                          <p:stCondLst>
                                            <p:cond delay="0"/>
                                          </p:stCondLst>
                                        </p:cTn>
                                        <p:tgtEl>
                                          <p:spTgt spid="9243"/>
                                        </p:tgtEl>
                                        <p:attrNameLst>
                                          <p:attrName>style.visibility</p:attrName>
                                        </p:attrNameLst>
                                      </p:cBhvr>
                                      <p:to>
                                        <p:strVal val="visible"/>
                                      </p:to>
                                    </p:set>
                                    <p:animEffect transition="in" filter="wipe(up)">
                                      <p:cBhvr additive="repl">
                                        <p:cTn id="24" dur="500"/>
                                        <p:tgtEl>
                                          <p:spTgt spid="9243"/>
                                        </p:tgtEl>
                                      </p:cBhvr>
                                    </p:animEffect>
                                  </p:childTnLst>
                                </p:cTn>
                              </p:par>
                            </p:childTnLst>
                          </p:cTn>
                        </p:par>
                      </p:childTnLst>
                    </p:cTn>
                  </p:par>
                  <p:par>
                    <p:cTn id="25" fill="hold">
                      <p:stCondLst>
                        <p:cond delay="indefinite"/>
                      </p:stCondLst>
                      <p:childTnLst>
                        <p:par>
                          <p:cTn id="26" fill="hold">
                            <p:stCondLst>
                              <p:cond delay="0"/>
                            </p:stCondLst>
                            <p:childTnLst>
                              <p:par>
                                <p:cTn id="27" presetID="55" presetClass="entr" fill="hold" nodeType="clickEffect">
                                  <p:stCondLst>
                                    <p:cond delay="0"/>
                                  </p:stCondLst>
                                  <p:childTnLst>
                                    <p:set>
                                      <p:cBhvr additive="repl">
                                        <p:cTn id="28" dur="1" fill="hold">
                                          <p:stCondLst>
                                            <p:cond delay="0"/>
                                          </p:stCondLst>
                                        </p:cTn>
                                        <p:tgtEl>
                                          <p:spTgt spid="9221"/>
                                        </p:tgtEl>
                                        <p:attrNameLst>
                                          <p:attrName>style.visibility</p:attrName>
                                        </p:attrNameLst>
                                      </p:cBhvr>
                                      <p:to>
                                        <p:strVal val="visible"/>
                                      </p:to>
                                    </p:set>
                                    <p:anim calcmode="lin" valueType="num">
                                      <p:cBhvr additive="repl">
                                        <p:cTn id="29" dur="1000" fill="hold"/>
                                        <p:tgtEl>
                                          <p:spTgt spid="9221"/>
                                        </p:tgtEl>
                                        <p:attrNameLst>
                                          <p:attrName>ppt_w</p:attrName>
                                        </p:attrNameLst>
                                      </p:cBhvr>
                                      <p:tavLst>
                                        <p:tav tm="100000">
                                          <p:val>
                                            <p:strVal val="#ppt_w*0.70"/>
                                          </p:val>
                                        </p:tav>
                                        <p:tav>
                                          <p:val>
                                            <p:strVal val="#ppt_w"/>
                                          </p:val>
                                        </p:tav>
                                      </p:tavLst>
                                    </p:anim>
                                    <p:anim calcmode="lin" valueType="num">
                                      <p:cBhvr additive="repl">
                                        <p:cTn id="30" dur="1000" fill="hold"/>
                                        <p:tgtEl>
                                          <p:spTgt spid="9221"/>
                                        </p:tgtEl>
                                        <p:attrNameLst>
                                          <p:attrName>ppt_h</p:attrName>
                                        </p:attrNameLst>
                                      </p:cBhvr>
                                      <p:tavLst>
                                        <p:tav tm="100000">
                                          <p:val>
                                            <p:strVal val="#ppt_h"/>
                                          </p:val>
                                        </p:tav>
                                        <p:tav>
                                          <p:val>
                                            <p:strVal val="#ppt_h"/>
                                          </p:val>
                                        </p:tav>
                                      </p:tavLst>
                                    </p:anim>
                                    <p:animEffect transition="in" filter="fade">
                                      <p:cBhvr additive="repl">
                                        <p:cTn id="31" dur="1000"/>
                                        <p:tgtEl>
                                          <p:spTgt spid="9221"/>
                                        </p:tgtEl>
                                      </p:cBhvr>
                                    </p:animEffect>
                                  </p:childTnLst>
                                </p:cTn>
                              </p:par>
                            </p:childTnLst>
                          </p:cTn>
                        </p:par>
                        <p:par>
                          <p:cTn id="32" fill="hold">
                            <p:stCondLst>
                              <p:cond delay="1000"/>
                            </p:stCondLst>
                            <p:childTnLst>
                              <p:par>
                                <p:cTn id="33" presetID="22" presetClass="entr" presetSubtype="1" fill="hold" grpId="0" nodeType="afterEffect">
                                  <p:stCondLst>
                                    <p:cond delay="0"/>
                                  </p:stCondLst>
                                  <p:childTnLst>
                                    <p:set>
                                      <p:cBhvr additive="repl">
                                        <p:cTn id="34" dur="1" fill="hold">
                                          <p:stCondLst>
                                            <p:cond delay="0"/>
                                          </p:stCondLst>
                                        </p:cTn>
                                        <p:tgtEl>
                                          <p:spTgt spid="9244"/>
                                        </p:tgtEl>
                                        <p:attrNameLst>
                                          <p:attrName>style.visibility</p:attrName>
                                        </p:attrNameLst>
                                      </p:cBhvr>
                                      <p:to>
                                        <p:strVal val="visible"/>
                                      </p:to>
                                    </p:set>
                                    <p:animEffect transition="in" filter="wipe(up)">
                                      <p:cBhvr additive="repl">
                                        <p:cTn id="35" dur="500"/>
                                        <p:tgtEl>
                                          <p:spTgt spid="9244"/>
                                        </p:tgtEl>
                                      </p:cBhvr>
                                    </p:animEffect>
                                  </p:childTnLst>
                                </p:cTn>
                              </p:par>
                            </p:childTnLst>
                          </p:cTn>
                        </p:par>
                      </p:childTnLst>
                    </p:cTn>
                  </p:par>
                  <p:par>
                    <p:cTn id="36" fill="hold">
                      <p:stCondLst>
                        <p:cond delay="indefinite"/>
                      </p:stCondLst>
                      <p:childTnLst>
                        <p:par>
                          <p:cTn id="37" fill="hold">
                            <p:stCondLst>
                              <p:cond delay="0"/>
                            </p:stCondLst>
                            <p:childTnLst>
                              <p:par>
                                <p:cTn id="38" presetID="55" presetClass="entr" fill="hold" nodeType="clickEffect">
                                  <p:stCondLst>
                                    <p:cond delay="0"/>
                                  </p:stCondLst>
                                  <p:childTnLst>
                                    <p:set>
                                      <p:cBhvr additive="repl">
                                        <p:cTn id="39" dur="1" fill="hold">
                                          <p:stCondLst>
                                            <p:cond delay="0"/>
                                          </p:stCondLst>
                                        </p:cTn>
                                        <p:tgtEl>
                                          <p:spTgt spid="9222"/>
                                        </p:tgtEl>
                                        <p:attrNameLst>
                                          <p:attrName>style.visibility</p:attrName>
                                        </p:attrNameLst>
                                      </p:cBhvr>
                                      <p:to>
                                        <p:strVal val="visible"/>
                                      </p:to>
                                    </p:set>
                                    <p:anim calcmode="lin" valueType="num">
                                      <p:cBhvr additive="repl">
                                        <p:cTn id="40" dur="1000" fill="hold"/>
                                        <p:tgtEl>
                                          <p:spTgt spid="9222"/>
                                        </p:tgtEl>
                                        <p:attrNameLst>
                                          <p:attrName>ppt_w</p:attrName>
                                        </p:attrNameLst>
                                      </p:cBhvr>
                                      <p:tavLst>
                                        <p:tav tm="100000">
                                          <p:val>
                                            <p:strVal val="#ppt_w*0.70"/>
                                          </p:val>
                                        </p:tav>
                                        <p:tav>
                                          <p:val>
                                            <p:strVal val="#ppt_w"/>
                                          </p:val>
                                        </p:tav>
                                      </p:tavLst>
                                    </p:anim>
                                    <p:anim calcmode="lin" valueType="num">
                                      <p:cBhvr additive="repl">
                                        <p:cTn id="41" dur="1000" fill="hold"/>
                                        <p:tgtEl>
                                          <p:spTgt spid="9222"/>
                                        </p:tgtEl>
                                        <p:attrNameLst>
                                          <p:attrName>ppt_h</p:attrName>
                                        </p:attrNameLst>
                                      </p:cBhvr>
                                      <p:tavLst>
                                        <p:tav tm="100000">
                                          <p:val>
                                            <p:strVal val="#ppt_h"/>
                                          </p:val>
                                        </p:tav>
                                        <p:tav>
                                          <p:val>
                                            <p:strVal val="#ppt_h"/>
                                          </p:val>
                                        </p:tav>
                                      </p:tavLst>
                                    </p:anim>
                                    <p:animEffect transition="in" filter="fade">
                                      <p:cBhvr additive="repl">
                                        <p:cTn id="42" dur="1000"/>
                                        <p:tgtEl>
                                          <p:spTgt spid="9222"/>
                                        </p:tgtEl>
                                      </p:cBhvr>
                                    </p:animEffect>
                                  </p:childTnLst>
                                </p:cTn>
                              </p:par>
                            </p:childTnLst>
                          </p:cTn>
                        </p:par>
                        <p:par>
                          <p:cTn id="43" fill="hold">
                            <p:stCondLst>
                              <p:cond delay="1000"/>
                            </p:stCondLst>
                            <p:childTnLst>
                              <p:par>
                                <p:cTn id="44" presetID="22" presetClass="entr" presetSubtype="1" fill="hold" grpId="0" nodeType="afterEffect">
                                  <p:stCondLst>
                                    <p:cond delay="0"/>
                                  </p:stCondLst>
                                  <p:childTnLst>
                                    <p:set>
                                      <p:cBhvr additive="repl">
                                        <p:cTn id="45" dur="1" fill="hold">
                                          <p:stCondLst>
                                            <p:cond delay="0"/>
                                          </p:stCondLst>
                                        </p:cTn>
                                        <p:tgtEl>
                                          <p:spTgt spid="9245"/>
                                        </p:tgtEl>
                                        <p:attrNameLst>
                                          <p:attrName>style.visibility</p:attrName>
                                        </p:attrNameLst>
                                      </p:cBhvr>
                                      <p:to>
                                        <p:strVal val="visible"/>
                                      </p:to>
                                    </p:set>
                                    <p:animEffect transition="in" filter="wipe(up)">
                                      <p:cBhvr additive="repl">
                                        <p:cTn id="46" dur="500"/>
                                        <p:tgtEl>
                                          <p:spTgt spid="9245"/>
                                        </p:tgtEl>
                                      </p:cBhvr>
                                    </p:animEffect>
                                  </p:childTnLst>
                                </p:cTn>
                              </p:par>
                            </p:childTnLst>
                          </p:cTn>
                        </p:par>
                      </p:childTnLst>
                    </p:cTn>
                  </p:par>
                  <p:par>
                    <p:cTn id="47" fill="hold">
                      <p:stCondLst>
                        <p:cond delay="indefinite"/>
                      </p:stCondLst>
                      <p:childTnLst>
                        <p:par>
                          <p:cTn id="48" fill="hold">
                            <p:stCondLst>
                              <p:cond delay="0"/>
                            </p:stCondLst>
                            <p:childTnLst>
                              <p:par>
                                <p:cTn id="49" presetID="55" presetClass="entr" fill="hold" nodeType="clickEffect">
                                  <p:stCondLst>
                                    <p:cond delay="0"/>
                                  </p:stCondLst>
                                  <p:childTnLst>
                                    <p:set>
                                      <p:cBhvr additive="repl">
                                        <p:cTn id="50" dur="1" fill="hold">
                                          <p:stCondLst>
                                            <p:cond delay="0"/>
                                          </p:stCondLst>
                                        </p:cTn>
                                        <p:tgtEl>
                                          <p:spTgt spid="9224"/>
                                        </p:tgtEl>
                                        <p:attrNameLst>
                                          <p:attrName>style.visibility</p:attrName>
                                        </p:attrNameLst>
                                      </p:cBhvr>
                                      <p:to>
                                        <p:strVal val="visible"/>
                                      </p:to>
                                    </p:set>
                                    <p:anim calcmode="lin" valueType="num">
                                      <p:cBhvr additive="repl">
                                        <p:cTn id="51" dur="1000" fill="hold"/>
                                        <p:tgtEl>
                                          <p:spTgt spid="9224"/>
                                        </p:tgtEl>
                                        <p:attrNameLst>
                                          <p:attrName>ppt_w</p:attrName>
                                        </p:attrNameLst>
                                      </p:cBhvr>
                                      <p:tavLst>
                                        <p:tav tm="100000">
                                          <p:val>
                                            <p:strVal val="#ppt_w*0.70"/>
                                          </p:val>
                                        </p:tav>
                                        <p:tav>
                                          <p:val>
                                            <p:strVal val="#ppt_w"/>
                                          </p:val>
                                        </p:tav>
                                      </p:tavLst>
                                    </p:anim>
                                    <p:anim calcmode="lin" valueType="num">
                                      <p:cBhvr additive="repl">
                                        <p:cTn id="52" dur="1000" fill="hold"/>
                                        <p:tgtEl>
                                          <p:spTgt spid="9224"/>
                                        </p:tgtEl>
                                        <p:attrNameLst>
                                          <p:attrName>ppt_h</p:attrName>
                                        </p:attrNameLst>
                                      </p:cBhvr>
                                      <p:tavLst>
                                        <p:tav tm="100000">
                                          <p:val>
                                            <p:strVal val="#ppt_h"/>
                                          </p:val>
                                        </p:tav>
                                        <p:tav>
                                          <p:val>
                                            <p:strVal val="#ppt_h"/>
                                          </p:val>
                                        </p:tav>
                                      </p:tavLst>
                                    </p:anim>
                                    <p:animEffect transition="in" filter="fade">
                                      <p:cBhvr additive="repl">
                                        <p:cTn id="53" dur="1000"/>
                                        <p:tgtEl>
                                          <p:spTgt spid="9224"/>
                                        </p:tgtEl>
                                      </p:cBhvr>
                                    </p:animEffect>
                                  </p:childTnLst>
                                </p:cTn>
                              </p:par>
                            </p:childTnLst>
                          </p:cTn>
                        </p:par>
                        <p:par>
                          <p:cTn id="54" fill="hold">
                            <p:stCondLst>
                              <p:cond delay="1000"/>
                            </p:stCondLst>
                            <p:childTnLst>
                              <p:par>
                                <p:cTn id="55" presetID="22" presetClass="entr" presetSubtype="1" fill="hold" grpId="0" nodeType="afterEffect">
                                  <p:stCondLst>
                                    <p:cond delay="0"/>
                                  </p:stCondLst>
                                  <p:childTnLst>
                                    <p:set>
                                      <p:cBhvr additive="repl">
                                        <p:cTn id="56" dur="1" fill="hold">
                                          <p:stCondLst>
                                            <p:cond delay="0"/>
                                          </p:stCondLst>
                                        </p:cTn>
                                        <p:tgtEl>
                                          <p:spTgt spid="9246"/>
                                        </p:tgtEl>
                                        <p:attrNameLst>
                                          <p:attrName>style.visibility</p:attrName>
                                        </p:attrNameLst>
                                      </p:cBhvr>
                                      <p:to>
                                        <p:strVal val="visible"/>
                                      </p:to>
                                    </p:set>
                                    <p:animEffect transition="in" filter="wipe(up)">
                                      <p:cBhvr additive="repl">
                                        <p:cTn id="57" dur="500"/>
                                        <p:tgtEl>
                                          <p:spTgt spid="9246"/>
                                        </p:tgtEl>
                                      </p:cBhvr>
                                    </p:animEffect>
                                  </p:childTnLst>
                                </p:cTn>
                              </p:par>
                            </p:childTnLst>
                          </p:cTn>
                        </p:par>
                      </p:childTnLst>
                    </p:cTn>
                  </p:par>
                  <p:par>
                    <p:cTn id="58" fill="hold">
                      <p:stCondLst>
                        <p:cond delay="indefinite"/>
                      </p:stCondLst>
                      <p:childTnLst>
                        <p:par>
                          <p:cTn id="59" fill="hold">
                            <p:stCondLst>
                              <p:cond delay="0"/>
                            </p:stCondLst>
                            <p:childTnLst>
                              <p:par>
                                <p:cTn id="60" presetID="55" presetClass="entr" fill="hold" nodeType="clickEffect">
                                  <p:stCondLst>
                                    <p:cond delay="0"/>
                                  </p:stCondLst>
                                  <p:childTnLst>
                                    <p:set>
                                      <p:cBhvr additive="repl">
                                        <p:cTn id="61" dur="1" fill="hold">
                                          <p:stCondLst>
                                            <p:cond delay="0"/>
                                          </p:stCondLst>
                                        </p:cTn>
                                        <p:tgtEl>
                                          <p:spTgt spid="9223"/>
                                        </p:tgtEl>
                                        <p:attrNameLst>
                                          <p:attrName>style.visibility</p:attrName>
                                        </p:attrNameLst>
                                      </p:cBhvr>
                                      <p:to>
                                        <p:strVal val="visible"/>
                                      </p:to>
                                    </p:set>
                                    <p:anim calcmode="lin" valueType="num">
                                      <p:cBhvr additive="repl">
                                        <p:cTn id="62" dur="1000" fill="hold"/>
                                        <p:tgtEl>
                                          <p:spTgt spid="9223"/>
                                        </p:tgtEl>
                                        <p:attrNameLst>
                                          <p:attrName>ppt_w</p:attrName>
                                        </p:attrNameLst>
                                      </p:cBhvr>
                                      <p:tavLst>
                                        <p:tav tm="100000">
                                          <p:val>
                                            <p:strVal val="#ppt_w*0.70"/>
                                          </p:val>
                                        </p:tav>
                                        <p:tav>
                                          <p:val>
                                            <p:strVal val="#ppt_w"/>
                                          </p:val>
                                        </p:tav>
                                      </p:tavLst>
                                    </p:anim>
                                    <p:anim calcmode="lin" valueType="num">
                                      <p:cBhvr additive="repl">
                                        <p:cTn id="63" dur="1000" fill="hold"/>
                                        <p:tgtEl>
                                          <p:spTgt spid="9223"/>
                                        </p:tgtEl>
                                        <p:attrNameLst>
                                          <p:attrName>ppt_h</p:attrName>
                                        </p:attrNameLst>
                                      </p:cBhvr>
                                      <p:tavLst>
                                        <p:tav tm="100000">
                                          <p:val>
                                            <p:strVal val="#ppt_h"/>
                                          </p:val>
                                        </p:tav>
                                        <p:tav>
                                          <p:val>
                                            <p:strVal val="#ppt_h"/>
                                          </p:val>
                                        </p:tav>
                                      </p:tavLst>
                                    </p:anim>
                                    <p:animEffect transition="in" filter="fade">
                                      <p:cBhvr additive="repl">
                                        <p:cTn id="64" dur="1000"/>
                                        <p:tgtEl>
                                          <p:spTgt spid="9223"/>
                                        </p:tgtEl>
                                      </p:cBhvr>
                                    </p:animEffect>
                                  </p:childTnLst>
                                </p:cTn>
                              </p:par>
                            </p:childTnLst>
                          </p:cTn>
                        </p:par>
                        <p:par>
                          <p:cTn id="65" fill="hold">
                            <p:stCondLst>
                              <p:cond delay="1000"/>
                            </p:stCondLst>
                            <p:childTnLst>
                              <p:par>
                                <p:cTn id="66" presetID="22" presetClass="entr" presetSubtype="1" fill="hold" grpId="0" nodeType="afterEffect">
                                  <p:stCondLst>
                                    <p:cond delay="0"/>
                                  </p:stCondLst>
                                  <p:childTnLst>
                                    <p:set>
                                      <p:cBhvr additive="repl">
                                        <p:cTn id="67" dur="1" fill="hold">
                                          <p:stCondLst>
                                            <p:cond delay="0"/>
                                          </p:stCondLst>
                                        </p:cTn>
                                        <p:tgtEl>
                                          <p:spTgt spid="9247"/>
                                        </p:tgtEl>
                                        <p:attrNameLst>
                                          <p:attrName>style.visibility</p:attrName>
                                        </p:attrNameLst>
                                      </p:cBhvr>
                                      <p:to>
                                        <p:strVal val="visible"/>
                                      </p:to>
                                    </p:set>
                                    <p:animEffect transition="in" filter="wipe(up)">
                                      <p:cBhvr additive="repl">
                                        <p:cTn id="68" dur="500"/>
                                        <p:tgtEl>
                                          <p:spTgt spid="9247"/>
                                        </p:tgtEl>
                                      </p:cBhvr>
                                    </p:animEffect>
                                  </p:childTnLst>
                                </p:cTn>
                              </p:par>
                            </p:childTnLst>
                          </p:cTn>
                        </p:par>
                      </p:childTnLst>
                    </p:cTn>
                  </p:par>
                  <p:par>
                    <p:cTn id="69" fill="hold">
                      <p:stCondLst>
                        <p:cond delay="indefinite"/>
                      </p:stCondLst>
                      <p:childTnLst>
                        <p:par>
                          <p:cTn id="70" fill="hold">
                            <p:stCondLst>
                              <p:cond delay="0"/>
                            </p:stCondLst>
                            <p:childTnLst>
                              <p:par>
                                <p:cTn id="71" presetID="55" presetClass="entr" fill="hold" nodeType="clickEffect">
                                  <p:stCondLst>
                                    <p:cond delay="0"/>
                                  </p:stCondLst>
                                  <p:childTnLst>
                                    <p:set>
                                      <p:cBhvr additive="repl">
                                        <p:cTn id="72" dur="1" fill="hold">
                                          <p:stCondLst>
                                            <p:cond delay="0"/>
                                          </p:stCondLst>
                                        </p:cTn>
                                        <p:tgtEl>
                                          <p:spTgt spid="9248"/>
                                        </p:tgtEl>
                                        <p:attrNameLst>
                                          <p:attrName>style.visibility</p:attrName>
                                        </p:attrNameLst>
                                      </p:cBhvr>
                                      <p:to>
                                        <p:strVal val="visible"/>
                                      </p:to>
                                    </p:set>
                                    <p:anim calcmode="lin" valueType="num">
                                      <p:cBhvr additive="repl">
                                        <p:cTn id="73" dur="1000" fill="hold"/>
                                        <p:tgtEl>
                                          <p:spTgt spid="9248"/>
                                        </p:tgtEl>
                                        <p:attrNameLst>
                                          <p:attrName>ppt_w</p:attrName>
                                        </p:attrNameLst>
                                      </p:cBhvr>
                                      <p:tavLst>
                                        <p:tav tm="100000">
                                          <p:val>
                                            <p:strVal val="#ppt_w*0.70"/>
                                          </p:val>
                                        </p:tav>
                                        <p:tav>
                                          <p:val>
                                            <p:strVal val="#ppt_w"/>
                                          </p:val>
                                        </p:tav>
                                      </p:tavLst>
                                    </p:anim>
                                    <p:anim calcmode="lin" valueType="num">
                                      <p:cBhvr additive="repl">
                                        <p:cTn id="74" dur="1000" fill="hold"/>
                                        <p:tgtEl>
                                          <p:spTgt spid="9248"/>
                                        </p:tgtEl>
                                        <p:attrNameLst>
                                          <p:attrName>ppt_h</p:attrName>
                                        </p:attrNameLst>
                                      </p:cBhvr>
                                      <p:tavLst>
                                        <p:tav tm="100000">
                                          <p:val>
                                            <p:strVal val="#ppt_h"/>
                                          </p:val>
                                        </p:tav>
                                        <p:tav>
                                          <p:val>
                                            <p:strVal val="#ppt_h"/>
                                          </p:val>
                                        </p:tav>
                                      </p:tavLst>
                                    </p:anim>
                                    <p:animEffect transition="in" filter="fade">
                                      <p:cBhvr additive="repl">
                                        <p:cTn id="75" dur="1000"/>
                                        <p:tgtEl>
                                          <p:spTgt spid="9248"/>
                                        </p:tgtEl>
                                      </p:cBhvr>
                                    </p:animEffect>
                                  </p:childTnLst>
                                </p:cTn>
                              </p:par>
                              <p:par>
                                <p:cTn id="76" presetID="55" presetClass="entr" fill="hold" grpId="0" nodeType="withEffect">
                                  <p:stCondLst>
                                    <p:cond delay="0"/>
                                  </p:stCondLst>
                                  <p:childTnLst>
                                    <p:set>
                                      <p:cBhvr additive="repl">
                                        <p:cTn id="77" dur="1" fill="hold">
                                          <p:stCondLst>
                                            <p:cond delay="0"/>
                                          </p:stCondLst>
                                        </p:cTn>
                                        <p:tgtEl>
                                          <p:spTgt spid="9225"/>
                                        </p:tgtEl>
                                        <p:attrNameLst>
                                          <p:attrName>style.visibility</p:attrName>
                                        </p:attrNameLst>
                                      </p:cBhvr>
                                      <p:to>
                                        <p:strVal val="visible"/>
                                      </p:to>
                                    </p:set>
                                    <p:anim calcmode="lin" valueType="num">
                                      <p:cBhvr additive="repl">
                                        <p:cTn id="78" dur="1000" fill="hold"/>
                                        <p:tgtEl>
                                          <p:spTgt spid="9225"/>
                                        </p:tgtEl>
                                        <p:attrNameLst>
                                          <p:attrName>ppt_w</p:attrName>
                                        </p:attrNameLst>
                                      </p:cBhvr>
                                      <p:tavLst>
                                        <p:tav tm="100000">
                                          <p:val>
                                            <p:strVal val="#ppt_w*0.70"/>
                                          </p:val>
                                        </p:tav>
                                        <p:tav>
                                          <p:val>
                                            <p:strVal val="#ppt_w"/>
                                          </p:val>
                                        </p:tav>
                                      </p:tavLst>
                                    </p:anim>
                                    <p:anim calcmode="lin" valueType="num">
                                      <p:cBhvr additive="repl">
                                        <p:cTn id="79" dur="1000" fill="hold"/>
                                        <p:tgtEl>
                                          <p:spTgt spid="9225"/>
                                        </p:tgtEl>
                                        <p:attrNameLst>
                                          <p:attrName>ppt_h</p:attrName>
                                        </p:attrNameLst>
                                      </p:cBhvr>
                                      <p:tavLst>
                                        <p:tav tm="100000">
                                          <p:val>
                                            <p:strVal val="#ppt_h"/>
                                          </p:val>
                                        </p:tav>
                                        <p:tav>
                                          <p:val>
                                            <p:strVal val="#ppt_h"/>
                                          </p:val>
                                        </p:tav>
                                      </p:tavLst>
                                    </p:anim>
                                    <p:animEffect transition="in" filter="fade">
                                      <p:cBhvr additive="repl">
                                        <p:cTn id="80" dur="1000"/>
                                        <p:tgtEl>
                                          <p:spTgt spid="9225"/>
                                        </p:tgtEl>
                                      </p:cBhvr>
                                    </p:animEffect>
                                  </p:childTnLst>
                                </p:cTn>
                              </p:par>
                            </p:childTnLst>
                          </p:cTn>
                        </p:par>
                      </p:childTnLst>
                    </p:cTn>
                  </p:par>
                  <p:par>
                    <p:cTn id="81" fill="hold">
                      <p:stCondLst>
                        <p:cond delay="indefinite"/>
                      </p:stCondLst>
                      <p:childTnLst>
                        <p:par>
                          <p:cTn id="82" fill="hold">
                            <p:stCondLst>
                              <p:cond delay="0"/>
                            </p:stCondLst>
                            <p:childTnLst>
                              <p:par>
                                <p:cTn id="83" presetID="55" presetClass="entr" fill="hold" nodeType="clickEffect">
                                  <p:stCondLst>
                                    <p:cond delay="0"/>
                                  </p:stCondLst>
                                  <p:childTnLst>
                                    <p:set>
                                      <p:cBhvr additive="repl">
                                        <p:cTn id="84" dur="1" fill="hold">
                                          <p:stCondLst>
                                            <p:cond delay="0"/>
                                          </p:stCondLst>
                                        </p:cTn>
                                        <p:tgtEl>
                                          <p:spTgt spid="9226"/>
                                        </p:tgtEl>
                                        <p:attrNameLst>
                                          <p:attrName>style.visibility</p:attrName>
                                        </p:attrNameLst>
                                      </p:cBhvr>
                                      <p:to>
                                        <p:strVal val="visible"/>
                                      </p:to>
                                    </p:set>
                                    <p:anim calcmode="lin" valueType="num">
                                      <p:cBhvr additive="repl">
                                        <p:cTn id="85" dur="1000" fill="hold"/>
                                        <p:tgtEl>
                                          <p:spTgt spid="9226"/>
                                        </p:tgtEl>
                                        <p:attrNameLst>
                                          <p:attrName>ppt_w</p:attrName>
                                        </p:attrNameLst>
                                      </p:cBhvr>
                                      <p:tavLst>
                                        <p:tav tm="100000">
                                          <p:val>
                                            <p:strVal val="#ppt_w*0.70"/>
                                          </p:val>
                                        </p:tav>
                                        <p:tav>
                                          <p:val>
                                            <p:strVal val="#ppt_w"/>
                                          </p:val>
                                        </p:tav>
                                      </p:tavLst>
                                    </p:anim>
                                    <p:anim calcmode="lin" valueType="num">
                                      <p:cBhvr additive="repl">
                                        <p:cTn id="86" dur="1000" fill="hold"/>
                                        <p:tgtEl>
                                          <p:spTgt spid="9226"/>
                                        </p:tgtEl>
                                        <p:attrNameLst>
                                          <p:attrName>ppt_h</p:attrName>
                                        </p:attrNameLst>
                                      </p:cBhvr>
                                      <p:tavLst>
                                        <p:tav tm="100000">
                                          <p:val>
                                            <p:strVal val="#ppt_h"/>
                                          </p:val>
                                        </p:tav>
                                        <p:tav>
                                          <p:val>
                                            <p:strVal val="#ppt_h"/>
                                          </p:val>
                                        </p:tav>
                                      </p:tavLst>
                                    </p:anim>
                                    <p:animEffect transition="in" filter="fade">
                                      <p:cBhvr additive="repl">
                                        <p:cTn id="87" dur="1000"/>
                                        <p:tgtEl>
                                          <p:spTgt spid="9226"/>
                                        </p:tgtEl>
                                      </p:cBhvr>
                                    </p:animEffect>
                                  </p:childTnLst>
                                </p:cTn>
                              </p:par>
                            </p:childTnLst>
                          </p:cTn>
                        </p:par>
                        <p:par>
                          <p:cTn id="88" fill="hold">
                            <p:stCondLst>
                              <p:cond delay="1000"/>
                            </p:stCondLst>
                            <p:childTnLst>
                              <p:par>
                                <p:cTn id="89" presetID="22" presetClass="entr" presetSubtype="1" fill="hold" grpId="0" nodeType="afterEffect">
                                  <p:stCondLst>
                                    <p:cond delay="0"/>
                                  </p:stCondLst>
                                  <p:childTnLst>
                                    <p:set>
                                      <p:cBhvr additive="repl">
                                        <p:cTn id="90" dur="1" fill="hold">
                                          <p:stCondLst>
                                            <p:cond delay="0"/>
                                          </p:stCondLst>
                                        </p:cTn>
                                        <p:tgtEl>
                                          <p:spTgt spid="9250"/>
                                        </p:tgtEl>
                                        <p:attrNameLst>
                                          <p:attrName>style.visibility</p:attrName>
                                        </p:attrNameLst>
                                      </p:cBhvr>
                                      <p:to>
                                        <p:strVal val="visible"/>
                                      </p:to>
                                    </p:set>
                                    <p:animEffect transition="in" filter="wipe(up)">
                                      <p:cBhvr additive="repl">
                                        <p:cTn id="91" dur="500"/>
                                        <p:tgtEl>
                                          <p:spTgt spid="9250"/>
                                        </p:tgtEl>
                                      </p:cBhvr>
                                    </p:animEffect>
                                  </p:childTnLst>
                                </p:cTn>
                              </p:par>
                            </p:childTnLst>
                          </p:cTn>
                        </p:par>
                      </p:childTnLst>
                    </p:cTn>
                  </p:par>
                  <p:par>
                    <p:cTn id="92" fill="hold">
                      <p:stCondLst>
                        <p:cond delay="indefinite"/>
                      </p:stCondLst>
                      <p:childTnLst>
                        <p:par>
                          <p:cTn id="93" fill="hold">
                            <p:stCondLst>
                              <p:cond delay="0"/>
                            </p:stCondLst>
                            <p:childTnLst>
                              <p:par>
                                <p:cTn id="94" presetID="55" presetClass="entr" fill="hold" nodeType="clickEffect">
                                  <p:stCondLst>
                                    <p:cond delay="0"/>
                                  </p:stCondLst>
                                  <p:childTnLst>
                                    <p:set>
                                      <p:cBhvr additive="repl">
                                        <p:cTn id="95" dur="1" fill="hold">
                                          <p:stCondLst>
                                            <p:cond delay="0"/>
                                          </p:stCondLst>
                                        </p:cTn>
                                        <p:tgtEl>
                                          <p:spTgt spid="9227"/>
                                        </p:tgtEl>
                                        <p:attrNameLst>
                                          <p:attrName>style.visibility</p:attrName>
                                        </p:attrNameLst>
                                      </p:cBhvr>
                                      <p:to>
                                        <p:strVal val="visible"/>
                                      </p:to>
                                    </p:set>
                                    <p:anim calcmode="lin" valueType="num">
                                      <p:cBhvr additive="repl">
                                        <p:cTn id="96" dur="1000" fill="hold"/>
                                        <p:tgtEl>
                                          <p:spTgt spid="9227"/>
                                        </p:tgtEl>
                                        <p:attrNameLst>
                                          <p:attrName>ppt_w</p:attrName>
                                        </p:attrNameLst>
                                      </p:cBhvr>
                                      <p:tavLst>
                                        <p:tav tm="100000">
                                          <p:val>
                                            <p:strVal val="#ppt_w*0.70"/>
                                          </p:val>
                                        </p:tav>
                                        <p:tav>
                                          <p:val>
                                            <p:strVal val="#ppt_w"/>
                                          </p:val>
                                        </p:tav>
                                      </p:tavLst>
                                    </p:anim>
                                    <p:anim calcmode="lin" valueType="num">
                                      <p:cBhvr additive="repl">
                                        <p:cTn id="97" dur="1000" fill="hold"/>
                                        <p:tgtEl>
                                          <p:spTgt spid="9227"/>
                                        </p:tgtEl>
                                        <p:attrNameLst>
                                          <p:attrName>ppt_h</p:attrName>
                                        </p:attrNameLst>
                                      </p:cBhvr>
                                      <p:tavLst>
                                        <p:tav tm="100000">
                                          <p:val>
                                            <p:strVal val="#ppt_h"/>
                                          </p:val>
                                        </p:tav>
                                        <p:tav>
                                          <p:val>
                                            <p:strVal val="#ppt_h"/>
                                          </p:val>
                                        </p:tav>
                                      </p:tavLst>
                                    </p:anim>
                                    <p:animEffect transition="in" filter="fade">
                                      <p:cBhvr additive="repl">
                                        <p:cTn id="98" dur="1000"/>
                                        <p:tgtEl>
                                          <p:spTgt spid="9227"/>
                                        </p:tgtEl>
                                      </p:cBhvr>
                                    </p:animEffect>
                                  </p:childTnLst>
                                </p:cTn>
                              </p:par>
                            </p:childTnLst>
                          </p:cTn>
                        </p:par>
                        <p:par>
                          <p:cTn id="99" fill="hold">
                            <p:stCondLst>
                              <p:cond delay="1000"/>
                            </p:stCondLst>
                            <p:childTnLst>
                              <p:par>
                                <p:cTn id="100" presetID="22" presetClass="entr" presetSubtype="1" fill="hold" grpId="0" nodeType="afterEffect">
                                  <p:stCondLst>
                                    <p:cond delay="0"/>
                                  </p:stCondLst>
                                  <p:childTnLst>
                                    <p:set>
                                      <p:cBhvr additive="repl">
                                        <p:cTn id="101" dur="1" fill="hold">
                                          <p:stCondLst>
                                            <p:cond delay="0"/>
                                          </p:stCondLst>
                                        </p:cTn>
                                        <p:tgtEl>
                                          <p:spTgt spid="9251"/>
                                        </p:tgtEl>
                                        <p:attrNameLst>
                                          <p:attrName>style.visibility</p:attrName>
                                        </p:attrNameLst>
                                      </p:cBhvr>
                                      <p:to>
                                        <p:strVal val="visible"/>
                                      </p:to>
                                    </p:set>
                                    <p:animEffect transition="in" filter="wipe(up)">
                                      <p:cBhvr additive="repl">
                                        <p:cTn id="102" dur="500"/>
                                        <p:tgtEl>
                                          <p:spTgt spid="9251"/>
                                        </p:tgtEl>
                                      </p:cBhvr>
                                    </p:animEffect>
                                  </p:childTnLst>
                                </p:cTn>
                              </p:par>
                            </p:childTnLst>
                          </p:cTn>
                        </p:par>
                      </p:childTnLst>
                    </p:cTn>
                  </p:par>
                  <p:par>
                    <p:cTn id="103" fill="hold">
                      <p:stCondLst>
                        <p:cond delay="indefinite"/>
                      </p:stCondLst>
                      <p:childTnLst>
                        <p:par>
                          <p:cTn id="104" fill="hold">
                            <p:stCondLst>
                              <p:cond delay="0"/>
                            </p:stCondLst>
                            <p:childTnLst>
                              <p:par>
                                <p:cTn id="105" presetID="55" presetClass="entr" fill="hold" nodeType="clickEffect">
                                  <p:stCondLst>
                                    <p:cond delay="0"/>
                                  </p:stCondLst>
                                  <p:childTnLst>
                                    <p:set>
                                      <p:cBhvr additive="repl">
                                        <p:cTn id="106" dur="1" fill="hold">
                                          <p:stCondLst>
                                            <p:cond delay="0"/>
                                          </p:stCondLst>
                                        </p:cTn>
                                        <p:tgtEl>
                                          <p:spTgt spid="9230"/>
                                        </p:tgtEl>
                                        <p:attrNameLst>
                                          <p:attrName>style.visibility</p:attrName>
                                        </p:attrNameLst>
                                      </p:cBhvr>
                                      <p:to>
                                        <p:strVal val="visible"/>
                                      </p:to>
                                    </p:set>
                                    <p:anim calcmode="lin" valueType="num">
                                      <p:cBhvr additive="repl">
                                        <p:cTn id="107" dur="1000" fill="hold"/>
                                        <p:tgtEl>
                                          <p:spTgt spid="9230"/>
                                        </p:tgtEl>
                                        <p:attrNameLst>
                                          <p:attrName>ppt_w</p:attrName>
                                        </p:attrNameLst>
                                      </p:cBhvr>
                                      <p:tavLst>
                                        <p:tav tm="100000">
                                          <p:val>
                                            <p:strVal val="#ppt_w*0.70"/>
                                          </p:val>
                                        </p:tav>
                                        <p:tav>
                                          <p:val>
                                            <p:strVal val="#ppt_w"/>
                                          </p:val>
                                        </p:tav>
                                      </p:tavLst>
                                    </p:anim>
                                    <p:anim calcmode="lin" valueType="num">
                                      <p:cBhvr additive="repl">
                                        <p:cTn id="108" dur="1000" fill="hold"/>
                                        <p:tgtEl>
                                          <p:spTgt spid="9230"/>
                                        </p:tgtEl>
                                        <p:attrNameLst>
                                          <p:attrName>ppt_h</p:attrName>
                                        </p:attrNameLst>
                                      </p:cBhvr>
                                      <p:tavLst>
                                        <p:tav tm="100000">
                                          <p:val>
                                            <p:strVal val="#ppt_h"/>
                                          </p:val>
                                        </p:tav>
                                        <p:tav>
                                          <p:val>
                                            <p:strVal val="#ppt_h"/>
                                          </p:val>
                                        </p:tav>
                                      </p:tavLst>
                                    </p:anim>
                                    <p:animEffect transition="in" filter="fade">
                                      <p:cBhvr additive="repl">
                                        <p:cTn id="109" dur="1000"/>
                                        <p:tgtEl>
                                          <p:spTgt spid="9230"/>
                                        </p:tgtEl>
                                      </p:cBhvr>
                                    </p:animEffect>
                                  </p:childTnLst>
                                </p:cTn>
                              </p:par>
                            </p:childTnLst>
                          </p:cTn>
                        </p:par>
                      </p:childTnLst>
                    </p:cTn>
                  </p:par>
                  <p:par>
                    <p:cTn id="110" fill="hold">
                      <p:stCondLst>
                        <p:cond delay="indefinite"/>
                      </p:stCondLst>
                      <p:childTnLst>
                        <p:par>
                          <p:cTn id="111" fill="hold">
                            <p:stCondLst>
                              <p:cond delay="0"/>
                            </p:stCondLst>
                            <p:childTnLst>
                              <p:par>
                                <p:cTn id="112" presetID="55" presetClass="entr" fill="hold" nodeType="clickEffect">
                                  <p:stCondLst>
                                    <p:cond delay="0"/>
                                  </p:stCondLst>
                                  <p:childTnLst>
                                    <p:set>
                                      <p:cBhvr additive="repl">
                                        <p:cTn id="113" dur="1" fill="hold">
                                          <p:stCondLst>
                                            <p:cond delay="0"/>
                                          </p:stCondLst>
                                        </p:cTn>
                                        <p:tgtEl>
                                          <p:spTgt spid="9228"/>
                                        </p:tgtEl>
                                        <p:attrNameLst>
                                          <p:attrName>style.visibility</p:attrName>
                                        </p:attrNameLst>
                                      </p:cBhvr>
                                      <p:to>
                                        <p:strVal val="visible"/>
                                      </p:to>
                                    </p:set>
                                    <p:anim calcmode="lin" valueType="num">
                                      <p:cBhvr additive="repl">
                                        <p:cTn id="114" dur="1000" fill="hold"/>
                                        <p:tgtEl>
                                          <p:spTgt spid="9228"/>
                                        </p:tgtEl>
                                        <p:attrNameLst>
                                          <p:attrName>ppt_w</p:attrName>
                                        </p:attrNameLst>
                                      </p:cBhvr>
                                      <p:tavLst>
                                        <p:tav tm="100000">
                                          <p:val>
                                            <p:strVal val="#ppt_w*0.70"/>
                                          </p:val>
                                        </p:tav>
                                        <p:tav>
                                          <p:val>
                                            <p:strVal val="#ppt_w"/>
                                          </p:val>
                                        </p:tav>
                                      </p:tavLst>
                                    </p:anim>
                                    <p:anim calcmode="lin" valueType="num">
                                      <p:cBhvr additive="repl">
                                        <p:cTn id="115" dur="1000" fill="hold"/>
                                        <p:tgtEl>
                                          <p:spTgt spid="9228"/>
                                        </p:tgtEl>
                                        <p:attrNameLst>
                                          <p:attrName>ppt_h</p:attrName>
                                        </p:attrNameLst>
                                      </p:cBhvr>
                                      <p:tavLst>
                                        <p:tav tm="100000">
                                          <p:val>
                                            <p:strVal val="#ppt_h"/>
                                          </p:val>
                                        </p:tav>
                                        <p:tav>
                                          <p:val>
                                            <p:strVal val="#ppt_h"/>
                                          </p:val>
                                        </p:tav>
                                      </p:tavLst>
                                    </p:anim>
                                    <p:animEffect transition="in" filter="fade">
                                      <p:cBhvr additive="repl">
                                        <p:cTn id="116" dur="1000"/>
                                        <p:tgtEl>
                                          <p:spTgt spid="9228"/>
                                        </p:tgtEl>
                                      </p:cBhvr>
                                    </p:animEffect>
                                  </p:childTnLst>
                                </p:cTn>
                              </p:par>
                            </p:childTnLst>
                          </p:cTn>
                        </p:par>
                        <p:par>
                          <p:cTn id="117" fill="hold">
                            <p:stCondLst>
                              <p:cond delay="1000"/>
                            </p:stCondLst>
                            <p:childTnLst>
                              <p:par>
                                <p:cTn id="118" presetID="22" presetClass="entr" presetSubtype="1" fill="hold" grpId="0" nodeType="afterEffect">
                                  <p:stCondLst>
                                    <p:cond delay="0"/>
                                  </p:stCondLst>
                                  <p:childTnLst>
                                    <p:set>
                                      <p:cBhvr additive="repl">
                                        <p:cTn id="119" dur="1" fill="hold">
                                          <p:stCondLst>
                                            <p:cond delay="0"/>
                                          </p:stCondLst>
                                        </p:cTn>
                                        <p:tgtEl>
                                          <p:spTgt spid="9252"/>
                                        </p:tgtEl>
                                        <p:attrNameLst>
                                          <p:attrName>style.visibility</p:attrName>
                                        </p:attrNameLst>
                                      </p:cBhvr>
                                      <p:to>
                                        <p:strVal val="visible"/>
                                      </p:to>
                                    </p:set>
                                    <p:animEffect transition="in" filter="wipe(up)">
                                      <p:cBhvr additive="repl">
                                        <p:cTn id="120" dur="500"/>
                                        <p:tgtEl>
                                          <p:spTgt spid="9252"/>
                                        </p:tgtEl>
                                      </p:cBhvr>
                                    </p:animEffect>
                                  </p:childTnLst>
                                </p:cTn>
                              </p:par>
                            </p:childTnLst>
                          </p:cTn>
                        </p:par>
                      </p:childTnLst>
                    </p:cTn>
                  </p:par>
                  <p:par>
                    <p:cTn id="121" fill="hold">
                      <p:stCondLst>
                        <p:cond delay="indefinite"/>
                      </p:stCondLst>
                      <p:childTnLst>
                        <p:par>
                          <p:cTn id="122" fill="hold">
                            <p:stCondLst>
                              <p:cond delay="0"/>
                            </p:stCondLst>
                            <p:childTnLst>
                              <p:par>
                                <p:cTn id="123" presetID="55" presetClass="entr" fill="hold" nodeType="clickEffect">
                                  <p:stCondLst>
                                    <p:cond delay="0"/>
                                  </p:stCondLst>
                                  <p:childTnLst>
                                    <p:set>
                                      <p:cBhvr additive="repl">
                                        <p:cTn id="124" dur="1" fill="hold">
                                          <p:stCondLst>
                                            <p:cond delay="0"/>
                                          </p:stCondLst>
                                        </p:cTn>
                                        <p:tgtEl>
                                          <p:spTgt spid="9229"/>
                                        </p:tgtEl>
                                        <p:attrNameLst>
                                          <p:attrName>style.visibility</p:attrName>
                                        </p:attrNameLst>
                                      </p:cBhvr>
                                      <p:to>
                                        <p:strVal val="visible"/>
                                      </p:to>
                                    </p:set>
                                    <p:anim calcmode="lin" valueType="num">
                                      <p:cBhvr additive="repl">
                                        <p:cTn id="125" dur="1000" fill="hold"/>
                                        <p:tgtEl>
                                          <p:spTgt spid="9229"/>
                                        </p:tgtEl>
                                        <p:attrNameLst>
                                          <p:attrName>ppt_w</p:attrName>
                                        </p:attrNameLst>
                                      </p:cBhvr>
                                      <p:tavLst>
                                        <p:tav tm="100000">
                                          <p:val>
                                            <p:strVal val="#ppt_w*0.70"/>
                                          </p:val>
                                        </p:tav>
                                        <p:tav>
                                          <p:val>
                                            <p:strVal val="#ppt_w"/>
                                          </p:val>
                                        </p:tav>
                                      </p:tavLst>
                                    </p:anim>
                                    <p:anim calcmode="lin" valueType="num">
                                      <p:cBhvr additive="repl">
                                        <p:cTn id="126" dur="1000" fill="hold"/>
                                        <p:tgtEl>
                                          <p:spTgt spid="9229"/>
                                        </p:tgtEl>
                                        <p:attrNameLst>
                                          <p:attrName>ppt_h</p:attrName>
                                        </p:attrNameLst>
                                      </p:cBhvr>
                                      <p:tavLst>
                                        <p:tav tm="100000">
                                          <p:val>
                                            <p:strVal val="#ppt_h"/>
                                          </p:val>
                                        </p:tav>
                                        <p:tav>
                                          <p:val>
                                            <p:strVal val="#ppt_h"/>
                                          </p:val>
                                        </p:tav>
                                      </p:tavLst>
                                    </p:anim>
                                    <p:animEffect transition="in" filter="fade">
                                      <p:cBhvr additive="repl">
                                        <p:cTn id="127" dur="1000"/>
                                        <p:tgtEl>
                                          <p:spTgt spid="9229"/>
                                        </p:tgtEl>
                                      </p:cBhvr>
                                    </p:animEffect>
                                  </p:childTnLst>
                                </p:cTn>
                              </p:par>
                            </p:childTnLst>
                          </p:cTn>
                        </p:par>
                        <p:par>
                          <p:cTn id="128" fill="hold">
                            <p:stCondLst>
                              <p:cond delay="1000"/>
                            </p:stCondLst>
                            <p:childTnLst>
                              <p:par>
                                <p:cTn id="129" presetID="22" presetClass="entr" presetSubtype="1" fill="hold" grpId="0" nodeType="afterEffect">
                                  <p:stCondLst>
                                    <p:cond delay="0"/>
                                  </p:stCondLst>
                                  <p:childTnLst>
                                    <p:set>
                                      <p:cBhvr additive="repl">
                                        <p:cTn id="130" dur="1" fill="hold">
                                          <p:stCondLst>
                                            <p:cond delay="0"/>
                                          </p:stCondLst>
                                        </p:cTn>
                                        <p:tgtEl>
                                          <p:spTgt spid="9253"/>
                                        </p:tgtEl>
                                        <p:attrNameLst>
                                          <p:attrName>style.visibility</p:attrName>
                                        </p:attrNameLst>
                                      </p:cBhvr>
                                      <p:to>
                                        <p:strVal val="visible"/>
                                      </p:to>
                                    </p:set>
                                    <p:animEffect transition="in" filter="wipe(up)">
                                      <p:cBhvr additive="repl">
                                        <p:cTn id="131" dur="500"/>
                                        <p:tgtEl>
                                          <p:spTgt spid="9253"/>
                                        </p:tgtEl>
                                      </p:cBhvr>
                                    </p:animEffect>
                                  </p:childTnLst>
                                </p:cTn>
                              </p:par>
                            </p:childTnLst>
                          </p:cTn>
                        </p:par>
                      </p:childTnLst>
                    </p:cTn>
                  </p:par>
                  <p:par>
                    <p:cTn id="132" fill="hold">
                      <p:stCondLst>
                        <p:cond delay="indefinite"/>
                      </p:stCondLst>
                      <p:childTnLst>
                        <p:par>
                          <p:cTn id="133" fill="hold">
                            <p:stCondLst>
                              <p:cond delay="0"/>
                            </p:stCondLst>
                            <p:childTnLst>
                              <p:par>
                                <p:cTn id="134" presetID="55" presetClass="entr" fill="hold" nodeType="clickEffect">
                                  <p:stCondLst>
                                    <p:cond delay="0"/>
                                  </p:stCondLst>
                                  <p:childTnLst>
                                    <p:set>
                                      <p:cBhvr additive="repl">
                                        <p:cTn id="135" dur="1" fill="hold">
                                          <p:stCondLst>
                                            <p:cond delay="0"/>
                                          </p:stCondLst>
                                        </p:cTn>
                                        <p:tgtEl>
                                          <p:spTgt spid="9234"/>
                                        </p:tgtEl>
                                        <p:attrNameLst>
                                          <p:attrName>style.visibility</p:attrName>
                                        </p:attrNameLst>
                                      </p:cBhvr>
                                      <p:to>
                                        <p:strVal val="visible"/>
                                      </p:to>
                                    </p:set>
                                    <p:anim calcmode="lin" valueType="num">
                                      <p:cBhvr additive="repl">
                                        <p:cTn id="136" dur="1000" fill="hold"/>
                                        <p:tgtEl>
                                          <p:spTgt spid="9234"/>
                                        </p:tgtEl>
                                        <p:attrNameLst>
                                          <p:attrName>ppt_w</p:attrName>
                                        </p:attrNameLst>
                                      </p:cBhvr>
                                      <p:tavLst>
                                        <p:tav tm="100000">
                                          <p:val>
                                            <p:strVal val="#ppt_w*0.70"/>
                                          </p:val>
                                        </p:tav>
                                        <p:tav>
                                          <p:val>
                                            <p:strVal val="#ppt_w"/>
                                          </p:val>
                                        </p:tav>
                                      </p:tavLst>
                                    </p:anim>
                                    <p:anim calcmode="lin" valueType="num">
                                      <p:cBhvr additive="repl">
                                        <p:cTn id="137" dur="1000" fill="hold"/>
                                        <p:tgtEl>
                                          <p:spTgt spid="9234"/>
                                        </p:tgtEl>
                                        <p:attrNameLst>
                                          <p:attrName>ppt_h</p:attrName>
                                        </p:attrNameLst>
                                      </p:cBhvr>
                                      <p:tavLst>
                                        <p:tav tm="100000">
                                          <p:val>
                                            <p:strVal val="#ppt_h"/>
                                          </p:val>
                                        </p:tav>
                                        <p:tav>
                                          <p:val>
                                            <p:strVal val="#ppt_h"/>
                                          </p:val>
                                        </p:tav>
                                      </p:tavLst>
                                    </p:anim>
                                    <p:animEffect transition="in" filter="fade">
                                      <p:cBhvr additive="repl">
                                        <p:cTn id="138" dur="1000"/>
                                        <p:tgtEl>
                                          <p:spTgt spid="9234"/>
                                        </p:tgtEl>
                                      </p:cBhvr>
                                    </p:animEffect>
                                  </p:childTnLst>
                                </p:cTn>
                              </p:par>
                            </p:childTnLst>
                          </p:cTn>
                        </p:par>
                        <p:par>
                          <p:cTn id="139" fill="hold">
                            <p:stCondLst>
                              <p:cond delay="1000"/>
                            </p:stCondLst>
                            <p:childTnLst>
                              <p:par>
                                <p:cTn id="140" presetID="22" presetClass="entr" presetSubtype="1" fill="hold" grpId="0" nodeType="afterEffect">
                                  <p:stCondLst>
                                    <p:cond delay="0"/>
                                  </p:stCondLst>
                                  <p:childTnLst>
                                    <p:set>
                                      <p:cBhvr additive="repl">
                                        <p:cTn id="141" dur="1" fill="hold">
                                          <p:stCondLst>
                                            <p:cond delay="0"/>
                                          </p:stCondLst>
                                        </p:cTn>
                                        <p:tgtEl>
                                          <p:spTgt spid="9254"/>
                                        </p:tgtEl>
                                        <p:attrNameLst>
                                          <p:attrName>style.visibility</p:attrName>
                                        </p:attrNameLst>
                                      </p:cBhvr>
                                      <p:to>
                                        <p:strVal val="visible"/>
                                      </p:to>
                                    </p:set>
                                    <p:animEffect transition="in" filter="wipe(up)">
                                      <p:cBhvr additive="repl">
                                        <p:cTn id="142" dur="500"/>
                                        <p:tgtEl>
                                          <p:spTgt spid="9254"/>
                                        </p:tgtEl>
                                      </p:cBhvr>
                                    </p:animEffect>
                                  </p:childTnLst>
                                </p:cTn>
                              </p:par>
                            </p:childTnLst>
                          </p:cTn>
                        </p:par>
                      </p:childTnLst>
                    </p:cTn>
                  </p:par>
                  <p:par>
                    <p:cTn id="143" fill="hold">
                      <p:stCondLst>
                        <p:cond delay="indefinite"/>
                      </p:stCondLst>
                      <p:childTnLst>
                        <p:par>
                          <p:cTn id="144" fill="hold">
                            <p:stCondLst>
                              <p:cond delay="0"/>
                            </p:stCondLst>
                            <p:childTnLst>
                              <p:par>
                                <p:cTn id="145" presetID="55" presetClass="entr" fill="hold" nodeType="clickEffect">
                                  <p:stCondLst>
                                    <p:cond delay="0"/>
                                  </p:stCondLst>
                                  <p:childTnLst>
                                    <p:set>
                                      <p:cBhvr additive="repl">
                                        <p:cTn id="146" dur="1" fill="hold">
                                          <p:stCondLst>
                                            <p:cond delay="0"/>
                                          </p:stCondLst>
                                        </p:cTn>
                                        <p:tgtEl>
                                          <p:spTgt spid="9233"/>
                                        </p:tgtEl>
                                        <p:attrNameLst>
                                          <p:attrName>style.visibility</p:attrName>
                                        </p:attrNameLst>
                                      </p:cBhvr>
                                      <p:to>
                                        <p:strVal val="visible"/>
                                      </p:to>
                                    </p:set>
                                    <p:anim calcmode="lin" valueType="num">
                                      <p:cBhvr additive="repl">
                                        <p:cTn id="147" dur="1000" fill="hold"/>
                                        <p:tgtEl>
                                          <p:spTgt spid="9233"/>
                                        </p:tgtEl>
                                        <p:attrNameLst>
                                          <p:attrName>ppt_w</p:attrName>
                                        </p:attrNameLst>
                                      </p:cBhvr>
                                      <p:tavLst>
                                        <p:tav tm="100000">
                                          <p:val>
                                            <p:strVal val="#ppt_w*0.70"/>
                                          </p:val>
                                        </p:tav>
                                        <p:tav>
                                          <p:val>
                                            <p:strVal val="#ppt_w"/>
                                          </p:val>
                                        </p:tav>
                                      </p:tavLst>
                                    </p:anim>
                                    <p:anim calcmode="lin" valueType="num">
                                      <p:cBhvr additive="repl">
                                        <p:cTn id="148" dur="1000" fill="hold"/>
                                        <p:tgtEl>
                                          <p:spTgt spid="9233"/>
                                        </p:tgtEl>
                                        <p:attrNameLst>
                                          <p:attrName>ppt_h</p:attrName>
                                        </p:attrNameLst>
                                      </p:cBhvr>
                                      <p:tavLst>
                                        <p:tav tm="100000">
                                          <p:val>
                                            <p:strVal val="#ppt_h"/>
                                          </p:val>
                                        </p:tav>
                                        <p:tav>
                                          <p:val>
                                            <p:strVal val="#ppt_h"/>
                                          </p:val>
                                        </p:tav>
                                      </p:tavLst>
                                    </p:anim>
                                    <p:animEffect transition="in" filter="fade">
                                      <p:cBhvr additive="repl">
                                        <p:cTn id="149" dur="1000"/>
                                        <p:tgtEl>
                                          <p:spTgt spid="9233"/>
                                        </p:tgtEl>
                                      </p:cBhvr>
                                    </p:animEffect>
                                  </p:childTnLst>
                                </p:cTn>
                              </p:par>
                            </p:childTnLst>
                          </p:cTn>
                        </p:par>
                        <p:par>
                          <p:cTn id="150" fill="hold">
                            <p:stCondLst>
                              <p:cond delay="1000"/>
                            </p:stCondLst>
                            <p:childTnLst>
                              <p:par>
                                <p:cTn id="151" presetID="22" presetClass="entr" presetSubtype="1" fill="hold" grpId="0" nodeType="afterEffect">
                                  <p:stCondLst>
                                    <p:cond delay="0"/>
                                  </p:stCondLst>
                                  <p:childTnLst>
                                    <p:set>
                                      <p:cBhvr additive="repl">
                                        <p:cTn id="152" dur="1" fill="hold">
                                          <p:stCondLst>
                                            <p:cond delay="0"/>
                                          </p:stCondLst>
                                        </p:cTn>
                                        <p:tgtEl>
                                          <p:spTgt spid="9255"/>
                                        </p:tgtEl>
                                        <p:attrNameLst>
                                          <p:attrName>style.visibility</p:attrName>
                                        </p:attrNameLst>
                                      </p:cBhvr>
                                      <p:to>
                                        <p:strVal val="visible"/>
                                      </p:to>
                                    </p:set>
                                    <p:animEffect transition="in" filter="wipe(up)">
                                      <p:cBhvr additive="repl">
                                        <p:cTn id="153" dur="500"/>
                                        <p:tgtEl>
                                          <p:spTgt spid="9255"/>
                                        </p:tgtEl>
                                      </p:cBhvr>
                                    </p:animEffect>
                                  </p:childTnLst>
                                </p:cTn>
                              </p:par>
                            </p:childTnLst>
                          </p:cTn>
                        </p:par>
                      </p:childTnLst>
                    </p:cTn>
                  </p:par>
                  <p:par>
                    <p:cTn id="154" fill="hold">
                      <p:stCondLst>
                        <p:cond delay="indefinite"/>
                      </p:stCondLst>
                      <p:childTnLst>
                        <p:par>
                          <p:cTn id="155" fill="hold">
                            <p:stCondLst>
                              <p:cond delay="0"/>
                            </p:stCondLst>
                            <p:childTnLst>
                              <p:par>
                                <p:cTn id="156" presetID="55" presetClass="entr" fill="hold" nodeType="clickEffect">
                                  <p:stCondLst>
                                    <p:cond delay="0"/>
                                  </p:stCondLst>
                                  <p:childTnLst>
                                    <p:set>
                                      <p:cBhvr additive="repl">
                                        <p:cTn id="157" dur="1" fill="hold">
                                          <p:stCondLst>
                                            <p:cond delay="0"/>
                                          </p:stCondLst>
                                        </p:cTn>
                                        <p:tgtEl>
                                          <p:spTgt spid="9249"/>
                                        </p:tgtEl>
                                        <p:attrNameLst>
                                          <p:attrName>style.visibility</p:attrName>
                                        </p:attrNameLst>
                                      </p:cBhvr>
                                      <p:to>
                                        <p:strVal val="visible"/>
                                      </p:to>
                                    </p:set>
                                    <p:anim calcmode="lin" valueType="num">
                                      <p:cBhvr additive="repl">
                                        <p:cTn id="158" dur="1000" fill="hold"/>
                                        <p:tgtEl>
                                          <p:spTgt spid="9249"/>
                                        </p:tgtEl>
                                        <p:attrNameLst>
                                          <p:attrName>ppt_w</p:attrName>
                                        </p:attrNameLst>
                                      </p:cBhvr>
                                      <p:tavLst>
                                        <p:tav tm="100000">
                                          <p:val>
                                            <p:strVal val="#ppt_w*0.70"/>
                                          </p:val>
                                        </p:tav>
                                        <p:tav>
                                          <p:val>
                                            <p:strVal val="#ppt_w"/>
                                          </p:val>
                                        </p:tav>
                                      </p:tavLst>
                                    </p:anim>
                                    <p:anim calcmode="lin" valueType="num">
                                      <p:cBhvr additive="repl">
                                        <p:cTn id="159" dur="1000" fill="hold"/>
                                        <p:tgtEl>
                                          <p:spTgt spid="9249"/>
                                        </p:tgtEl>
                                        <p:attrNameLst>
                                          <p:attrName>ppt_h</p:attrName>
                                        </p:attrNameLst>
                                      </p:cBhvr>
                                      <p:tavLst>
                                        <p:tav tm="100000">
                                          <p:val>
                                            <p:strVal val="#ppt_h"/>
                                          </p:val>
                                        </p:tav>
                                        <p:tav>
                                          <p:val>
                                            <p:strVal val="#ppt_h"/>
                                          </p:val>
                                        </p:tav>
                                      </p:tavLst>
                                    </p:anim>
                                    <p:animEffect transition="in" filter="fade">
                                      <p:cBhvr additive="repl">
                                        <p:cTn id="160" dur="1000"/>
                                        <p:tgtEl>
                                          <p:spTgt spid="9249"/>
                                        </p:tgtEl>
                                      </p:cBhvr>
                                    </p:animEffect>
                                  </p:childTnLst>
                                </p:cTn>
                              </p:par>
                              <p:par>
                                <p:cTn id="161" presetID="55" presetClass="entr" fill="hold" grpId="0" nodeType="withEffect">
                                  <p:stCondLst>
                                    <p:cond delay="0"/>
                                  </p:stCondLst>
                                  <p:childTnLst>
                                    <p:set>
                                      <p:cBhvr additive="repl">
                                        <p:cTn id="162" dur="1" fill="hold">
                                          <p:stCondLst>
                                            <p:cond delay="0"/>
                                          </p:stCondLst>
                                        </p:cTn>
                                        <p:tgtEl>
                                          <p:spTgt spid="9235"/>
                                        </p:tgtEl>
                                        <p:attrNameLst>
                                          <p:attrName>style.visibility</p:attrName>
                                        </p:attrNameLst>
                                      </p:cBhvr>
                                      <p:to>
                                        <p:strVal val="visible"/>
                                      </p:to>
                                    </p:set>
                                    <p:anim calcmode="lin" valueType="num">
                                      <p:cBhvr additive="repl">
                                        <p:cTn id="163" dur="1000" fill="hold"/>
                                        <p:tgtEl>
                                          <p:spTgt spid="9235"/>
                                        </p:tgtEl>
                                        <p:attrNameLst>
                                          <p:attrName>ppt_w</p:attrName>
                                        </p:attrNameLst>
                                      </p:cBhvr>
                                      <p:tavLst>
                                        <p:tav tm="100000">
                                          <p:val>
                                            <p:strVal val="#ppt_w*0.70"/>
                                          </p:val>
                                        </p:tav>
                                        <p:tav>
                                          <p:val>
                                            <p:strVal val="#ppt_w"/>
                                          </p:val>
                                        </p:tav>
                                      </p:tavLst>
                                    </p:anim>
                                    <p:anim calcmode="lin" valueType="num">
                                      <p:cBhvr additive="repl">
                                        <p:cTn id="164" dur="1000" fill="hold"/>
                                        <p:tgtEl>
                                          <p:spTgt spid="9235"/>
                                        </p:tgtEl>
                                        <p:attrNameLst>
                                          <p:attrName>ppt_h</p:attrName>
                                        </p:attrNameLst>
                                      </p:cBhvr>
                                      <p:tavLst>
                                        <p:tav tm="100000">
                                          <p:val>
                                            <p:strVal val="#ppt_h"/>
                                          </p:val>
                                        </p:tav>
                                        <p:tav>
                                          <p:val>
                                            <p:strVal val="#ppt_h"/>
                                          </p:val>
                                        </p:tav>
                                      </p:tavLst>
                                    </p:anim>
                                    <p:animEffect transition="in" filter="fade">
                                      <p:cBhvr additive="repl">
                                        <p:cTn id="165" dur="1000"/>
                                        <p:tgtEl>
                                          <p:spTgt spid="9235"/>
                                        </p:tgtEl>
                                      </p:cBhvr>
                                    </p:animEffect>
                                  </p:childTnLst>
                                </p:cTn>
                              </p:par>
                            </p:childTnLst>
                          </p:cTn>
                        </p:par>
                      </p:childTnLst>
                    </p:cTn>
                  </p:par>
                  <p:par>
                    <p:cTn id="166" fill="hold">
                      <p:stCondLst>
                        <p:cond delay="indefinite"/>
                      </p:stCondLst>
                      <p:childTnLst>
                        <p:par>
                          <p:cTn id="167" fill="hold">
                            <p:stCondLst>
                              <p:cond delay="0"/>
                            </p:stCondLst>
                            <p:childTnLst>
                              <p:par>
                                <p:cTn id="168" presetID="55" presetClass="entr" fill="hold" nodeType="clickEffect">
                                  <p:stCondLst>
                                    <p:cond delay="0"/>
                                  </p:stCondLst>
                                  <p:childTnLst>
                                    <p:set>
                                      <p:cBhvr additive="repl">
                                        <p:cTn id="169" dur="1" fill="hold">
                                          <p:stCondLst>
                                            <p:cond delay="0"/>
                                          </p:stCondLst>
                                        </p:cTn>
                                        <p:tgtEl>
                                          <p:spTgt spid="9236"/>
                                        </p:tgtEl>
                                        <p:attrNameLst>
                                          <p:attrName>style.visibility</p:attrName>
                                        </p:attrNameLst>
                                      </p:cBhvr>
                                      <p:to>
                                        <p:strVal val="visible"/>
                                      </p:to>
                                    </p:set>
                                    <p:anim calcmode="lin" valueType="num">
                                      <p:cBhvr additive="repl">
                                        <p:cTn id="170" dur="1000" fill="hold"/>
                                        <p:tgtEl>
                                          <p:spTgt spid="9236"/>
                                        </p:tgtEl>
                                        <p:attrNameLst>
                                          <p:attrName>ppt_w</p:attrName>
                                        </p:attrNameLst>
                                      </p:cBhvr>
                                      <p:tavLst>
                                        <p:tav tm="100000">
                                          <p:val>
                                            <p:strVal val="#ppt_w*0.70"/>
                                          </p:val>
                                        </p:tav>
                                        <p:tav>
                                          <p:val>
                                            <p:strVal val="#ppt_w"/>
                                          </p:val>
                                        </p:tav>
                                      </p:tavLst>
                                    </p:anim>
                                    <p:anim calcmode="lin" valueType="num">
                                      <p:cBhvr additive="repl">
                                        <p:cTn id="171" dur="1000" fill="hold"/>
                                        <p:tgtEl>
                                          <p:spTgt spid="9236"/>
                                        </p:tgtEl>
                                        <p:attrNameLst>
                                          <p:attrName>ppt_h</p:attrName>
                                        </p:attrNameLst>
                                      </p:cBhvr>
                                      <p:tavLst>
                                        <p:tav tm="100000">
                                          <p:val>
                                            <p:strVal val="#ppt_h"/>
                                          </p:val>
                                        </p:tav>
                                        <p:tav>
                                          <p:val>
                                            <p:strVal val="#ppt_h"/>
                                          </p:val>
                                        </p:tav>
                                      </p:tavLst>
                                    </p:anim>
                                    <p:animEffect transition="in" filter="fade">
                                      <p:cBhvr additive="repl">
                                        <p:cTn id="172" dur="1000"/>
                                        <p:tgtEl>
                                          <p:spTgt spid="9236"/>
                                        </p:tgtEl>
                                      </p:cBhvr>
                                    </p:animEffect>
                                  </p:childTnLst>
                                </p:cTn>
                              </p:par>
                            </p:childTnLst>
                          </p:cTn>
                        </p:par>
                        <p:par>
                          <p:cTn id="173" fill="hold">
                            <p:stCondLst>
                              <p:cond delay="1000"/>
                            </p:stCondLst>
                            <p:childTnLst>
                              <p:par>
                                <p:cTn id="174" presetID="22" presetClass="entr" presetSubtype="1" fill="hold" grpId="0" nodeType="afterEffect">
                                  <p:stCondLst>
                                    <p:cond delay="0"/>
                                  </p:stCondLst>
                                  <p:childTnLst>
                                    <p:set>
                                      <p:cBhvr additive="repl">
                                        <p:cTn id="175" dur="1" fill="hold">
                                          <p:stCondLst>
                                            <p:cond delay="0"/>
                                          </p:stCondLst>
                                        </p:cTn>
                                        <p:tgtEl>
                                          <p:spTgt spid="9256"/>
                                        </p:tgtEl>
                                        <p:attrNameLst>
                                          <p:attrName>style.visibility</p:attrName>
                                        </p:attrNameLst>
                                      </p:cBhvr>
                                      <p:to>
                                        <p:strVal val="visible"/>
                                      </p:to>
                                    </p:set>
                                    <p:animEffect transition="in" filter="wipe(up)">
                                      <p:cBhvr additive="repl">
                                        <p:cTn id="176" dur="500"/>
                                        <p:tgtEl>
                                          <p:spTgt spid="9256"/>
                                        </p:tgtEl>
                                      </p:cBhvr>
                                    </p:animEffect>
                                  </p:childTnLst>
                                </p:cTn>
                              </p:par>
                            </p:childTnLst>
                          </p:cTn>
                        </p:par>
                      </p:childTnLst>
                    </p:cTn>
                  </p:par>
                  <p:par>
                    <p:cTn id="177" fill="hold">
                      <p:stCondLst>
                        <p:cond delay="indefinite"/>
                      </p:stCondLst>
                      <p:childTnLst>
                        <p:par>
                          <p:cTn id="178" fill="hold">
                            <p:stCondLst>
                              <p:cond delay="0"/>
                            </p:stCondLst>
                            <p:childTnLst>
                              <p:par>
                                <p:cTn id="179" presetID="55" presetClass="entr" fill="hold" nodeType="clickEffect">
                                  <p:stCondLst>
                                    <p:cond delay="0"/>
                                  </p:stCondLst>
                                  <p:childTnLst>
                                    <p:set>
                                      <p:cBhvr additive="repl">
                                        <p:cTn id="180" dur="1" fill="hold">
                                          <p:stCondLst>
                                            <p:cond delay="0"/>
                                          </p:stCondLst>
                                        </p:cTn>
                                        <p:tgtEl>
                                          <p:spTgt spid="9237"/>
                                        </p:tgtEl>
                                        <p:attrNameLst>
                                          <p:attrName>style.visibility</p:attrName>
                                        </p:attrNameLst>
                                      </p:cBhvr>
                                      <p:to>
                                        <p:strVal val="visible"/>
                                      </p:to>
                                    </p:set>
                                    <p:anim calcmode="lin" valueType="num">
                                      <p:cBhvr additive="repl">
                                        <p:cTn id="181" dur="1000" fill="hold"/>
                                        <p:tgtEl>
                                          <p:spTgt spid="9237"/>
                                        </p:tgtEl>
                                        <p:attrNameLst>
                                          <p:attrName>ppt_w</p:attrName>
                                        </p:attrNameLst>
                                      </p:cBhvr>
                                      <p:tavLst>
                                        <p:tav tm="100000">
                                          <p:val>
                                            <p:strVal val="#ppt_w*0.70"/>
                                          </p:val>
                                        </p:tav>
                                        <p:tav>
                                          <p:val>
                                            <p:strVal val="#ppt_w"/>
                                          </p:val>
                                        </p:tav>
                                      </p:tavLst>
                                    </p:anim>
                                    <p:anim calcmode="lin" valueType="num">
                                      <p:cBhvr additive="repl">
                                        <p:cTn id="182" dur="1000" fill="hold"/>
                                        <p:tgtEl>
                                          <p:spTgt spid="9237"/>
                                        </p:tgtEl>
                                        <p:attrNameLst>
                                          <p:attrName>ppt_h</p:attrName>
                                        </p:attrNameLst>
                                      </p:cBhvr>
                                      <p:tavLst>
                                        <p:tav tm="100000">
                                          <p:val>
                                            <p:strVal val="#ppt_h"/>
                                          </p:val>
                                        </p:tav>
                                        <p:tav>
                                          <p:val>
                                            <p:strVal val="#ppt_h"/>
                                          </p:val>
                                        </p:tav>
                                      </p:tavLst>
                                    </p:anim>
                                    <p:animEffect transition="in" filter="fade">
                                      <p:cBhvr additive="repl">
                                        <p:cTn id="183" dur="1000"/>
                                        <p:tgtEl>
                                          <p:spTgt spid="9237"/>
                                        </p:tgtEl>
                                      </p:cBhvr>
                                    </p:animEffect>
                                  </p:childTnLst>
                                </p:cTn>
                              </p:par>
                            </p:childTnLst>
                          </p:cTn>
                        </p:par>
                        <p:par>
                          <p:cTn id="184" fill="hold">
                            <p:stCondLst>
                              <p:cond delay="1000"/>
                            </p:stCondLst>
                            <p:childTnLst>
                              <p:par>
                                <p:cTn id="185" presetID="22" presetClass="entr" presetSubtype="1" fill="hold" grpId="0" nodeType="afterEffect">
                                  <p:stCondLst>
                                    <p:cond delay="0"/>
                                  </p:stCondLst>
                                  <p:childTnLst>
                                    <p:set>
                                      <p:cBhvr additive="repl">
                                        <p:cTn id="186" dur="1" fill="hold">
                                          <p:stCondLst>
                                            <p:cond delay="0"/>
                                          </p:stCondLst>
                                        </p:cTn>
                                        <p:tgtEl>
                                          <p:spTgt spid="9257"/>
                                        </p:tgtEl>
                                        <p:attrNameLst>
                                          <p:attrName>style.visibility</p:attrName>
                                        </p:attrNameLst>
                                      </p:cBhvr>
                                      <p:to>
                                        <p:strVal val="visible"/>
                                      </p:to>
                                    </p:set>
                                    <p:animEffect transition="in" filter="wipe(up)">
                                      <p:cBhvr additive="repl">
                                        <p:cTn id="187" dur="500"/>
                                        <p:tgtEl>
                                          <p:spTgt spid="9257"/>
                                        </p:tgtEl>
                                      </p:cBhvr>
                                    </p:animEffect>
                                  </p:childTnLst>
                                </p:cTn>
                              </p:par>
                            </p:childTnLst>
                          </p:cTn>
                        </p:par>
                      </p:childTnLst>
                    </p:cTn>
                  </p:par>
                  <p:par>
                    <p:cTn id="188" fill="hold">
                      <p:stCondLst>
                        <p:cond delay="indefinite"/>
                      </p:stCondLst>
                      <p:childTnLst>
                        <p:par>
                          <p:cTn id="189" fill="hold">
                            <p:stCondLst>
                              <p:cond delay="0"/>
                            </p:stCondLst>
                            <p:childTnLst>
                              <p:par>
                                <p:cTn id="190" presetID="55" presetClass="entr" fill="hold" nodeType="clickEffect">
                                  <p:stCondLst>
                                    <p:cond delay="0"/>
                                  </p:stCondLst>
                                  <p:childTnLst>
                                    <p:set>
                                      <p:cBhvr additive="repl">
                                        <p:cTn id="191" dur="1" fill="hold">
                                          <p:stCondLst>
                                            <p:cond delay="0"/>
                                          </p:stCondLst>
                                        </p:cTn>
                                        <p:tgtEl>
                                          <p:spTgt spid="9238"/>
                                        </p:tgtEl>
                                        <p:attrNameLst>
                                          <p:attrName>style.visibility</p:attrName>
                                        </p:attrNameLst>
                                      </p:cBhvr>
                                      <p:to>
                                        <p:strVal val="visible"/>
                                      </p:to>
                                    </p:set>
                                    <p:anim calcmode="lin" valueType="num">
                                      <p:cBhvr additive="repl">
                                        <p:cTn id="192" dur="1000" fill="hold"/>
                                        <p:tgtEl>
                                          <p:spTgt spid="9238"/>
                                        </p:tgtEl>
                                        <p:attrNameLst>
                                          <p:attrName>ppt_w</p:attrName>
                                        </p:attrNameLst>
                                      </p:cBhvr>
                                      <p:tavLst>
                                        <p:tav tm="100000">
                                          <p:val>
                                            <p:strVal val="#ppt_w*0.70"/>
                                          </p:val>
                                        </p:tav>
                                        <p:tav>
                                          <p:val>
                                            <p:strVal val="#ppt_w"/>
                                          </p:val>
                                        </p:tav>
                                      </p:tavLst>
                                    </p:anim>
                                    <p:anim calcmode="lin" valueType="num">
                                      <p:cBhvr additive="repl">
                                        <p:cTn id="193" dur="1000" fill="hold"/>
                                        <p:tgtEl>
                                          <p:spTgt spid="9238"/>
                                        </p:tgtEl>
                                        <p:attrNameLst>
                                          <p:attrName>ppt_h</p:attrName>
                                        </p:attrNameLst>
                                      </p:cBhvr>
                                      <p:tavLst>
                                        <p:tav tm="100000">
                                          <p:val>
                                            <p:strVal val="#ppt_h"/>
                                          </p:val>
                                        </p:tav>
                                        <p:tav>
                                          <p:val>
                                            <p:strVal val="#ppt_h"/>
                                          </p:val>
                                        </p:tav>
                                      </p:tavLst>
                                    </p:anim>
                                    <p:animEffect transition="in" filter="fade">
                                      <p:cBhvr additive="repl">
                                        <p:cTn id="194" dur="1000"/>
                                        <p:tgtEl>
                                          <p:spTgt spid="9238"/>
                                        </p:tgtEl>
                                      </p:cBhvr>
                                    </p:animEffect>
                                  </p:childTnLst>
                                </p:cTn>
                              </p:par>
                            </p:childTnLst>
                          </p:cTn>
                        </p:par>
                        <p:par>
                          <p:cTn id="195" fill="hold">
                            <p:stCondLst>
                              <p:cond delay="1000"/>
                            </p:stCondLst>
                            <p:childTnLst>
                              <p:par>
                                <p:cTn id="196" presetID="22" presetClass="entr" presetSubtype="1" fill="hold" grpId="0" nodeType="afterEffect">
                                  <p:stCondLst>
                                    <p:cond delay="0"/>
                                  </p:stCondLst>
                                  <p:childTnLst>
                                    <p:set>
                                      <p:cBhvr additive="repl">
                                        <p:cTn id="197" dur="1" fill="hold">
                                          <p:stCondLst>
                                            <p:cond delay="0"/>
                                          </p:stCondLst>
                                        </p:cTn>
                                        <p:tgtEl>
                                          <p:spTgt spid="9258"/>
                                        </p:tgtEl>
                                        <p:attrNameLst>
                                          <p:attrName>style.visibility</p:attrName>
                                        </p:attrNameLst>
                                      </p:cBhvr>
                                      <p:to>
                                        <p:strVal val="visible"/>
                                      </p:to>
                                    </p:set>
                                    <p:animEffect transition="in" filter="wipe(up)">
                                      <p:cBhvr additive="repl">
                                        <p:cTn id="198" dur="500"/>
                                        <p:tgtEl>
                                          <p:spTgt spid="9258"/>
                                        </p:tgtEl>
                                      </p:cBhvr>
                                    </p:animEffect>
                                  </p:childTnLst>
                                </p:cTn>
                              </p:par>
                            </p:childTnLst>
                          </p:cTn>
                        </p:par>
                      </p:childTnLst>
                    </p:cTn>
                  </p:par>
                  <p:par>
                    <p:cTn id="199" fill="hold">
                      <p:stCondLst>
                        <p:cond delay="indefinite"/>
                      </p:stCondLst>
                      <p:childTnLst>
                        <p:par>
                          <p:cTn id="200" fill="hold">
                            <p:stCondLst>
                              <p:cond delay="0"/>
                            </p:stCondLst>
                            <p:childTnLst>
                              <p:par>
                                <p:cTn id="201" presetID="55" presetClass="entr" fill="hold" nodeType="clickEffect">
                                  <p:stCondLst>
                                    <p:cond delay="0"/>
                                  </p:stCondLst>
                                  <p:childTnLst>
                                    <p:set>
                                      <p:cBhvr additive="repl">
                                        <p:cTn id="202" dur="1" fill="hold">
                                          <p:stCondLst>
                                            <p:cond delay="0"/>
                                          </p:stCondLst>
                                        </p:cTn>
                                        <p:tgtEl>
                                          <p:spTgt spid="9239"/>
                                        </p:tgtEl>
                                        <p:attrNameLst>
                                          <p:attrName>style.visibility</p:attrName>
                                        </p:attrNameLst>
                                      </p:cBhvr>
                                      <p:to>
                                        <p:strVal val="visible"/>
                                      </p:to>
                                    </p:set>
                                    <p:anim calcmode="lin" valueType="num">
                                      <p:cBhvr additive="repl">
                                        <p:cTn id="203" dur="1000" fill="hold"/>
                                        <p:tgtEl>
                                          <p:spTgt spid="9239"/>
                                        </p:tgtEl>
                                        <p:attrNameLst>
                                          <p:attrName>ppt_w</p:attrName>
                                        </p:attrNameLst>
                                      </p:cBhvr>
                                      <p:tavLst>
                                        <p:tav tm="100000">
                                          <p:val>
                                            <p:strVal val="#ppt_w*0.70"/>
                                          </p:val>
                                        </p:tav>
                                        <p:tav>
                                          <p:val>
                                            <p:strVal val="#ppt_w"/>
                                          </p:val>
                                        </p:tav>
                                      </p:tavLst>
                                    </p:anim>
                                    <p:anim calcmode="lin" valueType="num">
                                      <p:cBhvr additive="repl">
                                        <p:cTn id="204" dur="1000" fill="hold"/>
                                        <p:tgtEl>
                                          <p:spTgt spid="9239"/>
                                        </p:tgtEl>
                                        <p:attrNameLst>
                                          <p:attrName>ppt_h</p:attrName>
                                        </p:attrNameLst>
                                      </p:cBhvr>
                                      <p:tavLst>
                                        <p:tav tm="100000">
                                          <p:val>
                                            <p:strVal val="#ppt_h"/>
                                          </p:val>
                                        </p:tav>
                                        <p:tav>
                                          <p:val>
                                            <p:strVal val="#ppt_h"/>
                                          </p:val>
                                        </p:tav>
                                      </p:tavLst>
                                    </p:anim>
                                    <p:animEffect transition="in" filter="fade">
                                      <p:cBhvr additive="repl">
                                        <p:cTn id="205" dur="1000"/>
                                        <p:tgtEl>
                                          <p:spTgt spid="9239"/>
                                        </p:tgtEl>
                                      </p:cBhvr>
                                    </p:animEffect>
                                  </p:childTnLst>
                                </p:cTn>
                              </p:par>
                            </p:childTnLst>
                          </p:cTn>
                        </p:par>
                        <p:par>
                          <p:cTn id="206" fill="hold">
                            <p:stCondLst>
                              <p:cond delay="1000"/>
                            </p:stCondLst>
                            <p:childTnLst>
                              <p:par>
                                <p:cTn id="207" presetID="22" presetClass="entr" presetSubtype="1" fill="hold" grpId="0" nodeType="afterEffect">
                                  <p:stCondLst>
                                    <p:cond delay="0"/>
                                  </p:stCondLst>
                                  <p:childTnLst>
                                    <p:set>
                                      <p:cBhvr additive="repl">
                                        <p:cTn id="208" dur="1" fill="hold">
                                          <p:stCondLst>
                                            <p:cond delay="0"/>
                                          </p:stCondLst>
                                        </p:cTn>
                                        <p:tgtEl>
                                          <p:spTgt spid="9259"/>
                                        </p:tgtEl>
                                        <p:attrNameLst>
                                          <p:attrName>style.visibility</p:attrName>
                                        </p:attrNameLst>
                                      </p:cBhvr>
                                      <p:to>
                                        <p:strVal val="visible"/>
                                      </p:to>
                                    </p:set>
                                    <p:animEffect transition="in" filter="wipe(up)">
                                      <p:cBhvr additive="repl">
                                        <p:cTn id="209" dur="500"/>
                                        <p:tgtEl>
                                          <p:spTgt spid="9259"/>
                                        </p:tgtEl>
                                      </p:cBhvr>
                                    </p:animEffect>
                                  </p:childTnLst>
                                </p:cTn>
                              </p:par>
                            </p:childTnLst>
                          </p:cTn>
                        </p:par>
                      </p:childTnLst>
                    </p:cTn>
                  </p:par>
                  <p:par>
                    <p:cTn id="210" fill="hold">
                      <p:stCondLst>
                        <p:cond delay="indefinite"/>
                      </p:stCondLst>
                      <p:childTnLst>
                        <p:par>
                          <p:cTn id="211" fill="hold">
                            <p:stCondLst>
                              <p:cond delay="0"/>
                            </p:stCondLst>
                            <p:childTnLst>
                              <p:par>
                                <p:cTn id="212" presetID="55" presetClass="entr" fill="hold" nodeType="clickEffect">
                                  <p:stCondLst>
                                    <p:cond delay="0"/>
                                  </p:stCondLst>
                                  <p:childTnLst>
                                    <p:set>
                                      <p:cBhvr additive="repl">
                                        <p:cTn id="213" dur="1" fill="hold">
                                          <p:stCondLst>
                                            <p:cond delay="0"/>
                                          </p:stCondLst>
                                        </p:cTn>
                                        <p:tgtEl>
                                          <p:spTgt spid="9241"/>
                                        </p:tgtEl>
                                        <p:attrNameLst>
                                          <p:attrName>style.visibility</p:attrName>
                                        </p:attrNameLst>
                                      </p:cBhvr>
                                      <p:to>
                                        <p:strVal val="visible"/>
                                      </p:to>
                                    </p:set>
                                    <p:anim calcmode="lin" valueType="num">
                                      <p:cBhvr additive="repl">
                                        <p:cTn id="214" dur="1000" fill="hold"/>
                                        <p:tgtEl>
                                          <p:spTgt spid="9241"/>
                                        </p:tgtEl>
                                        <p:attrNameLst>
                                          <p:attrName>ppt_w</p:attrName>
                                        </p:attrNameLst>
                                      </p:cBhvr>
                                      <p:tavLst>
                                        <p:tav tm="100000">
                                          <p:val>
                                            <p:strVal val="#ppt_w*0.70"/>
                                          </p:val>
                                        </p:tav>
                                        <p:tav>
                                          <p:val>
                                            <p:strVal val="#ppt_w"/>
                                          </p:val>
                                        </p:tav>
                                      </p:tavLst>
                                    </p:anim>
                                    <p:anim calcmode="lin" valueType="num">
                                      <p:cBhvr additive="repl">
                                        <p:cTn id="215" dur="1000" fill="hold"/>
                                        <p:tgtEl>
                                          <p:spTgt spid="9241"/>
                                        </p:tgtEl>
                                        <p:attrNameLst>
                                          <p:attrName>ppt_h</p:attrName>
                                        </p:attrNameLst>
                                      </p:cBhvr>
                                      <p:tavLst>
                                        <p:tav tm="100000">
                                          <p:val>
                                            <p:strVal val="#ppt_h"/>
                                          </p:val>
                                        </p:tav>
                                        <p:tav>
                                          <p:val>
                                            <p:strVal val="#ppt_h"/>
                                          </p:val>
                                        </p:tav>
                                      </p:tavLst>
                                    </p:anim>
                                    <p:animEffect transition="in" filter="fade">
                                      <p:cBhvr additive="repl">
                                        <p:cTn id="216" dur="1000"/>
                                        <p:tgtEl>
                                          <p:spTgt spid="9241"/>
                                        </p:tgtEl>
                                      </p:cBhvr>
                                    </p:animEffect>
                                  </p:childTnLst>
                                </p:cTn>
                              </p:par>
                            </p:childTnLst>
                          </p:cTn>
                        </p:par>
                        <p:par>
                          <p:cTn id="217" fill="hold">
                            <p:stCondLst>
                              <p:cond delay="1000"/>
                            </p:stCondLst>
                            <p:childTnLst>
                              <p:par>
                                <p:cTn id="218" presetID="22" presetClass="entr" presetSubtype="1" fill="hold" grpId="0" nodeType="afterEffect">
                                  <p:stCondLst>
                                    <p:cond delay="0"/>
                                  </p:stCondLst>
                                  <p:childTnLst>
                                    <p:set>
                                      <p:cBhvr additive="repl">
                                        <p:cTn id="219" dur="1" fill="hold">
                                          <p:stCondLst>
                                            <p:cond delay="0"/>
                                          </p:stCondLst>
                                        </p:cTn>
                                        <p:tgtEl>
                                          <p:spTgt spid="9260"/>
                                        </p:tgtEl>
                                        <p:attrNameLst>
                                          <p:attrName>style.visibility</p:attrName>
                                        </p:attrNameLst>
                                      </p:cBhvr>
                                      <p:to>
                                        <p:strVal val="visible"/>
                                      </p:to>
                                    </p:set>
                                    <p:animEffect transition="in" filter="wipe(up)">
                                      <p:cBhvr additive="repl">
                                        <p:cTn id="220" dur="500"/>
                                        <p:tgtEl>
                                          <p:spTgt spid="9260"/>
                                        </p:tgtEl>
                                      </p:cBhvr>
                                    </p:animEffect>
                                  </p:childTnLst>
                                </p:cTn>
                              </p:par>
                            </p:childTnLst>
                          </p:cTn>
                        </p:par>
                      </p:childTnLst>
                    </p:cTn>
                  </p:par>
                  <p:par>
                    <p:cTn id="221" fill="hold">
                      <p:stCondLst>
                        <p:cond delay="indefinite"/>
                      </p:stCondLst>
                      <p:childTnLst>
                        <p:par>
                          <p:cTn id="222" fill="hold">
                            <p:stCondLst>
                              <p:cond delay="0"/>
                            </p:stCondLst>
                            <p:childTnLst>
                              <p:par>
                                <p:cTn id="223" presetID="55" presetClass="entr" fill="hold" nodeType="clickEffect">
                                  <p:stCondLst>
                                    <p:cond delay="0"/>
                                  </p:stCondLst>
                                  <p:childTnLst>
                                    <p:set>
                                      <p:cBhvr additive="repl">
                                        <p:cTn id="224" dur="1" fill="hold">
                                          <p:stCondLst>
                                            <p:cond delay="0"/>
                                          </p:stCondLst>
                                        </p:cTn>
                                        <p:tgtEl>
                                          <p:spTgt spid="9240"/>
                                        </p:tgtEl>
                                        <p:attrNameLst>
                                          <p:attrName>style.visibility</p:attrName>
                                        </p:attrNameLst>
                                      </p:cBhvr>
                                      <p:to>
                                        <p:strVal val="visible"/>
                                      </p:to>
                                    </p:set>
                                    <p:anim calcmode="lin" valueType="num">
                                      <p:cBhvr additive="repl">
                                        <p:cTn id="225" dur="1000" fill="hold"/>
                                        <p:tgtEl>
                                          <p:spTgt spid="9240"/>
                                        </p:tgtEl>
                                        <p:attrNameLst>
                                          <p:attrName>ppt_w</p:attrName>
                                        </p:attrNameLst>
                                      </p:cBhvr>
                                      <p:tavLst>
                                        <p:tav tm="100000">
                                          <p:val>
                                            <p:strVal val="#ppt_w*0.70"/>
                                          </p:val>
                                        </p:tav>
                                        <p:tav>
                                          <p:val>
                                            <p:strVal val="#ppt_w"/>
                                          </p:val>
                                        </p:tav>
                                      </p:tavLst>
                                    </p:anim>
                                    <p:anim calcmode="lin" valueType="num">
                                      <p:cBhvr additive="repl">
                                        <p:cTn id="226" dur="1000" fill="hold"/>
                                        <p:tgtEl>
                                          <p:spTgt spid="9240"/>
                                        </p:tgtEl>
                                        <p:attrNameLst>
                                          <p:attrName>ppt_h</p:attrName>
                                        </p:attrNameLst>
                                      </p:cBhvr>
                                      <p:tavLst>
                                        <p:tav tm="100000">
                                          <p:val>
                                            <p:strVal val="#ppt_h"/>
                                          </p:val>
                                        </p:tav>
                                        <p:tav>
                                          <p:val>
                                            <p:strVal val="#ppt_h"/>
                                          </p:val>
                                        </p:tav>
                                      </p:tavLst>
                                    </p:anim>
                                    <p:animEffect transition="in" filter="fade">
                                      <p:cBhvr additive="repl">
                                        <p:cTn id="227" dur="1000"/>
                                        <p:tgtEl>
                                          <p:spTgt spid="9240"/>
                                        </p:tgtEl>
                                      </p:cBhvr>
                                    </p:animEffect>
                                  </p:childTnLst>
                                </p:cTn>
                              </p:par>
                            </p:childTnLst>
                          </p:cTn>
                        </p:par>
                        <p:par>
                          <p:cTn id="228" fill="hold">
                            <p:stCondLst>
                              <p:cond delay="1000"/>
                            </p:stCondLst>
                            <p:childTnLst>
                              <p:par>
                                <p:cTn id="229" presetID="22" presetClass="entr" presetSubtype="1" fill="hold" grpId="0" nodeType="afterEffect">
                                  <p:stCondLst>
                                    <p:cond delay="0"/>
                                  </p:stCondLst>
                                  <p:childTnLst>
                                    <p:set>
                                      <p:cBhvr additive="repl">
                                        <p:cTn id="230" dur="1" fill="hold">
                                          <p:stCondLst>
                                            <p:cond delay="0"/>
                                          </p:stCondLst>
                                        </p:cTn>
                                        <p:tgtEl>
                                          <p:spTgt spid="9261"/>
                                        </p:tgtEl>
                                        <p:attrNameLst>
                                          <p:attrName>style.visibility</p:attrName>
                                        </p:attrNameLst>
                                      </p:cBhvr>
                                      <p:to>
                                        <p:strVal val="visible"/>
                                      </p:to>
                                    </p:set>
                                    <p:animEffect transition="in" filter="wipe(up)">
                                      <p:cBhvr additive="repl">
                                        <p:cTn id="231" dur="500"/>
                                        <p:tgtEl>
                                          <p:spTgt spid="926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25" grpId="0" animBg="1"/>
      <p:bldP spid="9235" grpId="0" animBg="1"/>
      <p:bldP spid="9242" grpId="0" animBg="1"/>
      <p:bldP spid="9243" grpId="0" animBg="1"/>
      <p:bldP spid="9244" grpId="0" animBg="1"/>
      <p:bldP spid="9245" grpId="0" animBg="1"/>
      <p:bldP spid="9246" grpId="0" animBg="1"/>
      <p:bldP spid="9247" grpId="0" animBg="1"/>
      <p:bldP spid="9250" grpId="0" animBg="1"/>
      <p:bldP spid="9251" grpId="0" animBg="1"/>
      <p:bldP spid="9252" grpId="0" animBg="1"/>
      <p:bldP spid="9253" grpId="0" animBg="1"/>
      <p:bldP spid="9254" grpId="0" animBg="1"/>
      <p:bldP spid="9255" grpId="0" animBg="1"/>
      <p:bldP spid="9256" grpId="0" animBg="1"/>
      <p:bldP spid="9257" grpId="0" animBg="1"/>
      <p:bldP spid="9258" grpId="0" animBg="1"/>
      <p:bldP spid="9259" grpId="0" animBg="1"/>
      <p:bldP spid="9260" grpId="0" animBg="1"/>
      <p:bldP spid="9261"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bg>
      <p:bgPr>
        <a:gradFill rotWithShape="0">
          <a:gsLst>
            <a:gs pos="0">
              <a:srgbClr val="666699"/>
            </a:gs>
            <a:gs pos="100000">
              <a:srgbClr val="2F2F46"/>
            </a:gs>
          </a:gsLst>
          <a:lin ang="2700000" scaled="1"/>
        </a:gradFill>
        <a:effectLst/>
      </p:bgPr>
    </p:bg>
    <p:spTree>
      <p:nvGrpSpPr>
        <p:cNvPr id="1" name=""/>
        <p:cNvGrpSpPr/>
        <p:nvPr/>
      </p:nvGrpSpPr>
      <p:grpSpPr>
        <a:xfrm>
          <a:off x="0" y="0"/>
          <a:ext cx="0" cy="0"/>
          <a:chOff x="0" y="0"/>
          <a:chExt cx="0" cy="0"/>
        </a:xfrm>
      </p:grpSpPr>
      <p:sp>
        <p:nvSpPr>
          <p:cNvPr id="10241" name="Rectangle 1"/>
          <p:cNvSpPr>
            <a:spLocks noGrp="1" noChangeArrowheads="1"/>
          </p:cNvSpPr>
          <p:nvPr>
            <p:ph type="title" idx="4294967295"/>
          </p:nvPr>
        </p:nvSpPr>
        <p:spPr>
          <a:xfrm>
            <a:off x="420688" y="495300"/>
            <a:ext cx="8229600" cy="777875"/>
          </a:xfrm>
          <a:ln/>
        </p:spPr>
        <p:txBody>
          <a:bodyPr/>
          <a:lstStyle/>
          <a:p>
            <a:pP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a:latin typeface="Verdana" pitchFamily="32" charset="0"/>
              </a:rPr>
              <a:t>The </a:t>
            </a:r>
            <a:r>
              <a:rPr lang="en-US" sz="3600">
                <a:latin typeface="Verdana" pitchFamily="32" charset="0"/>
              </a:rPr>
              <a:t>Great</a:t>
            </a:r>
            <a:r>
              <a:rPr lang="en-US" sz="3200">
                <a:latin typeface="Verdana" pitchFamily="32" charset="0"/>
              </a:rPr>
              <a:t> Sin</a:t>
            </a:r>
          </a:p>
        </p:txBody>
      </p:sp>
      <p:sp>
        <p:nvSpPr>
          <p:cNvPr id="10242" name="Text Box 2"/>
          <p:cNvSpPr txBox="1">
            <a:spLocks noChangeArrowheads="1"/>
          </p:cNvSpPr>
          <p:nvPr/>
        </p:nvSpPr>
        <p:spPr bwMode="auto">
          <a:xfrm>
            <a:off x="639763" y="1289050"/>
            <a:ext cx="7864475" cy="917575"/>
          </a:xfrm>
          <a:prstGeom prst="rect">
            <a:avLst/>
          </a:prstGeom>
          <a:noFill/>
          <a:ln w="9525" cap="flat">
            <a:noFill/>
            <a:round/>
            <a:headEnd/>
            <a:tailEnd/>
          </a:ln>
          <a:effectLst/>
        </p:spPr>
        <p:txBody>
          <a:bodyPr lIns="90000" tIns="46800" rIns="90000" bIns="46800">
            <a:spAutoFit/>
          </a:bodyPr>
          <a:lstStyle/>
          <a:p>
            <a:pPr algn="ctr">
              <a:spcBef>
                <a:spcPts val="1125"/>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solidFill>
                  <a:srgbClr val="FFFFFF"/>
                </a:solidFill>
                <a:effectLst>
                  <a:outerShdw blurRad="38100" dist="38100" dir="2700000" algn="tl">
                    <a:srgbClr val="000000"/>
                  </a:outerShdw>
                </a:effectLst>
                <a:latin typeface="Verdana" pitchFamily="32" charset="0"/>
              </a:rPr>
              <a:t>“The great sin of the Jews was their rejection of Christ; the great sin of the Christian world would be their rejection of the law of God, the foundation of His government in heaven and earth.”</a:t>
            </a:r>
          </a:p>
        </p:txBody>
      </p:sp>
      <p:sp>
        <p:nvSpPr>
          <p:cNvPr id="10243" name="AutoShape 3"/>
          <p:cNvSpPr>
            <a:spLocks noChangeArrowheads="1"/>
          </p:cNvSpPr>
          <p:nvPr/>
        </p:nvSpPr>
        <p:spPr bwMode="auto">
          <a:xfrm>
            <a:off x="1365250" y="2565400"/>
            <a:ext cx="3571875" cy="936625"/>
          </a:xfrm>
          <a:prstGeom prst="homePlate">
            <a:avLst>
              <a:gd name="adj" fmla="val 95339"/>
            </a:avLst>
          </a:prstGeom>
          <a:solidFill>
            <a:srgbClr val="6666FF"/>
          </a:solidFill>
          <a:ln w="9360" cap="sq">
            <a:solidFill>
              <a:srgbClr val="FFFFFF"/>
            </a:solidFill>
            <a:miter lim="800000"/>
            <a:headEnd/>
            <a:tailEnd/>
          </a:ln>
          <a:effectLst/>
        </p:spPr>
        <p:txBody>
          <a:bodyPr lIns="90000" tIns="46800" rIns="90000" bIns="46800" anchor="ctr"/>
          <a:lstStyle/>
          <a:p>
            <a:pP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solidFill>
                  <a:srgbClr val="FFFFFF"/>
                </a:solidFill>
                <a:effectLst>
                  <a:outerShdw blurRad="38100" dist="38100" dir="2700000" algn="tl">
                    <a:srgbClr val="000000"/>
                  </a:outerShdw>
                </a:effectLst>
                <a:latin typeface="Verdana" pitchFamily="32" charset="0"/>
              </a:rPr>
              <a:t>The Great Sin of</a:t>
            </a:r>
          </a:p>
          <a:p>
            <a:pP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solidFill>
                  <a:srgbClr val="FFFFFF"/>
                </a:solidFill>
                <a:effectLst>
                  <a:outerShdw blurRad="38100" dist="38100" dir="2700000" algn="tl">
                    <a:srgbClr val="000000"/>
                  </a:outerShdw>
                </a:effectLst>
                <a:latin typeface="Verdana" pitchFamily="32" charset="0"/>
              </a:rPr>
              <a:t>the Jews</a:t>
            </a:r>
          </a:p>
        </p:txBody>
      </p:sp>
      <p:sp>
        <p:nvSpPr>
          <p:cNvPr id="10244" name="AutoShape 4"/>
          <p:cNvSpPr>
            <a:spLocks noChangeArrowheads="1"/>
          </p:cNvSpPr>
          <p:nvPr/>
        </p:nvSpPr>
        <p:spPr bwMode="auto">
          <a:xfrm>
            <a:off x="1365250" y="3862388"/>
            <a:ext cx="3571875" cy="936625"/>
          </a:xfrm>
          <a:prstGeom prst="homePlate">
            <a:avLst>
              <a:gd name="adj" fmla="val 95339"/>
            </a:avLst>
          </a:prstGeom>
          <a:solidFill>
            <a:srgbClr val="6666FF"/>
          </a:solidFill>
          <a:ln w="9360" cap="sq">
            <a:solidFill>
              <a:srgbClr val="FFFFFF"/>
            </a:solidFill>
            <a:miter lim="800000"/>
            <a:headEnd/>
            <a:tailEnd/>
          </a:ln>
          <a:effectLst/>
        </p:spPr>
        <p:txBody>
          <a:bodyPr lIns="90000" tIns="46800" rIns="90000" bIns="46800" anchor="ctr"/>
          <a:lstStyle/>
          <a:p>
            <a:pP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solidFill>
                  <a:srgbClr val="FFFFFF"/>
                </a:solidFill>
                <a:effectLst>
                  <a:outerShdw blurRad="38100" dist="38100" dir="2700000" algn="tl">
                    <a:srgbClr val="000000"/>
                  </a:outerShdw>
                </a:effectLst>
                <a:latin typeface="Verdana" pitchFamily="32" charset="0"/>
              </a:rPr>
              <a:t>The Great Sin of</a:t>
            </a:r>
          </a:p>
          <a:p>
            <a:pP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solidFill>
                  <a:srgbClr val="FFFFFF"/>
                </a:solidFill>
                <a:effectLst>
                  <a:outerShdw blurRad="38100" dist="38100" dir="2700000" algn="tl">
                    <a:srgbClr val="000000"/>
                  </a:outerShdw>
                </a:effectLst>
                <a:latin typeface="Verdana" pitchFamily="32" charset="0"/>
              </a:rPr>
              <a:t>the Christian world</a:t>
            </a:r>
          </a:p>
        </p:txBody>
      </p:sp>
      <p:sp>
        <p:nvSpPr>
          <p:cNvPr id="10245" name="Rectangle 5"/>
          <p:cNvSpPr>
            <a:spLocks noChangeArrowheads="1"/>
          </p:cNvSpPr>
          <p:nvPr/>
        </p:nvSpPr>
        <p:spPr bwMode="auto">
          <a:xfrm>
            <a:off x="5075238" y="2565400"/>
            <a:ext cx="2663825" cy="936625"/>
          </a:xfrm>
          <a:prstGeom prst="rect">
            <a:avLst/>
          </a:prstGeom>
          <a:solidFill>
            <a:srgbClr val="6666FF"/>
          </a:solidFill>
          <a:ln w="9360" cap="sq">
            <a:solidFill>
              <a:srgbClr val="FFFFFF"/>
            </a:solidFill>
            <a:miter lim="800000"/>
            <a:headEnd/>
            <a:tailEnd/>
          </a:ln>
          <a:effectLst/>
        </p:spPr>
        <p:txBody>
          <a:bodyPr wrap="none" lIns="90000" tIns="46800" rIns="90000" bIns="46800" anchor="ctr"/>
          <a:lstStyle/>
          <a:p>
            <a:pPr algn="ct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solidFill>
                  <a:srgbClr val="FFFFFF"/>
                </a:solidFill>
                <a:effectLst>
                  <a:outerShdw blurRad="38100" dist="38100" dir="2700000" algn="tl">
                    <a:srgbClr val="000000"/>
                  </a:outerShdw>
                </a:effectLst>
                <a:latin typeface="Verdana" pitchFamily="32" charset="0"/>
              </a:rPr>
              <a:t>Rejection of Christ</a:t>
            </a:r>
          </a:p>
        </p:txBody>
      </p:sp>
      <p:sp>
        <p:nvSpPr>
          <p:cNvPr id="10246" name="Rectangle 6"/>
          <p:cNvSpPr>
            <a:spLocks noChangeArrowheads="1"/>
          </p:cNvSpPr>
          <p:nvPr/>
        </p:nvSpPr>
        <p:spPr bwMode="auto">
          <a:xfrm>
            <a:off x="5075238" y="3862388"/>
            <a:ext cx="2663825" cy="936625"/>
          </a:xfrm>
          <a:prstGeom prst="rect">
            <a:avLst/>
          </a:prstGeom>
          <a:solidFill>
            <a:srgbClr val="6666FF"/>
          </a:solidFill>
          <a:ln w="9360" cap="sq">
            <a:solidFill>
              <a:srgbClr val="FFFFFF"/>
            </a:solidFill>
            <a:miter lim="800000"/>
            <a:headEnd/>
            <a:tailEnd/>
          </a:ln>
          <a:effectLst/>
        </p:spPr>
        <p:txBody>
          <a:bodyPr lIns="90000" tIns="46800" rIns="90000" bIns="46800" anchor="ctr"/>
          <a:lstStyle/>
          <a:p>
            <a:pPr algn="ct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solidFill>
                  <a:srgbClr val="FFFFFF"/>
                </a:solidFill>
                <a:effectLst>
                  <a:outerShdw blurRad="38100" dist="38100" dir="2700000" algn="tl">
                    <a:srgbClr val="000000"/>
                  </a:outerShdw>
                </a:effectLst>
                <a:latin typeface="Verdana" pitchFamily="32" charset="0"/>
              </a:rPr>
              <a:t>Rejection of</a:t>
            </a:r>
          </a:p>
          <a:p>
            <a:pPr algn="ct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solidFill>
                  <a:srgbClr val="FFFFFF"/>
                </a:solidFill>
                <a:effectLst>
                  <a:outerShdw blurRad="38100" dist="38100" dir="2700000" algn="tl">
                    <a:srgbClr val="000000"/>
                  </a:outerShdw>
                </a:effectLst>
                <a:latin typeface="Verdana" pitchFamily="32" charset="0"/>
              </a:rPr>
              <a:t>the Law of God</a:t>
            </a:r>
          </a:p>
        </p:txBody>
      </p:sp>
      <p:sp>
        <p:nvSpPr>
          <p:cNvPr id="10247" name="Rectangle 7"/>
          <p:cNvSpPr>
            <a:spLocks noChangeArrowheads="1"/>
          </p:cNvSpPr>
          <p:nvPr/>
        </p:nvSpPr>
        <p:spPr bwMode="auto">
          <a:xfrm>
            <a:off x="1365250" y="5229225"/>
            <a:ext cx="6389688" cy="935038"/>
          </a:xfrm>
          <a:prstGeom prst="rect">
            <a:avLst/>
          </a:prstGeom>
          <a:solidFill>
            <a:srgbClr val="6666FF"/>
          </a:solidFill>
          <a:ln w="9360" cap="sq">
            <a:solidFill>
              <a:srgbClr val="FFFFFF"/>
            </a:solidFill>
            <a:miter lim="800000"/>
            <a:headEnd/>
            <a:tailEnd/>
          </a:ln>
          <a:effectLst/>
        </p:spPr>
        <p:txBody>
          <a:bodyPr lIns="90000" tIns="46800" rIns="90000" bIns="46800" anchor="ctr"/>
          <a:lstStyle/>
          <a:p>
            <a:pPr algn="ct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solidFill>
                  <a:srgbClr val="FFFFFF"/>
                </a:solidFill>
                <a:effectLst>
                  <a:outerShdw blurRad="38100" dist="38100" dir="2700000" algn="tl">
                    <a:srgbClr val="000000"/>
                  </a:outerShdw>
                </a:effectLst>
                <a:latin typeface="Verdana" pitchFamily="32" charset="0"/>
              </a:rPr>
              <a:t>Therefore, the Law of God is playing the same role in the last days as Christ did in His day. </a:t>
            </a:r>
          </a:p>
        </p:txBody>
      </p:sp>
    </p:spTree>
  </p:cSld>
  <p:clrMapOvr>
    <a:masterClrMapping/>
  </p:clrMapOvr>
  <p:transition spd="med"/>
  <p:timing>
    <p:tnLst>
      <p:par>
        <p:cTn id="1" dur="indefinite"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fill="hold" nodeType="clickEffect">
                                  <p:stCondLst>
                                    <p:cond delay="0"/>
                                  </p:stCondLst>
                                  <p:childTnLst>
                                    <p:set>
                                      <p:cBhvr additive="repl">
                                        <p:cTn id="6" dur="1" fill="hold">
                                          <p:stCondLst>
                                            <p:cond delay="0"/>
                                          </p:stCondLst>
                                        </p:cTn>
                                        <p:tgtEl>
                                          <p:spTgt spid="10242"/>
                                        </p:tgtEl>
                                        <p:attrNameLst>
                                          <p:attrName>style.visibility</p:attrName>
                                        </p:attrNameLst>
                                      </p:cBhvr>
                                      <p:to>
                                        <p:strVal val="visible"/>
                                      </p:to>
                                    </p:set>
                                    <p:anim calcmode="lin" valueType="num">
                                      <p:cBhvr additive="repl">
                                        <p:cTn id="7" dur="1000" fill="hold"/>
                                        <p:tgtEl>
                                          <p:spTgt spid="10242"/>
                                        </p:tgtEl>
                                        <p:attrNameLst>
                                          <p:attrName>ppt_w</p:attrName>
                                        </p:attrNameLst>
                                      </p:cBhvr>
                                      <p:tavLst>
                                        <p:tav tm="100000">
                                          <p:val>
                                            <p:strVal val="#ppt_w*0.70"/>
                                          </p:val>
                                        </p:tav>
                                        <p:tav>
                                          <p:val>
                                            <p:strVal val="#ppt_w"/>
                                          </p:val>
                                        </p:tav>
                                      </p:tavLst>
                                    </p:anim>
                                    <p:anim calcmode="lin" valueType="num">
                                      <p:cBhvr additive="repl">
                                        <p:cTn id="8" dur="1000" fill="hold"/>
                                        <p:tgtEl>
                                          <p:spTgt spid="10242"/>
                                        </p:tgtEl>
                                        <p:attrNameLst>
                                          <p:attrName>ppt_h</p:attrName>
                                        </p:attrNameLst>
                                      </p:cBhvr>
                                      <p:tavLst>
                                        <p:tav tm="100000">
                                          <p:val>
                                            <p:strVal val="#ppt_h"/>
                                          </p:val>
                                        </p:tav>
                                        <p:tav>
                                          <p:val>
                                            <p:strVal val="#ppt_h"/>
                                          </p:val>
                                        </p:tav>
                                      </p:tavLst>
                                    </p:anim>
                                    <p:animEffect transition="in" filter="fade">
                                      <p:cBhvr additive="repl">
                                        <p:cTn id="9" dur="1000"/>
                                        <p:tgtEl>
                                          <p:spTgt spid="10242"/>
                                        </p:tgtEl>
                                      </p:cBhvr>
                                    </p:animEffect>
                                  </p:childTnLst>
                                </p:cTn>
                              </p:par>
                            </p:childTnLst>
                          </p:cTn>
                        </p:par>
                      </p:childTnLst>
                    </p:cTn>
                  </p:par>
                  <p:par>
                    <p:cTn id="10" fill="hold">
                      <p:stCondLst>
                        <p:cond delay="indefinite"/>
                      </p:stCondLst>
                      <p:childTnLst>
                        <p:par>
                          <p:cTn id="11" fill="hold">
                            <p:stCondLst>
                              <p:cond delay="0"/>
                            </p:stCondLst>
                            <p:childTnLst>
                              <p:par>
                                <p:cTn id="12" presetID="55" presetClass="entr" fill="hold" nodeType="clickEffect">
                                  <p:stCondLst>
                                    <p:cond delay="0"/>
                                  </p:stCondLst>
                                  <p:childTnLst>
                                    <p:set>
                                      <p:cBhvr additive="repl">
                                        <p:cTn id="13" dur="1" fill="hold">
                                          <p:stCondLst>
                                            <p:cond delay="0"/>
                                          </p:stCondLst>
                                        </p:cTn>
                                        <p:tgtEl>
                                          <p:spTgt spid="10243"/>
                                        </p:tgtEl>
                                        <p:attrNameLst>
                                          <p:attrName>style.visibility</p:attrName>
                                        </p:attrNameLst>
                                      </p:cBhvr>
                                      <p:to>
                                        <p:strVal val="visible"/>
                                      </p:to>
                                    </p:set>
                                    <p:anim calcmode="lin" valueType="num">
                                      <p:cBhvr additive="repl">
                                        <p:cTn id="14" dur="1000" fill="hold"/>
                                        <p:tgtEl>
                                          <p:spTgt spid="10243"/>
                                        </p:tgtEl>
                                        <p:attrNameLst>
                                          <p:attrName>ppt_w</p:attrName>
                                        </p:attrNameLst>
                                      </p:cBhvr>
                                      <p:tavLst>
                                        <p:tav tm="100000">
                                          <p:val>
                                            <p:strVal val="#ppt_w*0.70"/>
                                          </p:val>
                                        </p:tav>
                                        <p:tav>
                                          <p:val>
                                            <p:strVal val="#ppt_w"/>
                                          </p:val>
                                        </p:tav>
                                      </p:tavLst>
                                    </p:anim>
                                    <p:anim calcmode="lin" valueType="num">
                                      <p:cBhvr additive="repl">
                                        <p:cTn id="15" dur="1000" fill="hold"/>
                                        <p:tgtEl>
                                          <p:spTgt spid="10243"/>
                                        </p:tgtEl>
                                        <p:attrNameLst>
                                          <p:attrName>ppt_h</p:attrName>
                                        </p:attrNameLst>
                                      </p:cBhvr>
                                      <p:tavLst>
                                        <p:tav tm="100000">
                                          <p:val>
                                            <p:strVal val="#ppt_h"/>
                                          </p:val>
                                        </p:tav>
                                        <p:tav>
                                          <p:val>
                                            <p:strVal val="#ppt_h"/>
                                          </p:val>
                                        </p:tav>
                                      </p:tavLst>
                                    </p:anim>
                                    <p:animEffect transition="in" filter="fade">
                                      <p:cBhvr additive="repl">
                                        <p:cTn id="16" dur="1000"/>
                                        <p:tgtEl>
                                          <p:spTgt spid="10243"/>
                                        </p:tgtEl>
                                      </p:cBhvr>
                                    </p:animEffect>
                                  </p:childTnLst>
                                </p:cTn>
                              </p:par>
                            </p:childTnLst>
                          </p:cTn>
                        </p:par>
                        <p:par>
                          <p:cTn id="17" fill="hold">
                            <p:stCondLst>
                              <p:cond delay="1000"/>
                            </p:stCondLst>
                            <p:childTnLst>
                              <p:par>
                                <p:cTn id="18" presetID="55" presetClass="entr" fill="hold" nodeType="afterEffect">
                                  <p:stCondLst>
                                    <p:cond delay="0"/>
                                  </p:stCondLst>
                                  <p:childTnLst>
                                    <p:set>
                                      <p:cBhvr additive="repl">
                                        <p:cTn id="19" dur="1" fill="hold">
                                          <p:stCondLst>
                                            <p:cond delay="0"/>
                                          </p:stCondLst>
                                        </p:cTn>
                                        <p:tgtEl>
                                          <p:spTgt spid="10245"/>
                                        </p:tgtEl>
                                        <p:attrNameLst>
                                          <p:attrName>style.visibility</p:attrName>
                                        </p:attrNameLst>
                                      </p:cBhvr>
                                      <p:to>
                                        <p:strVal val="visible"/>
                                      </p:to>
                                    </p:set>
                                    <p:anim calcmode="lin" valueType="num">
                                      <p:cBhvr additive="repl">
                                        <p:cTn id="20" dur="1000" fill="hold"/>
                                        <p:tgtEl>
                                          <p:spTgt spid="10245"/>
                                        </p:tgtEl>
                                        <p:attrNameLst>
                                          <p:attrName>ppt_w</p:attrName>
                                        </p:attrNameLst>
                                      </p:cBhvr>
                                      <p:tavLst>
                                        <p:tav tm="100000">
                                          <p:val>
                                            <p:strVal val="#ppt_w*0.70"/>
                                          </p:val>
                                        </p:tav>
                                        <p:tav>
                                          <p:val>
                                            <p:strVal val="#ppt_w"/>
                                          </p:val>
                                        </p:tav>
                                      </p:tavLst>
                                    </p:anim>
                                    <p:anim calcmode="lin" valueType="num">
                                      <p:cBhvr additive="repl">
                                        <p:cTn id="21" dur="1000" fill="hold"/>
                                        <p:tgtEl>
                                          <p:spTgt spid="10245"/>
                                        </p:tgtEl>
                                        <p:attrNameLst>
                                          <p:attrName>ppt_h</p:attrName>
                                        </p:attrNameLst>
                                      </p:cBhvr>
                                      <p:tavLst>
                                        <p:tav tm="100000">
                                          <p:val>
                                            <p:strVal val="#ppt_h"/>
                                          </p:val>
                                        </p:tav>
                                        <p:tav>
                                          <p:val>
                                            <p:strVal val="#ppt_h"/>
                                          </p:val>
                                        </p:tav>
                                      </p:tavLst>
                                    </p:anim>
                                    <p:animEffect transition="in" filter="fade">
                                      <p:cBhvr additive="repl">
                                        <p:cTn id="22" dur="1000"/>
                                        <p:tgtEl>
                                          <p:spTgt spid="10245"/>
                                        </p:tgtEl>
                                      </p:cBhvr>
                                    </p:animEffect>
                                  </p:childTnLst>
                                </p:cTn>
                              </p:par>
                            </p:childTnLst>
                          </p:cTn>
                        </p:par>
                      </p:childTnLst>
                    </p:cTn>
                  </p:par>
                  <p:par>
                    <p:cTn id="23" fill="hold">
                      <p:stCondLst>
                        <p:cond delay="indefinite"/>
                      </p:stCondLst>
                      <p:childTnLst>
                        <p:par>
                          <p:cTn id="24" fill="hold">
                            <p:stCondLst>
                              <p:cond delay="0"/>
                            </p:stCondLst>
                            <p:childTnLst>
                              <p:par>
                                <p:cTn id="25" presetID="55" presetClass="entr" fill="hold" nodeType="clickEffect">
                                  <p:stCondLst>
                                    <p:cond delay="0"/>
                                  </p:stCondLst>
                                  <p:childTnLst>
                                    <p:set>
                                      <p:cBhvr additive="repl">
                                        <p:cTn id="26" dur="1" fill="hold">
                                          <p:stCondLst>
                                            <p:cond delay="0"/>
                                          </p:stCondLst>
                                        </p:cTn>
                                        <p:tgtEl>
                                          <p:spTgt spid="10244"/>
                                        </p:tgtEl>
                                        <p:attrNameLst>
                                          <p:attrName>style.visibility</p:attrName>
                                        </p:attrNameLst>
                                      </p:cBhvr>
                                      <p:to>
                                        <p:strVal val="visible"/>
                                      </p:to>
                                    </p:set>
                                    <p:anim calcmode="lin" valueType="num">
                                      <p:cBhvr additive="repl">
                                        <p:cTn id="27" dur="1000" fill="hold"/>
                                        <p:tgtEl>
                                          <p:spTgt spid="10244"/>
                                        </p:tgtEl>
                                        <p:attrNameLst>
                                          <p:attrName>ppt_w</p:attrName>
                                        </p:attrNameLst>
                                      </p:cBhvr>
                                      <p:tavLst>
                                        <p:tav tm="100000">
                                          <p:val>
                                            <p:strVal val="#ppt_w*0.70"/>
                                          </p:val>
                                        </p:tav>
                                        <p:tav>
                                          <p:val>
                                            <p:strVal val="#ppt_w"/>
                                          </p:val>
                                        </p:tav>
                                      </p:tavLst>
                                    </p:anim>
                                    <p:anim calcmode="lin" valueType="num">
                                      <p:cBhvr additive="repl">
                                        <p:cTn id="28" dur="1000" fill="hold"/>
                                        <p:tgtEl>
                                          <p:spTgt spid="10244"/>
                                        </p:tgtEl>
                                        <p:attrNameLst>
                                          <p:attrName>ppt_h</p:attrName>
                                        </p:attrNameLst>
                                      </p:cBhvr>
                                      <p:tavLst>
                                        <p:tav tm="100000">
                                          <p:val>
                                            <p:strVal val="#ppt_h"/>
                                          </p:val>
                                        </p:tav>
                                        <p:tav>
                                          <p:val>
                                            <p:strVal val="#ppt_h"/>
                                          </p:val>
                                        </p:tav>
                                      </p:tavLst>
                                    </p:anim>
                                    <p:animEffect transition="in" filter="fade">
                                      <p:cBhvr additive="repl">
                                        <p:cTn id="29" dur="1000"/>
                                        <p:tgtEl>
                                          <p:spTgt spid="10244"/>
                                        </p:tgtEl>
                                      </p:cBhvr>
                                    </p:animEffect>
                                  </p:childTnLst>
                                </p:cTn>
                              </p:par>
                            </p:childTnLst>
                          </p:cTn>
                        </p:par>
                        <p:par>
                          <p:cTn id="30" fill="hold">
                            <p:stCondLst>
                              <p:cond delay="1000"/>
                            </p:stCondLst>
                            <p:childTnLst>
                              <p:par>
                                <p:cTn id="31" presetID="55" presetClass="entr" fill="hold" nodeType="afterEffect">
                                  <p:stCondLst>
                                    <p:cond delay="0"/>
                                  </p:stCondLst>
                                  <p:childTnLst>
                                    <p:set>
                                      <p:cBhvr additive="repl">
                                        <p:cTn id="32" dur="1" fill="hold">
                                          <p:stCondLst>
                                            <p:cond delay="0"/>
                                          </p:stCondLst>
                                        </p:cTn>
                                        <p:tgtEl>
                                          <p:spTgt spid="10246"/>
                                        </p:tgtEl>
                                        <p:attrNameLst>
                                          <p:attrName>style.visibility</p:attrName>
                                        </p:attrNameLst>
                                      </p:cBhvr>
                                      <p:to>
                                        <p:strVal val="visible"/>
                                      </p:to>
                                    </p:set>
                                    <p:anim calcmode="lin" valueType="num">
                                      <p:cBhvr additive="repl">
                                        <p:cTn id="33" dur="1000" fill="hold"/>
                                        <p:tgtEl>
                                          <p:spTgt spid="10246"/>
                                        </p:tgtEl>
                                        <p:attrNameLst>
                                          <p:attrName>ppt_w</p:attrName>
                                        </p:attrNameLst>
                                      </p:cBhvr>
                                      <p:tavLst>
                                        <p:tav tm="100000">
                                          <p:val>
                                            <p:strVal val="#ppt_w*0.70"/>
                                          </p:val>
                                        </p:tav>
                                        <p:tav>
                                          <p:val>
                                            <p:strVal val="#ppt_w"/>
                                          </p:val>
                                        </p:tav>
                                      </p:tavLst>
                                    </p:anim>
                                    <p:anim calcmode="lin" valueType="num">
                                      <p:cBhvr additive="repl">
                                        <p:cTn id="34" dur="1000" fill="hold"/>
                                        <p:tgtEl>
                                          <p:spTgt spid="10246"/>
                                        </p:tgtEl>
                                        <p:attrNameLst>
                                          <p:attrName>ppt_h</p:attrName>
                                        </p:attrNameLst>
                                      </p:cBhvr>
                                      <p:tavLst>
                                        <p:tav tm="100000">
                                          <p:val>
                                            <p:strVal val="#ppt_h"/>
                                          </p:val>
                                        </p:tav>
                                        <p:tav>
                                          <p:val>
                                            <p:strVal val="#ppt_h"/>
                                          </p:val>
                                        </p:tav>
                                      </p:tavLst>
                                    </p:anim>
                                    <p:animEffect transition="in" filter="fade">
                                      <p:cBhvr additive="repl">
                                        <p:cTn id="35" dur="1000"/>
                                        <p:tgtEl>
                                          <p:spTgt spid="10246"/>
                                        </p:tgtEl>
                                      </p:cBhvr>
                                    </p:animEffect>
                                  </p:childTnLst>
                                </p:cTn>
                              </p:par>
                            </p:childTnLst>
                          </p:cTn>
                        </p:par>
                      </p:childTnLst>
                    </p:cTn>
                  </p:par>
                  <p:par>
                    <p:cTn id="36" fill="hold">
                      <p:stCondLst>
                        <p:cond delay="indefinite"/>
                      </p:stCondLst>
                      <p:childTnLst>
                        <p:par>
                          <p:cTn id="37" fill="hold">
                            <p:stCondLst>
                              <p:cond delay="0"/>
                            </p:stCondLst>
                            <p:childTnLst>
                              <p:par>
                                <p:cTn id="38" presetID="55" presetClass="entr" fill="hold" nodeType="clickEffect">
                                  <p:stCondLst>
                                    <p:cond delay="0"/>
                                  </p:stCondLst>
                                  <p:childTnLst>
                                    <p:set>
                                      <p:cBhvr additive="repl">
                                        <p:cTn id="39" dur="1" fill="hold">
                                          <p:stCondLst>
                                            <p:cond delay="0"/>
                                          </p:stCondLst>
                                        </p:cTn>
                                        <p:tgtEl>
                                          <p:spTgt spid="10247"/>
                                        </p:tgtEl>
                                        <p:attrNameLst>
                                          <p:attrName>style.visibility</p:attrName>
                                        </p:attrNameLst>
                                      </p:cBhvr>
                                      <p:to>
                                        <p:strVal val="visible"/>
                                      </p:to>
                                    </p:set>
                                    <p:anim calcmode="lin" valueType="num">
                                      <p:cBhvr additive="repl">
                                        <p:cTn id="40" dur="1000" fill="hold"/>
                                        <p:tgtEl>
                                          <p:spTgt spid="10247"/>
                                        </p:tgtEl>
                                        <p:attrNameLst>
                                          <p:attrName>ppt_w</p:attrName>
                                        </p:attrNameLst>
                                      </p:cBhvr>
                                      <p:tavLst>
                                        <p:tav tm="100000">
                                          <p:val>
                                            <p:strVal val="#ppt_w*0.70"/>
                                          </p:val>
                                        </p:tav>
                                        <p:tav>
                                          <p:val>
                                            <p:strVal val="#ppt_w"/>
                                          </p:val>
                                        </p:tav>
                                      </p:tavLst>
                                    </p:anim>
                                    <p:anim calcmode="lin" valueType="num">
                                      <p:cBhvr additive="repl">
                                        <p:cTn id="41" dur="1000" fill="hold"/>
                                        <p:tgtEl>
                                          <p:spTgt spid="10247"/>
                                        </p:tgtEl>
                                        <p:attrNameLst>
                                          <p:attrName>ppt_h</p:attrName>
                                        </p:attrNameLst>
                                      </p:cBhvr>
                                      <p:tavLst>
                                        <p:tav tm="100000">
                                          <p:val>
                                            <p:strVal val="#ppt_h"/>
                                          </p:val>
                                        </p:tav>
                                        <p:tav>
                                          <p:val>
                                            <p:strVal val="#ppt_h"/>
                                          </p:val>
                                        </p:tav>
                                      </p:tavLst>
                                    </p:anim>
                                    <p:animEffect transition="in" filter="fade">
                                      <p:cBhvr additive="repl">
                                        <p:cTn id="42" dur="1000"/>
                                        <p:tgtEl>
                                          <p:spTgt spid="1024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gradFill rotWithShape="0">
          <a:gsLst>
            <a:gs pos="0">
              <a:srgbClr val="666699"/>
            </a:gs>
            <a:gs pos="100000">
              <a:srgbClr val="2F2F46"/>
            </a:gs>
          </a:gsLst>
          <a:lin ang="2700000" scaled="1"/>
        </a:gradFill>
        <a:effectLst/>
      </p:bgPr>
    </p:bg>
    <p:spTree>
      <p:nvGrpSpPr>
        <p:cNvPr id="1" name=""/>
        <p:cNvGrpSpPr/>
        <p:nvPr/>
      </p:nvGrpSpPr>
      <p:grpSpPr>
        <a:xfrm>
          <a:off x="0" y="0"/>
          <a:ext cx="0" cy="0"/>
          <a:chOff x="0" y="0"/>
          <a:chExt cx="0" cy="0"/>
        </a:xfrm>
      </p:grpSpPr>
      <p:sp>
        <p:nvSpPr>
          <p:cNvPr id="11265" name="Rectangle 1"/>
          <p:cNvSpPr>
            <a:spLocks noGrp="1" noChangeArrowheads="1"/>
          </p:cNvSpPr>
          <p:nvPr>
            <p:ph type="body"/>
          </p:nvPr>
        </p:nvSpPr>
        <p:spPr>
          <a:xfrm>
            <a:off x="457200" y="1631950"/>
            <a:ext cx="4022725" cy="4916488"/>
          </a:xfrm>
          <a:ln/>
        </p:spPr>
        <p:txBody>
          <a:bodyPr anchor="t"/>
          <a:lstStyle/>
          <a:p>
            <a:pPr marL="228600" indent="-228600" algn="l">
              <a:spcBef>
                <a:spcPts val="450"/>
              </a:spcBef>
              <a:buClr>
                <a:srgbClr val="8FC7FF"/>
              </a:buClr>
              <a:buSzPct val="75000"/>
              <a:buFont typeface="Wingdings" pitchFamily="2" charset="2"/>
              <a:buChar char="l"/>
              <a:tabLst>
                <a:tab pos="798513" algn="l"/>
                <a:tab pos="1712913" algn="l"/>
                <a:tab pos="2627313" algn="l"/>
                <a:tab pos="3541713" algn="l"/>
                <a:tab pos="4456113" algn="l"/>
                <a:tab pos="5370513" algn="l"/>
                <a:tab pos="6284913" algn="l"/>
                <a:tab pos="7199313" algn="l"/>
                <a:tab pos="8113713" algn="l"/>
                <a:tab pos="9028113" algn="l"/>
                <a:tab pos="9942513" algn="l"/>
              </a:tabLst>
            </a:pPr>
            <a:r>
              <a:rPr lang="en-US" sz="1600" dirty="0">
                <a:solidFill>
                  <a:srgbClr val="FFFFFF"/>
                </a:solidFill>
                <a:effectLst>
                  <a:outerShdw blurRad="38100" dist="38100" dir="2700000" algn="tl">
                    <a:srgbClr val="000000">
                      <a:alpha val="43137"/>
                    </a:srgbClr>
                  </a:outerShdw>
                </a:effectLst>
                <a:latin typeface="Verdana" pitchFamily="32" charset="0"/>
              </a:rPr>
              <a:t>Came to save the world, not to condemn it</a:t>
            </a:r>
          </a:p>
          <a:p>
            <a:pPr marL="228600" indent="-228600" algn="l">
              <a:spcBef>
                <a:spcPts val="450"/>
              </a:spcBef>
              <a:buClr>
                <a:srgbClr val="8FC7FF"/>
              </a:buClr>
              <a:buSzPct val="75000"/>
              <a:buFont typeface="Wingdings" pitchFamily="2" charset="2"/>
              <a:buChar char="l"/>
              <a:tabLst>
                <a:tab pos="798513" algn="l"/>
                <a:tab pos="1712913" algn="l"/>
                <a:tab pos="2627313" algn="l"/>
                <a:tab pos="3541713" algn="l"/>
                <a:tab pos="4456113" algn="l"/>
                <a:tab pos="5370513" algn="l"/>
                <a:tab pos="6284913" algn="l"/>
                <a:tab pos="7199313" algn="l"/>
                <a:tab pos="8113713" algn="l"/>
                <a:tab pos="9028113" algn="l"/>
                <a:tab pos="9942513" algn="l"/>
              </a:tabLst>
            </a:pPr>
            <a:r>
              <a:rPr lang="en-US" sz="1600" dirty="0">
                <a:solidFill>
                  <a:srgbClr val="FFFFFF"/>
                </a:solidFill>
                <a:effectLst>
                  <a:outerShdw blurRad="38100" dist="38100" dir="2700000" algn="tl">
                    <a:srgbClr val="000000">
                      <a:alpha val="43137"/>
                    </a:srgbClr>
                  </a:outerShdw>
                </a:effectLst>
                <a:latin typeface="Verdana" pitchFamily="32" charset="0"/>
              </a:rPr>
              <a:t>Revealed the God to the world</a:t>
            </a:r>
          </a:p>
          <a:p>
            <a:pPr marL="228600" indent="-228600" algn="l">
              <a:spcBef>
                <a:spcPts val="450"/>
              </a:spcBef>
              <a:buClr>
                <a:srgbClr val="8FC7FF"/>
              </a:buClr>
              <a:buSzPct val="75000"/>
              <a:buFont typeface="Wingdings" pitchFamily="2" charset="2"/>
              <a:buChar char="l"/>
              <a:tabLst>
                <a:tab pos="798513" algn="l"/>
                <a:tab pos="1712913" algn="l"/>
                <a:tab pos="2627313" algn="l"/>
                <a:tab pos="3541713" algn="l"/>
                <a:tab pos="4456113" algn="l"/>
                <a:tab pos="5370513" algn="l"/>
                <a:tab pos="6284913" algn="l"/>
                <a:tab pos="7199313" algn="l"/>
                <a:tab pos="8113713" algn="l"/>
                <a:tab pos="9028113" algn="l"/>
                <a:tab pos="9942513" algn="l"/>
              </a:tabLst>
            </a:pPr>
            <a:r>
              <a:rPr lang="en-US" sz="1600" dirty="0">
                <a:solidFill>
                  <a:srgbClr val="FFFFFF"/>
                </a:solidFill>
                <a:effectLst>
                  <a:outerShdw blurRad="38100" dist="38100" dir="2700000" algn="tl">
                    <a:srgbClr val="000000">
                      <a:alpha val="43137"/>
                    </a:srgbClr>
                  </a:outerShdw>
                </a:effectLst>
                <a:latin typeface="Verdana" pitchFamily="32" charset="0"/>
              </a:rPr>
              <a:t>Was one with the Father</a:t>
            </a:r>
          </a:p>
          <a:p>
            <a:pPr marL="228600" indent="-228600" algn="l">
              <a:spcBef>
                <a:spcPts val="450"/>
              </a:spcBef>
              <a:buClr>
                <a:srgbClr val="8FC7FF"/>
              </a:buClr>
              <a:buSzPct val="75000"/>
              <a:buFont typeface="Wingdings" pitchFamily="2" charset="2"/>
              <a:buChar char="l"/>
              <a:tabLst>
                <a:tab pos="798513" algn="l"/>
                <a:tab pos="1712913" algn="l"/>
                <a:tab pos="2627313" algn="l"/>
                <a:tab pos="3541713" algn="l"/>
                <a:tab pos="4456113" algn="l"/>
                <a:tab pos="5370513" algn="l"/>
                <a:tab pos="6284913" algn="l"/>
                <a:tab pos="7199313" algn="l"/>
                <a:tab pos="8113713" algn="l"/>
                <a:tab pos="9028113" algn="l"/>
                <a:tab pos="9942513" algn="l"/>
              </a:tabLst>
            </a:pPr>
            <a:r>
              <a:rPr lang="en-US" sz="1600" dirty="0">
                <a:solidFill>
                  <a:srgbClr val="FFFFFF"/>
                </a:solidFill>
                <a:effectLst>
                  <a:outerShdw blurRad="38100" dist="38100" dir="2700000" algn="tl">
                    <a:srgbClr val="000000">
                      <a:alpha val="43137"/>
                    </a:srgbClr>
                  </a:outerShdw>
                </a:effectLst>
                <a:latin typeface="Verdana" pitchFamily="32" charset="0"/>
              </a:rPr>
              <a:t>Was the great pattern to follow</a:t>
            </a:r>
          </a:p>
          <a:p>
            <a:pPr marL="228600" indent="-228600" algn="l">
              <a:spcBef>
                <a:spcPts val="450"/>
              </a:spcBef>
              <a:buClr>
                <a:srgbClr val="8FC7FF"/>
              </a:buClr>
              <a:buSzPct val="75000"/>
              <a:buFont typeface="Wingdings" pitchFamily="2" charset="2"/>
              <a:buChar char="l"/>
              <a:tabLst>
                <a:tab pos="798513" algn="l"/>
                <a:tab pos="1712913" algn="l"/>
                <a:tab pos="2627313" algn="l"/>
                <a:tab pos="3541713" algn="l"/>
                <a:tab pos="4456113" algn="l"/>
                <a:tab pos="5370513" algn="l"/>
                <a:tab pos="6284913" algn="l"/>
                <a:tab pos="7199313" algn="l"/>
                <a:tab pos="8113713" algn="l"/>
                <a:tab pos="9028113" algn="l"/>
                <a:tab pos="9942513" algn="l"/>
              </a:tabLst>
            </a:pPr>
            <a:r>
              <a:rPr lang="en-US" sz="1600" dirty="0">
                <a:solidFill>
                  <a:srgbClr val="FFFFFF"/>
                </a:solidFill>
                <a:effectLst>
                  <a:outerShdw blurRad="38100" dist="38100" dir="2700000" algn="tl">
                    <a:srgbClr val="000000">
                      <a:alpha val="43137"/>
                    </a:srgbClr>
                  </a:outerShdw>
                </a:effectLst>
                <a:latin typeface="Verdana" pitchFamily="32" charset="0"/>
              </a:rPr>
              <a:t>Revealed the way to life</a:t>
            </a:r>
          </a:p>
          <a:p>
            <a:pPr marL="228600" indent="-228600" algn="l">
              <a:spcBef>
                <a:spcPts val="450"/>
              </a:spcBef>
              <a:buClr>
                <a:srgbClr val="8FC7FF"/>
              </a:buClr>
              <a:buSzPct val="75000"/>
              <a:buFont typeface="Wingdings" pitchFamily="2" charset="2"/>
              <a:buChar char="l"/>
              <a:tabLst>
                <a:tab pos="798513" algn="l"/>
                <a:tab pos="1712913" algn="l"/>
                <a:tab pos="2627313" algn="l"/>
                <a:tab pos="3541713" algn="l"/>
                <a:tab pos="4456113" algn="l"/>
                <a:tab pos="5370513" algn="l"/>
                <a:tab pos="6284913" algn="l"/>
                <a:tab pos="7199313" algn="l"/>
                <a:tab pos="8113713" algn="l"/>
                <a:tab pos="9028113" algn="l"/>
                <a:tab pos="9942513" algn="l"/>
              </a:tabLst>
            </a:pPr>
            <a:r>
              <a:rPr lang="en-US" sz="1600" dirty="0">
                <a:solidFill>
                  <a:srgbClr val="FFFFFF"/>
                </a:solidFill>
                <a:effectLst>
                  <a:outerShdw blurRad="38100" dist="38100" dir="2700000" algn="tl">
                    <a:srgbClr val="000000">
                      <a:alpha val="43137"/>
                    </a:srgbClr>
                  </a:outerShdw>
                </a:effectLst>
                <a:latin typeface="Verdana" pitchFamily="32" charset="0"/>
              </a:rPr>
              <a:t>Showed the people what caused death</a:t>
            </a:r>
          </a:p>
          <a:p>
            <a:pPr marL="228600" indent="-228600" algn="l">
              <a:spcBef>
                <a:spcPts val="450"/>
              </a:spcBef>
              <a:buClr>
                <a:srgbClr val="8FC7FF"/>
              </a:buClr>
              <a:buSzPct val="75000"/>
              <a:buFont typeface="Wingdings" pitchFamily="2" charset="2"/>
              <a:buChar char="l"/>
              <a:tabLst>
                <a:tab pos="798513" algn="l"/>
                <a:tab pos="1712913" algn="l"/>
                <a:tab pos="2627313" algn="l"/>
                <a:tab pos="3541713" algn="l"/>
                <a:tab pos="4456113" algn="l"/>
                <a:tab pos="5370513" algn="l"/>
                <a:tab pos="6284913" algn="l"/>
                <a:tab pos="7199313" algn="l"/>
                <a:tab pos="8113713" algn="l"/>
                <a:tab pos="9028113" algn="l"/>
                <a:tab pos="9942513" algn="l"/>
              </a:tabLst>
            </a:pPr>
            <a:r>
              <a:rPr lang="en-US" sz="1600" dirty="0">
                <a:solidFill>
                  <a:srgbClr val="FFFFFF"/>
                </a:solidFill>
                <a:effectLst>
                  <a:outerShdw blurRad="38100" dist="38100" dir="2700000" algn="tl">
                    <a:srgbClr val="000000">
                      <a:alpha val="43137"/>
                    </a:srgbClr>
                  </a:outerShdw>
                </a:effectLst>
                <a:latin typeface="Verdana" pitchFamily="32" charset="0"/>
              </a:rPr>
              <a:t>Invited the people to find rest through obedience to Him</a:t>
            </a:r>
          </a:p>
          <a:p>
            <a:pPr marL="228600" indent="-228600" algn="l">
              <a:spcBef>
                <a:spcPts val="450"/>
              </a:spcBef>
              <a:buClr>
                <a:srgbClr val="8FC7FF"/>
              </a:buClr>
              <a:buSzPct val="75000"/>
              <a:buFont typeface="Wingdings" pitchFamily="2" charset="2"/>
              <a:buChar char="l"/>
              <a:tabLst>
                <a:tab pos="798513" algn="l"/>
                <a:tab pos="1712913" algn="l"/>
                <a:tab pos="2627313" algn="l"/>
                <a:tab pos="3541713" algn="l"/>
                <a:tab pos="4456113" algn="l"/>
                <a:tab pos="5370513" algn="l"/>
                <a:tab pos="6284913" algn="l"/>
                <a:tab pos="7199313" algn="l"/>
                <a:tab pos="8113713" algn="l"/>
                <a:tab pos="9028113" algn="l"/>
                <a:tab pos="9942513" algn="l"/>
              </a:tabLst>
            </a:pPr>
            <a:r>
              <a:rPr lang="en-US" sz="1600" dirty="0">
                <a:solidFill>
                  <a:srgbClr val="FFFFFF"/>
                </a:solidFill>
                <a:effectLst>
                  <a:outerShdw blurRad="38100" dist="38100" dir="2700000" algn="tl">
                    <a:srgbClr val="000000">
                      <a:alpha val="43137"/>
                    </a:srgbClr>
                  </a:outerShdw>
                </a:effectLst>
                <a:latin typeface="Verdana" pitchFamily="32" charset="0"/>
              </a:rPr>
              <a:t>Labored for people with tears</a:t>
            </a:r>
          </a:p>
          <a:p>
            <a:pPr marL="228600" indent="-228600" algn="l">
              <a:spcBef>
                <a:spcPts val="450"/>
              </a:spcBef>
              <a:buClr>
                <a:srgbClr val="8FC7FF"/>
              </a:buClr>
              <a:buSzPct val="75000"/>
              <a:buFont typeface="Wingdings" pitchFamily="2" charset="2"/>
              <a:buChar char="l"/>
              <a:tabLst>
                <a:tab pos="798513" algn="l"/>
                <a:tab pos="1712913" algn="l"/>
                <a:tab pos="2627313" algn="l"/>
                <a:tab pos="3541713" algn="l"/>
                <a:tab pos="4456113" algn="l"/>
                <a:tab pos="5370513" algn="l"/>
                <a:tab pos="6284913" algn="l"/>
                <a:tab pos="7199313" algn="l"/>
                <a:tab pos="8113713" algn="l"/>
                <a:tab pos="9028113" algn="l"/>
                <a:tab pos="9942513" algn="l"/>
              </a:tabLst>
            </a:pPr>
            <a:r>
              <a:rPr lang="en-US" sz="1600" dirty="0">
                <a:solidFill>
                  <a:srgbClr val="FFFFFF"/>
                </a:solidFill>
                <a:effectLst>
                  <a:outerShdw blurRad="38100" dist="38100" dir="2700000" algn="tl">
                    <a:srgbClr val="000000">
                      <a:alpha val="43137"/>
                    </a:srgbClr>
                  </a:outerShdw>
                </a:effectLst>
                <a:latin typeface="Verdana" pitchFamily="32" charset="0"/>
              </a:rPr>
              <a:t>Was proclaimed by the disciples (they were called Christians)</a:t>
            </a:r>
          </a:p>
          <a:p>
            <a:pPr marL="228600" indent="-228600" algn="l">
              <a:spcBef>
                <a:spcPts val="450"/>
              </a:spcBef>
              <a:buClr>
                <a:srgbClr val="8FC7FF"/>
              </a:buClr>
              <a:buSzPct val="75000"/>
              <a:buFont typeface="Wingdings" pitchFamily="2" charset="2"/>
              <a:buChar char="l"/>
              <a:tabLst>
                <a:tab pos="798513" algn="l"/>
                <a:tab pos="1712913" algn="l"/>
                <a:tab pos="2627313" algn="l"/>
                <a:tab pos="3541713" algn="l"/>
                <a:tab pos="4456113" algn="l"/>
                <a:tab pos="5370513" algn="l"/>
                <a:tab pos="6284913" algn="l"/>
                <a:tab pos="7199313" algn="l"/>
                <a:tab pos="8113713" algn="l"/>
                <a:tab pos="9028113" algn="l"/>
                <a:tab pos="9942513" algn="l"/>
              </a:tabLst>
            </a:pPr>
            <a:r>
              <a:rPr lang="en-US" sz="1600" dirty="0">
                <a:solidFill>
                  <a:srgbClr val="FFFFFF"/>
                </a:solidFill>
                <a:effectLst>
                  <a:outerShdw blurRad="38100" dist="38100" dir="2700000" algn="tl">
                    <a:srgbClr val="000000">
                      <a:alpha val="43137"/>
                    </a:srgbClr>
                  </a:outerShdw>
                </a:effectLst>
                <a:latin typeface="Verdana" pitchFamily="32" charset="0"/>
              </a:rPr>
              <a:t>Was a stumbling block to the world</a:t>
            </a:r>
          </a:p>
          <a:p>
            <a:pPr marL="228600" indent="-228600" algn="l">
              <a:spcBef>
                <a:spcPts val="450"/>
              </a:spcBef>
              <a:buClr>
                <a:srgbClr val="8FC7FF"/>
              </a:buClr>
              <a:buSzPct val="75000"/>
              <a:buFont typeface="Wingdings" pitchFamily="2" charset="2"/>
              <a:buChar char="l"/>
              <a:tabLst>
                <a:tab pos="798513" algn="l"/>
                <a:tab pos="1712913" algn="l"/>
                <a:tab pos="2627313" algn="l"/>
                <a:tab pos="3541713" algn="l"/>
                <a:tab pos="4456113" algn="l"/>
                <a:tab pos="5370513" algn="l"/>
                <a:tab pos="6284913" algn="l"/>
                <a:tab pos="7199313" algn="l"/>
                <a:tab pos="8113713" algn="l"/>
                <a:tab pos="9028113" algn="l"/>
                <a:tab pos="9942513" algn="l"/>
              </a:tabLst>
            </a:pPr>
            <a:r>
              <a:rPr lang="en-US" sz="1600" dirty="0">
                <a:solidFill>
                  <a:srgbClr val="FFFFFF"/>
                </a:solidFill>
                <a:effectLst>
                  <a:outerShdw blurRad="38100" dist="38100" dir="2700000" algn="tl">
                    <a:srgbClr val="000000">
                      <a:alpha val="43137"/>
                    </a:srgbClr>
                  </a:outerShdw>
                </a:effectLst>
                <a:latin typeface="Verdana" pitchFamily="32" charset="0"/>
              </a:rPr>
              <a:t>Was rejected by most</a:t>
            </a:r>
          </a:p>
          <a:p>
            <a:pPr marL="228600" indent="-228600" algn="l">
              <a:spcBef>
                <a:spcPts val="450"/>
              </a:spcBef>
              <a:buClr>
                <a:srgbClr val="8FC7FF"/>
              </a:buClr>
              <a:buSzPct val="75000"/>
              <a:buFont typeface="Wingdings" pitchFamily="2" charset="2"/>
              <a:buChar char="l"/>
              <a:tabLst>
                <a:tab pos="798513" algn="l"/>
                <a:tab pos="1712913" algn="l"/>
                <a:tab pos="2627313" algn="l"/>
                <a:tab pos="3541713" algn="l"/>
                <a:tab pos="4456113" algn="l"/>
                <a:tab pos="5370513" algn="l"/>
                <a:tab pos="6284913" algn="l"/>
                <a:tab pos="7199313" algn="l"/>
                <a:tab pos="8113713" algn="l"/>
                <a:tab pos="9028113" algn="l"/>
                <a:tab pos="9942513" algn="l"/>
              </a:tabLst>
            </a:pPr>
            <a:r>
              <a:rPr lang="en-US" sz="1600" dirty="0">
                <a:solidFill>
                  <a:srgbClr val="FFFFFF"/>
                </a:solidFill>
                <a:effectLst>
                  <a:outerShdw blurRad="38100" dist="38100" dir="2700000" algn="tl">
                    <a:srgbClr val="000000">
                      <a:alpha val="43137"/>
                    </a:srgbClr>
                  </a:outerShdw>
                </a:effectLst>
                <a:latin typeface="Verdana" pitchFamily="32" charset="0"/>
              </a:rPr>
              <a:t>His rejection caused the destruction of Jerusalem</a:t>
            </a:r>
          </a:p>
        </p:txBody>
      </p:sp>
      <p:sp>
        <p:nvSpPr>
          <p:cNvPr id="11266" name="Rectangle 2"/>
          <p:cNvSpPr>
            <a:spLocks noGrp="1" noChangeArrowheads="1"/>
          </p:cNvSpPr>
          <p:nvPr>
            <p:ph type="body" idx="1"/>
          </p:nvPr>
        </p:nvSpPr>
        <p:spPr>
          <a:xfrm>
            <a:off x="4648200" y="1666875"/>
            <a:ext cx="4038600" cy="4916488"/>
          </a:xfrm>
          <a:ln/>
        </p:spPr>
        <p:txBody>
          <a:bodyPr lIns="0" tIns="0" rIns="0" bIns="0"/>
          <a:lstStyle/>
          <a:p>
            <a:pPr marL="228600" indent="-228600">
              <a:spcBef>
                <a:spcPts val="450"/>
              </a:spcBef>
              <a:buClr>
                <a:srgbClr val="8FC7FF"/>
              </a:buClr>
              <a:buSzPct val="75000"/>
              <a:buFont typeface="Wingdings" pitchFamily="2" charset="2"/>
              <a:buChar char=""/>
              <a:tabLst>
                <a:tab pos="798513" algn="l"/>
                <a:tab pos="1712913" algn="l"/>
                <a:tab pos="2627313" algn="l"/>
                <a:tab pos="3541713" algn="l"/>
                <a:tab pos="4456113" algn="l"/>
                <a:tab pos="5370513" algn="l"/>
                <a:tab pos="6284913" algn="l"/>
                <a:tab pos="7199313" algn="l"/>
                <a:tab pos="8113713" algn="l"/>
                <a:tab pos="9028113" algn="l"/>
                <a:tab pos="9942513" algn="l"/>
              </a:tabLst>
            </a:pPr>
            <a:r>
              <a:rPr lang="en-US" sz="1600" dirty="0">
                <a:latin typeface="Verdana" pitchFamily="32" charset="0"/>
              </a:rPr>
              <a:t>Is </a:t>
            </a:r>
            <a:r>
              <a:rPr lang="en-US" sz="1600" dirty="0">
                <a:latin typeface="Verdana" pitchFamily="32" charset="0"/>
                <a:ea typeface="+mj-ea"/>
                <a:cs typeface="+mj-cs"/>
              </a:rPr>
              <a:t>given</a:t>
            </a:r>
            <a:r>
              <a:rPr lang="en-US" sz="1600" dirty="0">
                <a:latin typeface="Verdana" pitchFamily="32" charset="0"/>
              </a:rPr>
              <a:t> to save the world, not to condemn it</a:t>
            </a:r>
          </a:p>
          <a:p>
            <a:pPr marL="228600" indent="-228600">
              <a:spcBef>
                <a:spcPts val="450"/>
              </a:spcBef>
              <a:buClr>
                <a:srgbClr val="8FC7FF"/>
              </a:buClr>
              <a:buSzPct val="75000"/>
              <a:buFont typeface="Wingdings" pitchFamily="2" charset="2"/>
              <a:buChar char=""/>
              <a:tabLst>
                <a:tab pos="798513" algn="l"/>
                <a:tab pos="1712913" algn="l"/>
                <a:tab pos="2627313" algn="l"/>
                <a:tab pos="3541713" algn="l"/>
                <a:tab pos="4456113" algn="l"/>
                <a:tab pos="5370513" algn="l"/>
                <a:tab pos="6284913" algn="l"/>
                <a:tab pos="7199313" algn="l"/>
                <a:tab pos="8113713" algn="l"/>
                <a:tab pos="9028113" algn="l"/>
                <a:tab pos="9942513" algn="l"/>
              </a:tabLst>
            </a:pPr>
            <a:r>
              <a:rPr lang="en-US" sz="1600" dirty="0">
                <a:latin typeface="Verdana" pitchFamily="32" charset="0"/>
              </a:rPr>
              <a:t>Reveals God to the world</a:t>
            </a:r>
          </a:p>
          <a:p>
            <a:pPr marL="228600" indent="-228600">
              <a:spcBef>
                <a:spcPts val="450"/>
              </a:spcBef>
              <a:buClr>
                <a:srgbClr val="8FC7FF"/>
              </a:buClr>
              <a:buSzPct val="75000"/>
              <a:buFont typeface="Wingdings" pitchFamily="2" charset="2"/>
              <a:buChar char=""/>
              <a:tabLst>
                <a:tab pos="798513" algn="l"/>
                <a:tab pos="1712913" algn="l"/>
                <a:tab pos="2627313" algn="l"/>
                <a:tab pos="3541713" algn="l"/>
                <a:tab pos="4456113" algn="l"/>
                <a:tab pos="5370513" algn="l"/>
                <a:tab pos="6284913" algn="l"/>
                <a:tab pos="7199313" algn="l"/>
                <a:tab pos="8113713" algn="l"/>
                <a:tab pos="9028113" algn="l"/>
                <a:tab pos="9942513" algn="l"/>
              </a:tabLst>
            </a:pPr>
            <a:r>
              <a:rPr lang="en-US" sz="1600" dirty="0">
                <a:latin typeface="Verdana" pitchFamily="32" charset="0"/>
              </a:rPr>
              <a:t>Is one with God</a:t>
            </a:r>
          </a:p>
          <a:p>
            <a:pPr marL="228600" indent="-228600">
              <a:spcBef>
                <a:spcPts val="450"/>
              </a:spcBef>
              <a:buClr>
                <a:srgbClr val="8FC7FF"/>
              </a:buClr>
              <a:buSzPct val="75000"/>
              <a:buFont typeface="Wingdings" pitchFamily="2" charset="2"/>
              <a:buChar char=""/>
              <a:tabLst>
                <a:tab pos="798513" algn="l"/>
                <a:tab pos="1712913" algn="l"/>
                <a:tab pos="2627313" algn="l"/>
                <a:tab pos="3541713" algn="l"/>
                <a:tab pos="4456113" algn="l"/>
                <a:tab pos="5370513" algn="l"/>
                <a:tab pos="6284913" algn="l"/>
                <a:tab pos="7199313" algn="l"/>
                <a:tab pos="8113713" algn="l"/>
                <a:tab pos="9028113" algn="l"/>
                <a:tab pos="9942513" algn="l"/>
              </a:tabLst>
            </a:pPr>
            <a:r>
              <a:rPr lang="en-US" sz="1600" dirty="0">
                <a:latin typeface="Verdana" pitchFamily="32" charset="0"/>
              </a:rPr>
              <a:t>Is the great pattern for all</a:t>
            </a:r>
          </a:p>
          <a:p>
            <a:pPr marL="228600" indent="-228600">
              <a:spcBef>
                <a:spcPts val="450"/>
              </a:spcBef>
              <a:buClr>
                <a:srgbClr val="8FC7FF"/>
              </a:buClr>
              <a:buSzPct val="75000"/>
              <a:buFont typeface="Wingdings" pitchFamily="2" charset="2"/>
              <a:buChar char=""/>
              <a:tabLst>
                <a:tab pos="798513" algn="l"/>
                <a:tab pos="1712913" algn="l"/>
                <a:tab pos="2627313" algn="l"/>
                <a:tab pos="3541713" algn="l"/>
                <a:tab pos="4456113" algn="l"/>
                <a:tab pos="5370513" algn="l"/>
                <a:tab pos="6284913" algn="l"/>
                <a:tab pos="7199313" algn="l"/>
                <a:tab pos="8113713" algn="l"/>
                <a:tab pos="9028113" algn="l"/>
                <a:tab pos="9942513" algn="l"/>
              </a:tabLst>
            </a:pPr>
            <a:r>
              <a:rPr lang="en-US" sz="1600" dirty="0">
                <a:latin typeface="Verdana" pitchFamily="32" charset="0"/>
              </a:rPr>
              <a:t>Reveals the way to life</a:t>
            </a:r>
          </a:p>
          <a:p>
            <a:pPr marL="228600" indent="-228600">
              <a:spcBef>
                <a:spcPts val="450"/>
              </a:spcBef>
              <a:buClr>
                <a:srgbClr val="8FC7FF"/>
              </a:buClr>
              <a:buSzPct val="75000"/>
              <a:buFont typeface="Wingdings" pitchFamily="2" charset="2"/>
              <a:buChar char=""/>
              <a:tabLst>
                <a:tab pos="798513" algn="l"/>
                <a:tab pos="1712913" algn="l"/>
                <a:tab pos="2627313" algn="l"/>
                <a:tab pos="3541713" algn="l"/>
                <a:tab pos="4456113" algn="l"/>
                <a:tab pos="5370513" algn="l"/>
                <a:tab pos="6284913" algn="l"/>
                <a:tab pos="7199313" algn="l"/>
                <a:tab pos="8113713" algn="l"/>
                <a:tab pos="9028113" algn="l"/>
                <a:tab pos="9942513" algn="l"/>
              </a:tabLst>
            </a:pPr>
            <a:r>
              <a:rPr lang="en-US" sz="1600" dirty="0">
                <a:latin typeface="Verdana" pitchFamily="32" charset="0"/>
              </a:rPr>
              <a:t>Shows the people what causes death</a:t>
            </a:r>
          </a:p>
          <a:p>
            <a:pPr marL="228600" indent="-228600">
              <a:spcBef>
                <a:spcPts val="450"/>
              </a:spcBef>
              <a:buClr>
                <a:srgbClr val="8FC7FF"/>
              </a:buClr>
              <a:buSzPct val="75000"/>
              <a:buFont typeface="Wingdings" pitchFamily="2" charset="2"/>
              <a:buChar char=""/>
              <a:tabLst>
                <a:tab pos="798513" algn="l"/>
                <a:tab pos="1712913" algn="l"/>
                <a:tab pos="2627313" algn="l"/>
                <a:tab pos="3541713" algn="l"/>
                <a:tab pos="4456113" algn="l"/>
                <a:tab pos="5370513" algn="l"/>
                <a:tab pos="6284913" algn="l"/>
                <a:tab pos="7199313" algn="l"/>
                <a:tab pos="8113713" algn="l"/>
                <a:tab pos="9028113" algn="l"/>
                <a:tab pos="9942513" algn="l"/>
              </a:tabLst>
            </a:pPr>
            <a:r>
              <a:rPr lang="en-US" sz="1600" dirty="0">
                <a:latin typeface="Verdana" pitchFamily="32" charset="0"/>
              </a:rPr>
              <a:t>Invites people to find rest through obedience</a:t>
            </a:r>
          </a:p>
          <a:p>
            <a:pPr marL="228600" indent="-228600">
              <a:spcBef>
                <a:spcPts val="450"/>
              </a:spcBef>
              <a:buClr>
                <a:srgbClr val="8FC7FF"/>
              </a:buClr>
              <a:buSzPct val="75000"/>
              <a:buFont typeface="Wingdings" pitchFamily="2" charset="2"/>
              <a:buChar char=""/>
              <a:tabLst>
                <a:tab pos="798513" algn="l"/>
                <a:tab pos="1712913" algn="l"/>
                <a:tab pos="2627313" algn="l"/>
                <a:tab pos="3541713" algn="l"/>
                <a:tab pos="4456113" algn="l"/>
                <a:tab pos="5370513" algn="l"/>
                <a:tab pos="6284913" algn="l"/>
                <a:tab pos="7199313" algn="l"/>
                <a:tab pos="8113713" algn="l"/>
                <a:tab pos="9028113" algn="l"/>
                <a:tab pos="9942513" algn="l"/>
              </a:tabLst>
            </a:pPr>
            <a:r>
              <a:rPr lang="en-US" sz="1600" dirty="0">
                <a:latin typeface="Verdana" pitchFamily="32" charset="0"/>
              </a:rPr>
              <a:t>God’s people preach with tears</a:t>
            </a:r>
          </a:p>
          <a:p>
            <a:pPr marL="228600" indent="-228600">
              <a:spcBef>
                <a:spcPts val="450"/>
              </a:spcBef>
              <a:buClr>
                <a:srgbClr val="8FC7FF"/>
              </a:buClr>
              <a:buSzPct val="75000"/>
              <a:buFont typeface="Wingdings" pitchFamily="2" charset="2"/>
              <a:buChar char=""/>
              <a:tabLst>
                <a:tab pos="798513" algn="l"/>
                <a:tab pos="1712913" algn="l"/>
                <a:tab pos="2627313" algn="l"/>
                <a:tab pos="3541713" algn="l"/>
                <a:tab pos="4456113" algn="l"/>
                <a:tab pos="5370513" algn="l"/>
                <a:tab pos="6284913" algn="l"/>
                <a:tab pos="7199313" algn="l"/>
                <a:tab pos="8113713" algn="l"/>
                <a:tab pos="9028113" algn="l"/>
                <a:tab pos="9942513" algn="l"/>
              </a:tabLst>
            </a:pPr>
            <a:r>
              <a:rPr lang="en-US" sz="1600" dirty="0">
                <a:latin typeface="Verdana" pitchFamily="32" charset="0"/>
              </a:rPr>
              <a:t>Will be proclaimed by God’s people (will bear the name)</a:t>
            </a:r>
          </a:p>
          <a:p>
            <a:pPr marL="228600" indent="-228600">
              <a:spcBef>
                <a:spcPts val="450"/>
              </a:spcBef>
              <a:buClr>
                <a:srgbClr val="8FC7FF"/>
              </a:buClr>
              <a:buSzPct val="75000"/>
              <a:buFont typeface="Wingdings" pitchFamily="2" charset="2"/>
              <a:buChar char=""/>
              <a:tabLst>
                <a:tab pos="798513" algn="l"/>
                <a:tab pos="1712913" algn="l"/>
                <a:tab pos="2627313" algn="l"/>
                <a:tab pos="3541713" algn="l"/>
                <a:tab pos="4456113" algn="l"/>
                <a:tab pos="5370513" algn="l"/>
                <a:tab pos="6284913" algn="l"/>
                <a:tab pos="7199313" algn="l"/>
                <a:tab pos="8113713" algn="l"/>
                <a:tab pos="9028113" algn="l"/>
                <a:tab pos="9942513" algn="l"/>
              </a:tabLst>
            </a:pPr>
            <a:r>
              <a:rPr lang="en-US" sz="1600" dirty="0">
                <a:latin typeface="Verdana" pitchFamily="32" charset="0"/>
              </a:rPr>
              <a:t>Will be the stumbling block to the world</a:t>
            </a:r>
          </a:p>
          <a:p>
            <a:pPr marL="228600" indent="-228600">
              <a:spcBef>
                <a:spcPts val="450"/>
              </a:spcBef>
              <a:buClr>
                <a:srgbClr val="8FC7FF"/>
              </a:buClr>
              <a:buSzPct val="75000"/>
              <a:buFont typeface="Wingdings" pitchFamily="2" charset="2"/>
              <a:buChar char=""/>
              <a:tabLst>
                <a:tab pos="798513" algn="l"/>
                <a:tab pos="1712913" algn="l"/>
                <a:tab pos="2627313" algn="l"/>
                <a:tab pos="3541713" algn="l"/>
                <a:tab pos="4456113" algn="l"/>
                <a:tab pos="5370513" algn="l"/>
                <a:tab pos="6284913" algn="l"/>
                <a:tab pos="7199313" algn="l"/>
                <a:tab pos="8113713" algn="l"/>
                <a:tab pos="9028113" algn="l"/>
                <a:tab pos="9942513" algn="l"/>
              </a:tabLst>
            </a:pPr>
            <a:r>
              <a:rPr lang="en-US" sz="1600" dirty="0">
                <a:latin typeface="Verdana" pitchFamily="32" charset="0"/>
              </a:rPr>
              <a:t>Will be rejected by most</a:t>
            </a:r>
          </a:p>
          <a:p>
            <a:pPr marL="228600" indent="-228600">
              <a:spcBef>
                <a:spcPts val="450"/>
              </a:spcBef>
              <a:buClr>
                <a:srgbClr val="8FC7FF"/>
              </a:buClr>
              <a:buSzPct val="75000"/>
              <a:buFont typeface="Wingdings" pitchFamily="2" charset="2"/>
              <a:buChar char=""/>
              <a:tabLst>
                <a:tab pos="798513" algn="l"/>
                <a:tab pos="1712913" algn="l"/>
                <a:tab pos="2627313" algn="l"/>
                <a:tab pos="3541713" algn="l"/>
                <a:tab pos="4456113" algn="l"/>
                <a:tab pos="5370513" algn="l"/>
                <a:tab pos="6284913" algn="l"/>
                <a:tab pos="7199313" algn="l"/>
                <a:tab pos="8113713" algn="l"/>
                <a:tab pos="9028113" algn="l"/>
                <a:tab pos="9942513" algn="l"/>
              </a:tabLst>
            </a:pPr>
            <a:r>
              <a:rPr lang="en-US" sz="1600" dirty="0">
                <a:latin typeface="Verdana" pitchFamily="32" charset="0"/>
              </a:rPr>
              <a:t>It’s rejection will cause the seven last plagues</a:t>
            </a:r>
          </a:p>
        </p:txBody>
      </p:sp>
      <p:sp>
        <p:nvSpPr>
          <p:cNvPr id="11267" name="Rectangle 3"/>
          <p:cNvSpPr>
            <a:spLocks noGrp="1" noChangeArrowheads="1"/>
          </p:cNvSpPr>
          <p:nvPr>
            <p:ph type="title" idx="4294967295"/>
          </p:nvPr>
        </p:nvSpPr>
        <p:spPr>
          <a:xfrm>
            <a:off x="457200" y="238125"/>
            <a:ext cx="8229600" cy="850900"/>
          </a:xfrm>
          <a:ln/>
        </p:spPr>
        <p:txBody>
          <a:bodyPr/>
          <a:lstStyle/>
          <a:p>
            <a:pP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600">
                <a:latin typeface="Verdana" pitchFamily="32" charset="0"/>
              </a:rPr>
              <a:t>Christ and the Law of God</a:t>
            </a:r>
          </a:p>
        </p:txBody>
      </p:sp>
      <p:sp>
        <p:nvSpPr>
          <p:cNvPr id="11268" name="Text Box 4"/>
          <p:cNvSpPr txBox="1">
            <a:spLocks noChangeArrowheads="1"/>
          </p:cNvSpPr>
          <p:nvPr/>
        </p:nvSpPr>
        <p:spPr bwMode="auto">
          <a:xfrm>
            <a:off x="468313" y="1154113"/>
            <a:ext cx="3600450" cy="336550"/>
          </a:xfrm>
          <a:prstGeom prst="rect">
            <a:avLst/>
          </a:prstGeom>
          <a:noFill/>
          <a:ln w="9525" cap="flat">
            <a:noFill/>
            <a:round/>
            <a:headEnd/>
            <a:tailEnd/>
          </a:ln>
          <a:effectLst/>
        </p:spPr>
        <p:txBody>
          <a:bodyPr lIns="90000" tIns="46800" rIns="90000" bIns="46800">
            <a:spAutoFit/>
          </a:bodyPr>
          <a:lstStyle/>
          <a:p>
            <a:pPr algn="ctr">
              <a:spcBef>
                <a:spcPts val="1125"/>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600" b="1" u="sng">
                <a:solidFill>
                  <a:srgbClr val="FFFFFF"/>
                </a:solidFill>
                <a:effectLst>
                  <a:outerShdw blurRad="38100" dist="38100" dir="2700000" algn="tl">
                    <a:srgbClr val="000000"/>
                  </a:outerShdw>
                </a:effectLst>
                <a:latin typeface="Verdana" pitchFamily="32" charset="0"/>
              </a:rPr>
              <a:t>The Role of Christ in His time</a:t>
            </a:r>
          </a:p>
        </p:txBody>
      </p:sp>
      <p:sp>
        <p:nvSpPr>
          <p:cNvPr id="11269" name="Text Box 5"/>
          <p:cNvSpPr txBox="1">
            <a:spLocks noChangeArrowheads="1"/>
          </p:cNvSpPr>
          <p:nvPr/>
        </p:nvSpPr>
        <p:spPr bwMode="auto">
          <a:xfrm>
            <a:off x="4492625" y="1154113"/>
            <a:ext cx="4360863" cy="336550"/>
          </a:xfrm>
          <a:prstGeom prst="rect">
            <a:avLst/>
          </a:prstGeom>
          <a:noFill/>
          <a:ln w="9525" cap="flat">
            <a:noFill/>
            <a:round/>
            <a:headEnd/>
            <a:tailEnd/>
          </a:ln>
          <a:effectLst/>
        </p:spPr>
        <p:txBody>
          <a:bodyPr lIns="90000" tIns="46800" rIns="90000" bIns="46800">
            <a:spAutoFit/>
          </a:bodyPr>
          <a:lstStyle/>
          <a:p>
            <a:pPr algn="ctr">
              <a:spcBef>
                <a:spcPts val="1125"/>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600" b="1" u="sng">
                <a:solidFill>
                  <a:srgbClr val="FFFFFF"/>
                </a:solidFill>
                <a:effectLst>
                  <a:outerShdw blurRad="38100" dist="38100" dir="2700000" algn="tl">
                    <a:srgbClr val="000000"/>
                  </a:outerShdw>
                </a:effectLst>
                <a:latin typeface="Verdana" pitchFamily="32" charset="0"/>
              </a:rPr>
              <a:t>The Role of the Law in the last days</a:t>
            </a:r>
          </a:p>
        </p:txBody>
      </p:sp>
    </p:spTree>
  </p:cSld>
  <p:clrMapOvr>
    <a:masterClrMapping/>
  </p:clrMapOvr>
  <p:transition spd="med"/>
  <p:timing>
    <p:tnLst>
      <p:par>
        <p:cTn id="1" dur="indefinite"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fill="hold" nodeType="clickEffect">
                                  <p:stCondLst>
                                    <p:cond delay="0"/>
                                  </p:stCondLst>
                                  <p:childTnLst>
                                    <p:set>
                                      <p:cBhvr additive="repl">
                                        <p:cTn id="6" dur="1" fill="hold">
                                          <p:stCondLst>
                                            <p:cond delay="0"/>
                                          </p:stCondLst>
                                        </p:cTn>
                                        <p:tgtEl>
                                          <p:spTgt spid="11265">
                                            <p:txEl>
                                              <p:pRg st="0" end="0"/>
                                            </p:txEl>
                                          </p:spTgt>
                                        </p:tgtEl>
                                        <p:attrNameLst>
                                          <p:attrName>style.visibility</p:attrName>
                                        </p:attrNameLst>
                                      </p:cBhvr>
                                      <p:to>
                                        <p:strVal val="visible"/>
                                      </p:to>
                                    </p:set>
                                    <p:anim calcmode="lin" valueType="num">
                                      <p:cBhvr additive="repl">
                                        <p:cTn id="7" dur="1000" fill="hold"/>
                                        <p:tgtEl>
                                          <p:spTgt spid="11265">
                                            <p:txEl>
                                              <p:pRg st="0" end="0"/>
                                            </p:txEl>
                                          </p:spTgt>
                                        </p:tgtEl>
                                        <p:attrNameLst>
                                          <p:attrName>ppt_w</p:attrName>
                                        </p:attrNameLst>
                                      </p:cBhvr>
                                      <p:tavLst>
                                        <p:tav tm="100000">
                                          <p:val>
                                            <p:strVal val="#ppt_w*0.70"/>
                                          </p:val>
                                        </p:tav>
                                        <p:tav>
                                          <p:val>
                                            <p:strVal val="#ppt_w"/>
                                          </p:val>
                                        </p:tav>
                                      </p:tavLst>
                                    </p:anim>
                                    <p:anim calcmode="lin" valueType="num">
                                      <p:cBhvr additive="repl">
                                        <p:cTn id="8" dur="1000" fill="hold"/>
                                        <p:tgtEl>
                                          <p:spTgt spid="11265">
                                            <p:txEl>
                                              <p:pRg st="0" end="0"/>
                                            </p:txEl>
                                          </p:spTgt>
                                        </p:tgtEl>
                                        <p:attrNameLst>
                                          <p:attrName>ppt_h</p:attrName>
                                        </p:attrNameLst>
                                      </p:cBhvr>
                                      <p:tavLst>
                                        <p:tav tm="100000">
                                          <p:val>
                                            <p:strVal val="#ppt_h"/>
                                          </p:val>
                                        </p:tav>
                                        <p:tav>
                                          <p:val>
                                            <p:strVal val="#ppt_h"/>
                                          </p:val>
                                        </p:tav>
                                      </p:tavLst>
                                    </p:anim>
                                    <p:animEffect transition="in" filter="fade">
                                      <p:cBhvr additive="repl">
                                        <p:cTn id="9" dur="1000"/>
                                        <p:tgtEl>
                                          <p:spTgt spid="11265">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5" presetClass="entr" fill="hold" nodeType="clickEffect">
                                  <p:stCondLst>
                                    <p:cond delay="0"/>
                                  </p:stCondLst>
                                  <p:childTnLst>
                                    <p:set>
                                      <p:cBhvr additive="repl">
                                        <p:cTn id="13" dur="1" fill="hold">
                                          <p:stCondLst>
                                            <p:cond delay="0"/>
                                          </p:stCondLst>
                                        </p:cTn>
                                        <p:tgtEl>
                                          <p:spTgt spid="11266">
                                            <p:txEl>
                                              <p:pRg st="0" end="0"/>
                                            </p:txEl>
                                          </p:spTgt>
                                        </p:tgtEl>
                                        <p:attrNameLst>
                                          <p:attrName>style.visibility</p:attrName>
                                        </p:attrNameLst>
                                      </p:cBhvr>
                                      <p:to>
                                        <p:strVal val="visible"/>
                                      </p:to>
                                    </p:set>
                                    <p:anim calcmode="lin" valueType="num">
                                      <p:cBhvr additive="repl">
                                        <p:cTn id="14" dur="1000" fill="hold"/>
                                        <p:tgtEl>
                                          <p:spTgt spid="11266">
                                            <p:txEl>
                                              <p:pRg st="0" end="0"/>
                                            </p:txEl>
                                          </p:spTgt>
                                        </p:tgtEl>
                                        <p:attrNameLst>
                                          <p:attrName>ppt_w</p:attrName>
                                        </p:attrNameLst>
                                      </p:cBhvr>
                                      <p:tavLst>
                                        <p:tav tm="100000">
                                          <p:val>
                                            <p:strVal val="#ppt_w*0.70"/>
                                          </p:val>
                                        </p:tav>
                                        <p:tav>
                                          <p:val>
                                            <p:strVal val="#ppt_w"/>
                                          </p:val>
                                        </p:tav>
                                      </p:tavLst>
                                    </p:anim>
                                    <p:anim calcmode="lin" valueType="num">
                                      <p:cBhvr additive="repl">
                                        <p:cTn id="15" dur="1000" fill="hold"/>
                                        <p:tgtEl>
                                          <p:spTgt spid="11266">
                                            <p:txEl>
                                              <p:pRg st="0" end="0"/>
                                            </p:txEl>
                                          </p:spTgt>
                                        </p:tgtEl>
                                        <p:attrNameLst>
                                          <p:attrName>ppt_h</p:attrName>
                                        </p:attrNameLst>
                                      </p:cBhvr>
                                      <p:tavLst>
                                        <p:tav tm="100000">
                                          <p:val>
                                            <p:strVal val="#ppt_h"/>
                                          </p:val>
                                        </p:tav>
                                        <p:tav>
                                          <p:val>
                                            <p:strVal val="#ppt_h"/>
                                          </p:val>
                                        </p:tav>
                                      </p:tavLst>
                                    </p:anim>
                                    <p:animEffect transition="in" filter="fade">
                                      <p:cBhvr additive="repl">
                                        <p:cTn id="16" dur="1000"/>
                                        <p:tgtEl>
                                          <p:spTgt spid="11266">
                                            <p:txEl>
                                              <p:pRg st="0" end="0"/>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5" presetClass="entr" fill="hold" nodeType="clickEffect">
                                  <p:stCondLst>
                                    <p:cond delay="0"/>
                                  </p:stCondLst>
                                  <p:childTnLst>
                                    <p:set>
                                      <p:cBhvr additive="repl">
                                        <p:cTn id="20" dur="1" fill="hold">
                                          <p:stCondLst>
                                            <p:cond delay="0"/>
                                          </p:stCondLst>
                                        </p:cTn>
                                        <p:tgtEl>
                                          <p:spTgt spid="11265">
                                            <p:txEl>
                                              <p:pRg st="1" end="1"/>
                                            </p:txEl>
                                          </p:spTgt>
                                        </p:tgtEl>
                                        <p:attrNameLst>
                                          <p:attrName>style.visibility</p:attrName>
                                        </p:attrNameLst>
                                      </p:cBhvr>
                                      <p:to>
                                        <p:strVal val="visible"/>
                                      </p:to>
                                    </p:set>
                                    <p:anim calcmode="lin" valueType="num">
                                      <p:cBhvr additive="repl">
                                        <p:cTn id="21" dur="1000" fill="hold"/>
                                        <p:tgtEl>
                                          <p:spTgt spid="11265">
                                            <p:txEl>
                                              <p:pRg st="1" end="1"/>
                                            </p:txEl>
                                          </p:spTgt>
                                        </p:tgtEl>
                                        <p:attrNameLst>
                                          <p:attrName>ppt_w</p:attrName>
                                        </p:attrNameLst>
                                      </p:cBhvr>
                                      <p:tavLst>
                                        <p:tav tm="100000">
                                          <p:val>
                                            <p:strVal val="#ppt_w*0.70"/>
                                          </p:val>
                                        </p:tav>
                                        <p:tav>
                                          <p:val>
                                            <p:strVal val="#ppt_w"/>
                                          </p:val>
                                        </p:tav>
                                      </p:tavLst>
                                    </p:anim>
                                    <p:anim calcmode="lin" valueType="num">
                                      <p:cBhvr additive="repl">
                                        <p:cTn id="22" dur="1000" fill="hold"/>
                                        <p:tgtEl>
                                          <p:spTgt spid="11265">
                                            <p:txEl>
                                              <p:pRg st="1" end="1"/>
                                            </p:txEl>
                                          </p:spTgt>
                                        </p:tgtEl>
                                        <p:attrNameLst>
                                          <p:attrName>ppt_h</p:attrName>
                                        </p:attrNameLst>
                                      </p:cBhvr>
                                      <p:tavLst>
                                        <p:tav tm="100000">
                                          <p:val>
                                            <p:strVal val="#ppt_h"/>
                                          </p:val>
                                        </p:tav>
                                        <p:tav>
                                          <p:val>
                                            <p:strVal val="#ppt_h"/>
                                          </p:val>
                                        </p:tav>
                                      </p:tavLst>
                                    </p:anim>
                                    <p:animEffect transition="in" filter="fade">
                                      <p:cBhvr additive="repl">
                                        <p:cTn id="23" dur="1000"/>
                                        <p:tgtEl>
                                          <p:spTgt spid="11265">
                                            <p:txEl>
                                              <p:pRg st="1" end="1"/>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5" presetClass="entr" fill="hold" nodeType="clickEffect">
                                  <p:stCondLst>
                                    <p:cond delay="0"/>
                                  </p:stCondLst>
                                  <p:childTnLst>
                                    <p:set>
                                      <p:cBhvr additive="repl">
                                        <p:cTn id="27" dur="1" fill="hold">
                                          <p:stCondLst>
                                            <p:cond delay="0"/>
                                          </p:stCondLst>
                                        </p:cTn>
                                        <p:tgtEl>
                                          <p:spTgt spid="11266">
                                            <p:txEl>
                                              <p:pRg st="1" end="1"/>
                                            </p:txEl>
                                          </p:spTgt>
                                        </p:tgtEl>
                                        <p:attrNameLst>
                                          <p:attrName>style.visibility</p:attrName>
                                        </p:attrNameLst>
                                      </p:cBhvr>
                                      <p:to>
                                        <p:strVal val="visible"/>
                                      </p:to>
                                    </p:set>
                                    <p:anim calcmode="lin" valueType="num">
                                      <p:cBhvr additive="repl">
                                        <p:cTn id="28" dur="1000" fill="hold"/>
                                        <p:tgtEl>
                                          <p:spTgt spid="11266">
                                            <p:txEl>
                                              <p:pRg st="1" end="1"/>
                                            </p:txEl>
                                          </p:spTgt>
                                        </p:tgtEl>
                                        <p:attrNameLst>
                                          <p:attrName>ppt_w</p:attrName>
                                        </p:attrNameLst>
                                      </p:cBhvr>
                                      <p:tavLst>
                                        <p:tav tm="100000">
                                          <p:val>
                                            <p:strVal val="#ppt_w*0.70"/>
                                          </p:val>
                                        </p:tav>
                                        <p:tav>
                                          <p:val>
                                            <p:strVal val="#ppt_w"/>
                                          </p:val>
                                        </p:tav>
                                      </p:tavLst>
                                    </p:anim>
                                    <p:anim calcmode="lin" valueType="num">
                                      <p:cBhvr additive="repl">
                                        <p:cTn id="29" dur="1000" fill="hold"/>
                                        <p:tgtEl>
                                          <p:spTgt spid="11266">
                                            <p:txEl>
                                              <p:pRg st="1" end="1"/>
                                            </p:txEl>
                                          </p:spTgt>
                                        </p:tgtEl>
                                        <p:attrNameLst>
                                          <p:attrName>ppt_h</p:attrName>
                                        </p:attrNameLst>
                                      </p:cBhvr>
                                      <p:tavLst>
                                        <p:tav tm="100000">
                                          <p:val>
                                            <p:strVal val="#ppt_h"/>
                                          </p:val>
                                        </p:tav>
                                        <p:tav>
                                          <p:val>
                                            <p:strVal val="#ppt_h"/>
                                          </p:val>
                                        </p:tav>
                                      </p:tavLst>
                                    </p:anim>
                                    <p:animEffect transition="in" filter="fade">
                                      <p:cBhvr additive="repl">
                                        <p:cTn id="30" dur="1000"/>
                                        <p:tgtEl>
                                          <p:spTgt spid="11266">
                                            <p:txEl>
                                              <p:pRg st="1" end="1"/>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55" presetClass="entr" fill="hold" nodeType="clickEffect">
                                  <p:stCondLst>
                                    <p:cond delay="0"/>
                                  </p:stCondLst>
                                  <p:childTnLst>
                                    <p:set>
                                      <p:cBhvr additive="repl">
                                        <p:cTn id="34" dur="1" fill="hold">
                                          <p:stCondLst>
                                            <p:cond delay="0"/>
                                          </p:stCondLst>
                                        </p:cTn>
                                        <p:tgtEl>
                                          <p:spTgt spid="11265">
                                            <p:txEl>
                                              <p:pRg st="2" end="2"/>
                                            </p:txEl>
                                          </p:spTgt>
                                        </p:tgtEl>
                                        <p:attrNameLst>
                                          <p:attrName>style.visibility</p:attrName>
                                        </p:attrNameLst>
                                      </p:cBhvr>
                                      <p:to>
                                        <p:strVal val="visible"/>
                                      </p:to>
                                    </p:set>
                                    <p:anim calcmode="lin" valueType="num">
                                      <p:cBhvr additive="repl">
                                        <p:cTn id="35" dur="1000" fill="hold"/>
                                        <p:tgtEl>
                                          <p:spTgt spid="11265">
                                            <p:txEl>
                                              <p:pRg st="2" end="2"/>
                                            </p:txEl>
                                          </p:spTgt>
                                        </p:tgtEl>
                                        <p:attrNameLst>
                                          <p:attrName>ppt_w</p:attrName>
                                        </p:attrNameLst>
                                      </p:cBhvr>
                                      <p:tavLst>
                                        <p:tav tm="100000">
                                          <p:val>
                                            <p:strVal val="#ppt_w*0.70"/>
                                          </p:val>
                                        </p:tav>
                                        <p:tav>
                                          <p:val>
                                            <p:strVal val="#ppt_w"/>
                                          </p:val>
                                        </p:tav>
                                      </p:tavLst>
                                    </p:anim>
                                    <p:anim calcmode="lin" valueType="num">
                                      <p:cBhvr additive="repl">
                                        <p:cTn id="36" dur="1000" fill="hold"/>
                                        <p:tgtEl>
                                          <p:spTgt spid="11265">
                                            <p:txEl>
                                              <p:pRg st="2" end="2"/>
                                            </p:txEl>
                                          </p:spTgt>
                                        </p:tgtEl>
                                        <p:attrNameLst>
                                          <p:attrName>ppt_h</p:attrName>
                                        </p:attrNameLst>
                                      </p:cBhvr>
                                      <p:tavLst>
                                        <p:tav tm="100000">
                                          <p:val>
                                            <p:strVal val="#ppt_h"/>
                                          </p:val>
                                        </p:tav>
                                        <p:tav>
                                          <p:val>
                                            <p:strVal val="#ppt_h"/>
                                          </p:val>
                                        </p:tav>
                                      </p:tavLst>
                                    </p:anim>
                                    <p:animEffect transition="in" filter="fade">
                                      <p:cBhvr additive="repl">
                                        <p:cTn id="37" dur="1000"/>
                                        <p:tgtEl>
                                          <p:spTgt spid="11265">
                                            <p:txEl>
                                              <p:pRg st="2" end="2"/>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55" presetClass="entr" fill="hold" nodeType="clickEffect">
                                  <p:stCondLst>
                                    <p:cond delay="0"/>
                                  </p:stCondLst>
                                  <p:childTnLst>
                                    <p:set>
                                      <p:cBhvr additive="repl">
                                        <p:cTn id="41" dur="1" fill="hold">
                                          <p:stCondLst>
                                            <p:cond delay="0"/>
                                          </p:stCondLst>
                                        </p:cTn>
                                        <p:tgtEl>
                                          <p:spTgt spid="11266">
                                            <p:txEl>
                                              <p:pRg st="2" end="2"/>
                                            </p:txEl>
                                          </p:spTgt>
                                        </p:tgtEl>
                                        <p:attrNameLst>
                                          <p:attrName>style.visibility</p:attrName>
                                        </p:attrNameLst>
                                      </p:cBhvr>
                                      <p:to>
                                        <p:strVal val="visible"/>
                                      </p:to>
                                    </p:set>
                                    <p:anim calcmode="lin" valueType="num">
                                      <p:cBhvr additive="repl">
                                        <p:cTn id="42" dur="1000" fill="hold"/>
                                        <p:tgtEl>
                                          <p:spTgt spid="11266">
                                            <p:txEl>
                                              <p:pRg st="2" end="2"/>
                                            </p:txEl>
                                          </p:spTgt>
                                        </p:tgtEl>
                                        <p:attrNameLst>
                                          <p:attrName>ppt_w</p:attrName>
                                        </p:attrNameLst>
                                      </p:cBhvr>
                                      <p:tavLst>
                                        <p:tav tm="100000">
                                          <p:val>
                                            <p:strVal val="#ppt_w*0.70"/>
                                          </p:val>
                                        </p:tav>
                                        <p:tav>
                                          <p:val>
                                            <p:strVal val="#ppt_w"/>
                                          </p:val>
                                        </p:tav>
                                      </p:tavLst>
                                    </p:anim>
                                    <p:anim calcmode="lin" valueType="num">
                                      <p:cBhvr additive="repl">
                                        <p:cTn id="43" dur="1000" fill="hold"/>
                                        <p:tgtEl>
                                          <p:spTgt spid="11266">
                                            <p:txEl>
                                              <p:pRg st="2" end="2"/>
                                            </p:txEl>
                                          </p:spTgt>
                                        </p:tgtEl>
                                        <p:attrNameLst>
                                          <p:attrName>ppt_h</p:attrName>
                                        </p:attrNameLst>
                                      </p:cBhvr>
                                      <p:tavLst>
                                        <p:tav tm="100000">
                                          <p:val>
                                            <p:strVal val="#ppt_h"/>
                                          </p:val>
                                        </p:tav>
                                        <p:tav>
                                          <p:val>
                                            <p:strVal val="#ppt_h"/>
                                          </p:val>
                                        </p:tav>
                                      </p:tavLst>
                                    </p:anim>
                                    <p:animEffect transition="in" filter="fade">
                                      <p:cBhvr additive="repl">
                                        <p:cTn id="44" dur="1000"/>
                                        <p:tgtEl>
                                          <p:spTgt spid="11266">
                                            <p:txEl>
                                              <p:pRg st="2" end="2"/>
                                            </p:txEl>
                                          </p:spTgt>
                                        </p:tgtEl>
                                      </p:cBhvr>
                                    </p:animEffect>
                                  </p:childTnLst>
                                </p:cTn>
                              </p:par>
                            </p:childTnLst>
                          </p:cTn>
                        </p:par>
                      </p:childTnLst>
                    </p:cTn>
                  </p:par>
                  <p:par>
                    <p:cTn id="45" fill="hold">
                      <p:stCondLst>
                        <p:cond delay="indefinite"/>
                      </p:stCondLst>
                      <p:childTnLst>
                        <p:par>
                          <p:cTn id="46" fill="hold">
                            <p:stCondLst>
                              <p:cond delay="0"/>
                            </p:stCondLst>
                            <p:childTnLst>
                              <p:par>
                                <p:cTn id="47" presetID="55" presetClass="entr" fill="hold" nodeType="clickEffect">
                                  <p:stCondLst>
                                    <p:cond delay="0"/>
                                  </p:stCondLst>
                                  <p:childTnLst>
                                    <p:set>
                                      <p:cBhvr additive="repl">
                                        <p:cTn id="48" dur="1" fill="hold">
                                          <p:stCondLst>
                                            <p:cond delay="0"/>
                                          </p:stCondLst>
                                        </p:cTn>
                                        <p:tgtEl>
                                          <p:spTgt spid="11265">
                                            <p:txEl>
                                              <p:pRg st="3" end="3"/>
                                            </p:txEl>
                                          </p:spTgt>
                                        </p:tgtEl>
                                        <p:attrNameLst>
                                          <p:attrName>style.visibility</p:attrName>
                                        </p:attrNameLst>
                                      </p:cBhvr>
                                      <p:to>
                                        <p:strVal val="visible"/>
                                      </p:to>
                                    </p:set>
                                    <p:anim calcmode="lin" valueType="num">
                                      <p:cBhvr additive="repl">
                                        <p:cTn id="49" dur="1000" fill="hold"/>
                                        <p:tgtEl>
                                          <p:spTgt spid="11265">
                                            <p:txEl>
                                              <p:pRg st="3" end="3"/>
                                            </p:txEl>
                                          </p:spTgt>
                                        </p:tgtEl>
                                        <p:attrNameLst>
                                          <p:attrName>ppt_w</p:attrName>
                                        </p:attrNameLst>
                                      </p:cBhvr>
                                      <p:tavLst>
                                        <p:tav tm="100000">
                                          <p:val>
                                            <p:strVal val="#ppt_w*0.70"/>
                                          </p:val>
                                        </p:tav>
                                        <p:tav>
                                          <p:val>
                                            <p:strVal val="#ppt_w"/>
                                          </p:val>
                                        </p:tav>
                                      </p:tavLst>
                                    </p:anim>
                                    <p:anim calcmode="lin" valueType="num">
                                      <p:cBhvr additive="repl">
                                        <p:cTn id="50" dur="1000" fill="hold"/>
                                        <p:tgtEl>
                                          <p:spTgt spid="11265">
                                            <p:txEl>
                                              <p:pRg st="3" end="3"/>
                                            </p:txEl>
                                          </p:spTgt>
                                        </p:tgtEl>
                                        <p:attrNameLst>
                                          <p:attrName>ppt_h</p:attrName>
                                        </p:attrNameLst>
                                      </p:cBhvr>
                                      <p:tavLst>
                                        <p:tav tm="100000">
                                          <p:val>
                                            <p:strVal val="#ppt_h"/>
                                          </p:val>
                                        </p:tav>
                                        <p:tav>
                                          <p:val>
                                            <p:strVal val="#ppt_h"/>
                                          </p:val>
                                        </p:tav>
                                      </p:tavLst>
                                    </p:anim>
                                    <p:animEffect transition="in" filter="fade">
                                      <p:cBhvr additive="repl">
                                        <p:cTn id="51" dur="1000"/>
                                        <p:tgtEl>
                                          <p:spTgt spid="11265">
                                            <p:txEl>
                                              <p:pRg st="3" end="3"/>
                                            </p:txEl>
                                          </p:spTgt>
                                        </p:tgtEl>
                                      </p:cBhvr>
                                    </p:animEffect>
                                  </p:childTnLst>
                                </p:cTn>
                              </p:par>
                            </p:childTnLst>
                          </p:cTn>
                        </p:par>
                      </p:childTnLst>
                    </p:cTn>
                  </p:par>
                  <p:par>
                    <p:cTn id="52" fill="hold">
                      <p:stCondLst>
                        <p:cond delay="indefinite"/>
                      </p:stCondLst>
                      <p:childTnLst>
                        <p:par>
                          <p:cTn id="53" fill="hold">
                            <p:stCondLst>
                              <p:cond delay="0"/>
                            </p:stCondLst>
                            <p:childTnLst>
                              <p:par>
                                <p:cTn id="54" presetID="55" presetClass="entr" fill="hold" nodeType="clickEffect">
                                  <p:stCondLst>
                                    <p:cond delay="0"/>
                                  </p:stCondLst>
                                  <p:childTnLst>
                                    <p:set>
                                      <p:cBhvr additive="repl">
                                        <p:cTn id="55" dur="1" fill="hold">
                                          <p:stCondLst>
                                            <p:cond delay="0"/>
                                          </p:stCondLst>
                                        </p:cTn>
                                        <p:tgtEl>
                                          <p:spTgt spid="11266">
                                            <p:txEl>
                                              <p:pRg st="3" end="3"/>
                                            </p:txEl>
                                          </p:spTgt>
                                        </p:tgtEl>
                                        <p:attrNameLst>
                                          <p:attrName>style.visibility</p:attrName>
                                        </p:attrNameLst>
                                      </p:cBhvr>
                                      <p:to>
                                        <p:strVal val="visible"/>
                                      </p:to>
                                    </p:set>
                                    <p:anim calcmode="lin" valueType="num">
                                      <p:cBhvr additive="repl">
                                        <p:cTn id="56" dur="1000" fill="hold"/>
                                        <p:tgtEl>
                                          <p:spTgt spid="11266">
                                            <p:txEl>
                                              <p:pRg st="3" end="3"/>
                                            </p:txEl>
                                          </p:spTgt>
                                        </p:tgtEl>
                                        <p:attrNameLst>
                                          <p:attrName>ppt_w</p:attrName>
                                        </p:attrNameLst>
                                      </p:cBhvr>
                                      <p:tavLst>
                                        <p:tav tm="100000">
                                          <p:val>
                                            <p:strVal val="#ppt_w*0.70"/>
                                          </p:val>
                                        </p:tav>
                                        <p:tav>
                                          <p:val>
                                            <p:strVal val="#ppt_w"/>
                                          </p:val>
                                        </p:tav>
                                      </p:tavLst>
                                    </p:anim>
                                    <p:anim calcmode="lin" valueType="num">
                                      <p:cBhvr additive="repl">
                                        <p:cTn id="57" dur="1000" fill="hold"/>
                                        <p:tgtEl>
                                          <p:spTgt spid="11266">
                                            <p:txEl>
                                              <p:pRg st="3" end="3"/>
                                            </p:txEl>
                                          </p:spTgt>
                                        </p:tgtEl>
                                        <p:attrNameLst>
                                          <p:attrName>ppt_h</p:attrName>
                                        </p:attrNameLst>
                                      </p:cBhvr>
                                      <p:tavLst>
                                        <p:tav tm="100000">
                                          <p:val>
                                            <p:strVal val="#ppt_h"/>
                                          </p:val>
                                        </p:tav>
                                        <p:tav>
                                          <p:val>
                                            <p:strVal val="#ppt_h"/>
                                          </p:val>
                                        </p:tav>
                                      </p:tavLst>
                                    </p:anim>
                                    <p:animEffect transition="in" filter="fade">
                                      <p:cBhvr additive="repl">
                                        <p:cTn id="58" dur="1000"/>
                                        <p:tgtEl>
                                          <p:spTgt spid="11266">
                                            <p:txEl>
                                              <p:pRg st="3" end="3"/>
                                            </p:txEl>
                                          </p:spTgt>
                                        </p:tgtEl>
                                      </p:cBhvr>
                                    </p:animEffect>
                                  </p:childTnLst>
                                </p:cTn>
                              </p:par>
                            </p:childTnLst>
                          </p:cTn>
                        </p:par>
                      </p:childTnLst>
                    </p:cTn>
                  </p:par>
                  <p:par>
                    <p:cTn id="59" fill="hold">
                      <p:stCondLst>
                        <p:cond delay="indefinite"/>
                      </p:stCondLst>
                      <p:childTnLst>
                        <p:par>
                          <p:cTn id="60" fill="hold">
                            <p:stCondLst>
                              <p:cond delay="0"/>
                            </p:stCondLst>
                            <p:childTnLst>
                              <p:par>
                                <p:cTn id="61" presetID="55" presetClass="entr" fill="hold" nodeType="clickEffect">
                                  <p:stCondLst>
                                    <p:cond delay="0"/>
                                  </p:stCondLst>
                                  <p:childTnLst>
                                    <p:set>
                                      <p:cBhvr additive="repl">
                                        <p:cTn id="62" dur="1" fill="hold">
                                          <p:stCondLst>
                                            <p:cond delay="0"/>
                                          </p:stCondLst>
                                        </p:cTn>
                                        <p:tgtEl>
                                          <p:spTgt spid="11265">
                                            <p:txEl>
                                              <p:pRg st="4" end="4"/>
                                            </p:txEl>
                                          </p:spTgt>
                                        </p:tgtEl>
                                        <p:attrNameLst>
                                          <p:attrName>style.visibility</p:attrName>
                                        </p:attrNameLst>
                                      </p:cBhvr>
                                      <p:to>
                                        <p:strVal val="visible"/>
                                      </p:to>
                                    </p:set>
                                    <p:anim calcmode="lin" valueType="num">
                                      <p:cBhvr additive="repl">
                                        <p:cTn id="63" dur="1000" fill="hold"/>
                                        <p:tgtEl>
                                          <p:spTgt spid="11265">
                                            <p:txEl>
                                              <p:pRg st="4" end="4"/>
                                            </p:txEl>
                                          </p:spTgt>
                                        </p:tgtEl>
                                        <p:attrNameLst>
                                          <p:attrName>ppt_w</p:attrName>
                                        </p:attrNameLst>
                                      </p:cBhvr>
                                      <p:tavLst>
                                        <p:tav tm="100000">
                                          <p:val>
                                            <p:strVal val="#ppt_w*0.70"/>
                                          </p:val>
                                        </p:tav>
                                        <p:tav>
                                          <p:val>
                                            <p:strVal val="#ppt_w"/>
                                          </p:val>
                                        </p:tav>
                                      </p:tavLst>
                                    </p:anim>
                                    <p:anim calcmode="lin" valueType="num">
                                      <p:cBhvr additive="repl">
                                        <p:cTn id="64" dur="1000" fill="hold"/>
                                        <p:tgtEl>
                                          <p:spTgt spid="11265">
                                            <p:txEl>
                                              <p:pRg st="4" end="4"/>
                                            </p:txEl>
                                          </p:spTgt>
                                        </p:tgtEl>
                                        <p:attrNameLst>
                                          <p:attrName>ppt_h</p:attrName>
                                        </p:attrNameLst>
                                      </p:cBhvr>
                                      <p:tavLst>
                                        <p:tav tm="100000">
                                          <p:val>
                                            <p:strVal val="#ppt_h"/>
                                          </p:val>
                                        </p:tav>
                                        <p:tav>
                                          <p:val>
                                            <p:strVal val="#ppt_h"/>
                                          </p:val>
                                        </p:tav>
                                      </p:tavLst>
                                    </p:anim>
                                    <p:animEffect transition="in" filter="fade">
                                      <p:cBhvr additive="repl">
                                        <p:cTn id="65" dur="1000"/>
                                        <p:tgtEl>
                                          <p:spTgt spid="11265">
                                            <p:txEl>
                                              <p:pRg st="4" end="4"/>
                                            </p:txEl>
                                          </p:spTgt>
                                        </p:tgtEl>
                                      </p:cBhvr>
                                    </p:animEffect>
                                  </p:childTnLst>
                                </p:cTn>
                              </p:par>
                            </p:childTnLst>
                          </p:cTn>
                        </p:par>
                      </p:childTnLst>
                    </p:cTn>
                  </p:par>
                  <p:par>
                    <p:cTn id="66" fill="hold">
                      <p:stCondLst>
                        <p:cond delay="indefinite"/>
                      </p:stCondLst>
                      <p:childTnLst>
                        <p:par>
                          <p:cTn id="67" fill="hold">
                            <p:stCondLst>
                              <p:cond delay="0"/>
                            </p:stCondLst>
                            <p:childTnLst>
                              <p:par>
                                <p:cTn id="68" presetID="55" presetClass="entr" fill="hold" nodeType="clickEffect">
                                  <p:stCondLst>
                                    <p:cond delay="0"/>
                                  </p:stCondLst>
                                  <p:childTnLst>
                                    <p:set>
                                      <p:cBhvr additive="repl">
                                        <p:cTn id="69" dur="1" fill="hold">
                                          <p:stCondLst>
                                            <p:cond delay="0"/>
                                          </p:stCondLst>
                                        </p:cTn>
                                        <p:tgtEl>
                                          <p:spTgt spid="11266">
                                            <p:txEl>
                                              <p:pRg st="4" end="4"/>
                                            </p:txEl>
                                          </p:spTgt>
                                        </p:tgtEl>
                                        <p:attrNameLst>
                                          <p:attrName>style.visibility</p:attrName>
                                        </p:attrNameLst>
                                      </p:cBhvr>
                                      <p:to>
                                        <p:strVal val="visible"/>
                                      </p:to>
                                    </p:set>
                                    <p:anim calcmode="lin" valueType="num">
                                      <p:cBhvr additive="repl">
                                        <p:cTn id="70" dur="1000" fill="hold"/>
                                        <p:tgtEl>
                                          <p:spTgt spid="11266">
                                            <p:txEl>
                                              <p:pRg st="4" end="4"/>
                                            </p:txEl>
                                          </p:spTgt>
                                        </p:tgtEl>
                                        <p:attrNameLst>
                                          <p:attrName>ppt_w</p:attrName>
                                        </p:attrNameLst>
                                      </p:cBhvr>
                                      <p:tavLst>
                                        <p:tav tm="100000">
                                          <p:val>
                                            <p:strVal val="#ppt_w*0.70"/>
                                          </p:val>
                                        </p:tav>
                                        <p:tav>
                                          <p:val>
                                            <p:strVal val="#ppt_w"/>
                                          </p:val>
                                        </p:tav>
                                      </p:tavLst>
                                    </p:anim>
                                    <p:anim calcmode="lin" valueType="num">
                                      <p:cBhvr additive="repl">
                                        <p:cTn id="71" dur="1000" fill="hold"/>
                                        <p:tgtEl>
                                          <p:spTgt spid="11266">
                                            <p:txEl>
                                              <p:pRg st="4" end="4"/>
                                            </p:txEl>
                                          </p:spTgt>
                                        </p:tgtEl>
                                        <p:attrNameLst>
                                          <p:attrName>ppt_h</p:attrName>
                                        </p:attrNameLst>
                                      </p:cBhvr>
                                      <p:tavLst>
                                        <p:tav tm="100000">
                                          <p:val>
                                            <p:strVal val="#ppt_h"/>
                                          </p:val>
                                        </p:tav>
                                        <p:tav>
                                          <p:val>
                                            <p:strVal val="#ppt_h"/>
                                          </p:val>
                                        </p:tav>
                                      </p:tavLst>
                                    </p:anim>
                                    <p:animEffect transition="in" filter="fade">
                                      <p:cBhvr additive="repl">
                                        <p:cTn id="72" dur="1000"/>
                                        <p:tgtEl>
                                          <p:spTgt spid="11266">
                                            <p:txEl>
                                              <p:pRg st="4" end="4"/>
                                            </p:txEl>
                                          </p:spTgt>
                                        </p:tgtEl>
                                      </p:cBhvr>
                                    </p:animEffect>
                                  </p:childTnLst>
                                </p:cTn>
                              </p:par>
                            </p:childTnLst>
                          </p:cTn>
                        </p:par>
                      </p:childTnLst>
                    </p:cTn>
                  </p:par>
                  <p:par>
                    <p:cTn id="73" fill="hold">
                      <p:stCondLst>
                        <p:cond delay="indefinite"/>
                      </p:stCondLst>
                      <p:childTnLst>
                        <p:par>
                          <p:cTn id="74" fill="hold">
                            <p:stCondLst>
                              <p:cond delay="0"/>
                            </p:stCondLst>
                            <p:childTnLst>
                              <p:par>
                                <p:cTn id="75" presetID="55" presetClass="entr" fill="hold" nodeType="clickEffect">
                                  <p:stCondLst>
                                    <p:cond delay="0"/>
                                  </p:stCondLst>
                                  <p:childTnLst>
                                    <p:set>
                                      <p:cBhvr additive="repl">
                                        <p:cTn id="76" dur="1" fill="hold">
                                          <p:stCondLst>
                                            <p:cond delay="0"/>
                                          </p:stCondLst>
                                        </p:cTn>
                                        <p:tgtEl>
                                          <p:spTgt spid="11265">
                                            <p:txEl>
                                              <p:pRg st="5" end="5"/>
                                            </p:txEl>
                                          </p:spTgt>
                                        </p:tgtEl>
                                        <p:attrNameLst>
                                          <p:attrName>style.visibility</p:attrName>
                                        </p:attrNameLst>
                                      </p:cBhvr>
                                      <p:to>
                                        <p:strVal val="visible"/>
                                      </p:to>
                                    </p:set>
                                    <p:anim calcmode="lin" valueType="num">
                                      <p:cBhvr additive="repl">
                                        <p:cTn id="77" dur="1000" fill="hold"/>
                                        <p:tgtEl>
                                          <p:spTgt spid="11265">
                                            <p:txEl>
                                              <p:pRg st="5" end="5"/>
                                            </p:txEl>
                                          </p:spTgt>
                                        </p:tgtEl>
                                        <p:attrNameLst>
                                          <p:attrName>ppt_w</p:attrName>
                                        </p:attrNameLst>
                                      </p:cBhvr>
                                      <p:tavLst>
                                        <p:tav tm="100000">
                                          <p:val>
                                            <p:strVal val="#ppt_w*0.70"/>
                                          </p:val>
                                        </p:tav>
                                        <p:tav>
                                          <p:val>
                                            <p:strVal val="#ppt_w"/>
                                          </p:val>
                                        </p:tav>
                                      </p:tavLst>
                                    </p:anim>
                                    <p:anim calcmode="lin" valueType="num">
                                      <p:cBhvr additive="repl">
                                        <p:cTn id="78" dur="1000" fill="hold"/>
                                        <p:tgtEl>
                                          <p:spTgt spid="11265">
                                            <p:txEl>
                                              <p:pRg st="5" end="5"/>
                                            </p:txEl>
                                          </p:spTgt>
                                        </p:tgtEl>
                                        <p:attrNameLst>
                                          <p:attrName>ppt_h</p:attrName>
                                        </p:attrNameLst>
                                      </p:cBhvr>
                                      <p:tavLst>
                                        <p:tav tm="100000">
                                          <p:val>
                                            <p:strVal val="#ppt_h"/>
                                          </p:val>
                                        </p:tav>
                                        <p:tav>
                                          <p:val>
                                            <p:strVal val="#ppt_h"/>
                                          </p:val>
                                        </p:tav>
                                      </p:tavLst>
                                    </p:anim>
                                    <p:animEffect transition="in" filter="fade">
                                      <p:cBhvr additive="repl">
                                        <p:cTn id="79" dur="1000"/>
                                        <p:tgtEl>
                                          <p:spTgt spid="11265">
                                            <p:txEl>
                                              <p:pRg st="5" end="5"/>
                                            </p:txEl>
                                          </p:spTgt>
                                        </p:tgtEl>
                                      </p:cBhvr>
                                    </p:animEffect>
                                  </p:childTnLst>
                                </p:cTn>
                              </p:par>
                            </p:childTnLst>
                          </p:cTn>
                        </p:par>
                      </p:childTnLst>
                    </p:cTn>
                  </p:par>
                  <p:par>
                    <p:cTn id="80" fill="hold">
                      <p:stCondLst>
                        <p:cond delay="indefinite"/>
                      </p:stCondLst>
                      <p:childTnLst>
                        <p:par>
                          <p:cTn id="81" fill="hold">
                            <p:stCondLst>
                              <p:cond delay="0"/>
                            </p:stCondLst>
                            <p:childTnLst>
                              <p:par>
                                <p:cTn id="82" presetID="55" presetClass="entr" fill="hold" nodeType="clickEffect">
                                  <p:stCondLst>
                                    <p:cond delay="0"/>
                                  </p:stCondLst>
                                  <p:childTnLst>
                                    <p:set>
                                      <p:cBhvr additive="repl">
                                        <p:cTn id="83" dur="1" fill="hold">
                                          <p:stCondLst>
                                            <p:cond delay="0"/>
                                          </p:stCondLst>
                                        </p:cTn>
                                        <p:tgtEl>
                                          <p:spTgt spid="11266">
                                            <p:txEl>
                                              <p:pRg st="5" end="5"/>
                                            </p:txEl>
                                          </p:spTgt>
                                        </p:tgtEl>
                                        <p:attrNameLst>
                                          <p:attrName>style.visibility</p:attrName>
                                        </p:attrNameLst>
                                      </p:cBhvr>
                                      <p:to>
                                        <p:strVal val="visible"/>
                                      </p:to>
                                    </p:set>
                                    <p:anim calcmode="lin" valueType="num">
                                      <p:cBhvr additive="repl">
                                        <p:cTn id="84" dur="1000" fill="hold"/>
                                        <p:tgtEl>
                                          <p:spTgt spid="11266">
                                            <p:txEl>
                                              <p:pRg st="5" end="5"/>
                                            </p:txEl>
                                          </p:spTgt>
                                        </p:tgtEl>
                                        <p:attrNameLst>
                                          <p:attrName>ppt_w</p:attrName>
                                        </p:attrNameLst>
                                      </p:cBhvr>
                                      <p:tavLst>
                                        <p:tav tm="100000">
                                          <p:val>
                                            <p:strVal val="#ppt_w*0.70"/>
                                          </p:val>
                                        </p:tav>
                                        <p:tav>
                                          <p:val>
                                            <p:strVal val="#ppt_w"/>
                                          </p:val>
                                        </p:tav>
                                      </p:tavLst>
                                    </p:anim>
                                    <p:anim calcmode="lin" valueType="num">
                                      <p:cBhvr additive="repl">
                                        <p:cTn id="85" dur="1000" fill="hold"/>
                                        <p:tgtEl>
                                          <p:spTgt spid="11266">
                                            <p:txEl>
                                              <p:pRg st="5" end="5"/>
                                            </p:txEl>
                                          </p:spTgt>
                                        </p:tgtEl>
                                        <p:attrNameLst>
                                          <p:attrName>ppt_h</p:attrName>
                                        </p:attrNameLst>
                                      </p:cBhvr>
                                      <p:tavLst>
                                        <p:tav tm="100000">
                                          <p:val>
                                            <p:strVal val="#ppt_h"/>
                                          </p:val>
                                        </p:tav>
                                        <p:tav>
                                          <p:val>
                                            <p:strVal val="#ppt_h"/>
                                          </p:val>
                                        </p:tav>
                                      </p:tavLst>
                                    </p:anim>
                                    <p:animEffect transition="in" filter="fade">
                                      <p:cBhvr additive="repl">
                                        <p:cTn id="86" dur="1000"/>
                                        <p:tgtEl>
                                          <p:spTgt spid="11266">
                                            <p:txEl>
                                              <p:pRg st="5" end="5"/>
                                            </p:txEl>
                                          </p:spTgt>
                                        </p:tgtEl>
                                      </p:cBhvr>
                                    </p:animEffect>
                                  </p:childTnLst>
                                </p:cTn>
                              </p:par>
                            </p:childTnLst>
                          </p:cTn>
                        </p:par>
                      </p:childTnLst>
                    </p:cTn>
                  </p:par>
                  <p:par>
                    <p:cTn id="87" fill="hold">
                      <p:stCondLst>
                        <p:cond delay="indefinite"/>
                      </p:stCondLst>
                      <p:childTnLst>
                        <p:par>
                          <p:cTn id="88" fill="hold">
                            <p:stCondLst>
                              <p:cond delay="0"/>
                            </p:stCondLst>
                            <p:childTnLst>
                              <p:par>
                                <p:cTn id="89" presetID="55" presetClass="entr" fill="hold" nodeType="clickEffect">
                                  <p:stCondLst>
                                    <p:cond delay="0"/>
                                  </p:stCondLst>
                                  <p:childTnLst>
                                    <p:set>
                                      <p:cBhvr additive="repl">
                                        <p:cTn id="90" dur="1" fill="hold">
                                          <p:stCondLst>
                                            <p:cond delay="0"/>
                                          </p:stCondLst>
                                        </p:cTn>
                                        <p:tgtEl>
                                          <p:spTgt spid="11265">
                                            <p:txEl>
                                              <p:pRg st="6" end="6"/>
                                            </p:txEl>
                                          </p:spTgt>
                                        </p:tgtEl>
                                        <p:attrNameLst>
                                          <p:attrName>style.visibility</p:attrName>
                                        </p:attrNameLst>
                                      </p:cBhvr>
                                      <p:to>
                                        <p:strVal val="visible"/>
                                      </p:to>
                                    </p:set>
                                    <p:anim calcmode="lin" valueType="num">
                                      <p:cBhvr additive="repl">
                                        <p:cTn id="91" dur="1000" fill="hold"/>
                                        <p:tgtEl>
                                          <p:spTgt spid="11265">
                                            <p:txEl>
                                              <p:pRg st="6" end="6"/>
                                            </p:txEl>
                                          </p:spTgt>
                                        </p:tgtEl>
                                        <p:attrNameLst>
                                          <p:attrName>ppt_w</p:attrName>
                                        </p:attrNameLst>
                                      </p:cBhvr>
                                      <p:tavLst>
                                        <p:tav tm="100000">
                                          <p:val>
                                            <p:strVal val="#ppt_w*0.70"/>
                                          </p:val>
                                        </p:tav>
                                        <p:tav>
                                          <p:val>
                                            <p:strVal val="#ppt_w"/>
                                          </p:val>
                                        </p:tav>
                                      </p:tavLst>
                                    </p:anim>
                                    <p:anim calcmode="lin" valueType="num">
                                      <p:cBhvr additive="repl">
                                        <p:cTn id="92" dur="1000" fill="hold"/>
                                        <p:tgtEl>
                                          <p:spTgt spid="11265">
                                            <p:txEl>
                                              <p:pRg st="6" end="6"/>
                                            </p:txEl>
                                          </p:spTgt>
                                        </p:tgtEl>
                                        <p:attrNameLst>
                                          <p:attrName>ppt_h</p:attrName>
                                        </p:attrNameLst>
                                      </p:cBhvr>
                                      <p:tavLst>
                                        <p:tav tm="100000">
                                          <p:val>
                                            <p:strVal val="#ppt_h"/>
                                          </p:val>
                                        </p:tav>
                                        <p:tav>
                                          <p:val>
                                            <p:strVal val="#ppt_h"/>
                                          </p:val>
                                        </p:tav>
                                      </p:tavLst>
                                    </p:anim>
                                    <p:animEffect transition="in" filter="fade">
                                      <p:cBhvr additive="repl">
                                        <p:cTn id="93" dur="1000"/>
                                        <p:tgtEl>
                                          <p:spTgt spid="11265">
                                            <p:txEl>
                                              <p:pRg st="6" end="6"/>
                                            </p:txEl>
                                          </p:spTgt>
                                        </p:tgtEl>
                                      </p:cBhvr>
                                    </p:animEffect>
                                  </p:childTnLst>
                                </p:cTn>
                              </p:par>
                            </p:childTnLst>
                          </p:cTn>
                        </p:par>
                      </p:childTnLst>
                    </p:cTn>
                  </p:par>
                  <p:par>
                    <p:cTn id="94" fill="hold">
                      <p:stCondLst>
                        <p:cond delay="indefinite"/>
                      </p:stCondLst>
                      <p:childTnLst>
                        <p:par>
                          <p:cTn id="95" fill="hold">
                            <p:stCondLst>
                              <p:cond delay="0"/>
                            </p:stCondLst>
                            <p:childTnLst>
                              <p:par>
                                <p:cTn id="96" presetID="55" presetClass="entr" fill="hold" nodeType="clickEffect">
                                  <p:stCondLst>
                                    <p:cond delay="0"/>
                                  </p:stCondLst>
                                  <p:childTnLst>
                                    <p:set>
                                      <p:cBhvr additive="repl">
                                        <p:cTn id="97" dur="1" fill="hold">
                                          <p:stCondLst>
                                            <p:cond delay="0"/>
                                          </p:stCondLst>
                                        </p:cTn>
                                        <p:tgtEl>
                                          <p:spTgt spid="11266">
                                            <p:txEl>
                                              <p:pRg st="6" end="6"/>
                                            </p:txEl>
                                          </p:spTgt>
                                        </p:tgtEl>
                                        <p:attrNameLst>
                                          <p:attrName>style.visibility</p:attrName>
                                        </p:attrNameLst>
                                      </p:cBhvr>
                                      <p:to>
                                        <p:strVal val="visible"/>
                                      </p:to>
                                    </p:set>
                                    <p:anim calcmode="lin" valueType="num">
                                      <p:cBhvr additive="repl">
                                        <p:cTn id="98" dur="1000" fill="hold"/>
                                        <p:tgtEl>
                                          <p:spTgt spid="11266">
                                            <p:txEl>
                                              <p:pRg st="6" end="6"/>
                                            </p:txEl>
                                          </p:spTgt>
                                        </p:tgtEl>
                                        <p:attrNameLst>
                                          <p:attrName>ppt_w</p:attrName>
                                        </p:attrNameLst>
                                      </p:cBhvr>
                                      <p:tavLst>
                                        <p:tav tm="100000">
                                          <p:val>
                                            <p:strVal val="#ppt_w*0.70"/>
                                          </p:val>
                                        </p:tav>
                                        <p:tav>
                                          <p:val>
                                            <p:strVal val="#ppt_w"/>
                                          </p:val>
                                        </p:tav>
                                      </p:tavLst>
                                    </p:anim>
                                    <p:anim calcmode="lin" valueType="num">
                                      <p:cBhvr additive="repl">
                                        <p:cTn id="99" dur="1000" fill="hold"/>
                                        <p:tgtEl>
                                          <p:spTgt spid="11266">
                                            <p:txEl>
                                              <p:pRg st="6" end="6"/>
                                            </p:txEl>
                                          </p:spTgt>
                                        </p:tgtEl>
                                        <p:attrNameLst>
                                          <p:attrName>ppt_h</p:attrName>
                                        </p:attrNameLst>
                                      </p:cBhvr>
                                      <p:tavLst>
                                        <p:tav tm="100000">
                                          <p:val>
                                            <p:strVal val="#ppt_h"/>
                                          </p:val>
                                        </p:tav>
                                        <p:tav>
                                          <p:val>
                                            <p:strVal val="#ppt_h"/>
                                          </p:val>
                                        </p:tav>
                                      </p:tavLst>
                                    </p:anim>
                                    <p:animEffect transition="in" filter="fade">
                                      <p:cBhvr additive="repl">
                                        <p:cTn id="100" dur="1000"/>
                                        <p:tgtEl>
                                          <p:spTgt spid="11266">
                                            <p:txEl>
                                              <p:pRg st="6" end="6"/>
                                            </p:txEl>
                                          </p:spTgt>
                                        </p:tgtEl>
                                      </p:cBhvr>
                                    </p:animEffect>
                                  </p:childTnLst>
                                </p:cTn>
                              </p:par>
                            </p:childTnLst>
                          </p:cTn>
                        </p:par>
                      </p:childTnLst>
                    </p:cTn>
                  </p:par>
                  <p:par>
                    <p:cTn id="101" fill="hold">
                      <p:stCondLst>
                        <p:cond delay="indefinite"/>
                      </p:stCondLst>
                      <p:childTnLst>
                        <p:par>
                          <p:cTn id="102" fill="hold">
                            <p:stCondLst>
                              <p:cond delay="0"/>
                            </p:stCondLst>
                            <p:childTnLst>
                              <p:par>
                                <p:cTn id="103" presetID="55" presetClass="entr" fill="hold" nodeType="clickEffect">
                                  <p:stCondLst>
                                    <p:cond delay="0"/>
                                  </p:stCondLst>
                                  <p:childTnLst>
                                    <p:set>
                                      <p:cBhvr additive="repl">
                                        <p:cTn id="104" dur="1" fill="hold">
                                          <p:stCondLst>
                                            <p:cond delay="0"/>
                                          </p:stCondLst>
                                        </p:cTn>
                                        <p:tgtEl>
                                          <p:spTgt spid="11265">
                                            <p:txEl>
                                              <p:pRg st="7" end="7"/>
                                            </p:txEl>
                                          </p:spTgt>
                                        </p:tgtEl>
                                        <p:attrNameLst>
                                          <p:attrName>style.visibility</p:attrName>
                                        </p:attrNameLst>
                                      </p:cBhvr>
                                      <p:to>
                                        <p:strVal val="visible"/>
                                      </p:to>
                                    </p:set>
                                    <p:anim calcmode="lin" valueType="num">
                                      <p:cBhvr additive="repl">
                                        <p:cTn id="105" dur="1000" fill="hold"/>
                                        <p:tgtEl>
                                          <p:spTgt spid="11265">
                                            <p:txEl>
                                              <p:pRg st="7" end="7"/>
                                            </p:txEl>
                                          </p:spTgt>
                                        </p:tgtEl>
                                        <p:attrNameLst>
                                          <p:attrName>ppt_w</p:attrName>
                                        </p:attrNameLst>
                                      </p:cBhvr>
                                      <p:tavLst>
                                        <p:tav tm="100000">
                                          <p:val>
                                            <p:strVal val="#ppt_w*0.70"/>
                                          </p:val>
                                        </p:tav>
                                        <p:tav>
                                          <p:val>
                                            <p:strVal val="#ppt_w"/>
                                          </p:val>
                                        </p:tav>
                                      </p:tavLst>
                                    </p:anim>
                                    <p:anim calcmode="lin" valueType="num">
                                      <p:cBhvr additive="repl">
                                        <p:cTn id="106" dur="1000" fill="hold"/>
                                        <p:tgtEl>
                                          <p:spTgt spid="11265">
                                            <p:txEl>
                                              <p:pRg st="7" end="7"/>
                                            </p:txEl>
                                          </p:spTgt>
                                        </p:tgtEl>
                                        <p:attrNameLst>
                                          <p:attrName>ppt_h</p:attrName>
                                        </p:attrNameLst>
                                      </p:cBhvr>
                                      <p:tavLst>
                                        <p:tav tm="100000">
                                          <p:val>
                                            <p:strVal val="#ppt_h"/>
                                          </p:val>
                                        </p:tav>
                                        <p:tav>
                                          <p:val>
                                            <p:strVal val="#ppt_h"/>
                                          </p:val>
                                        </p:tav>
                                      </p:tavLst>
                                    </p:anim>
                                    <p:animEffect transition="in" filter="fade">
                                      <p:cBhvr additive="repl">
                                        <p:cTn id="107" dur="1000"/>
                                        <p:tgtEl>
                                          <p:spTgt spid="11265">
                                            <p:txEl>
                                              <p:pRg st="7" end="7"/>
                                            </p:txEl>
                                          </p:spTgt>
                                        </p:tgtEl>
                                      </p:cBhvr>
                                    </p:animEffect>
                                  </p:childTnLst>
                                </p:cTn>
                              </p:par>
                            </p:childTnLst>
                          </p:cTn>
                        </p:par>
                      </p:childTnLst>
                    </p:cTn>
                  </p:par>
                  <p:par>
                    <p:cTn id="108" fill="hold">
                      <p:stCondLst>
                        <p:cond delay="indefinite"/>
                      </p:stCondLst>
                      <p:childTnLst>
                        <p:par>
                          <p:cTn id="109" fill="hold">
                            <p:stCondLst>
                              <p:cond delay="0"/>
                            </p:stCondLst>
                            <p:childTnLst>
                              <p:par>
                                <p:cTn id="110" presetID="55" presetClass="entr" fill="hold" nodeType="clickEffect">
                                  <p:stCondLst>
                                    <p:cond delay="0"/>
                                  </p:stCondLst>
                                  <p:childTnLst>
                                    <p:set>
                                      <p:cBhvr additive="repl">
                                        <p:cTn id="111" dur="1" fill="hold">
                                          <p:stCondLst>
                                            <p:cond delay="0"/>
                                          </p:stCondLst>
                                        </p:cTn>
                                        <p:tgtEl>
                                          <p:spTgt spid="11266">
                                            <p:txEl>
                                              <p:pRg st="7" end="7"/>
                                            </p:txEl>
                                          </p:spTgt>
                                        </p:tgtEl>
                                        <p:attrNameLst>
                                          <p:attrName>style.visibility</p:attrName>
                                        </p:attrNameLst>
                                      </p:cBhvr>
                                      <p:to>
                                        <p:strVal val="visible"/>
                                      </p:to>
                                    </p:set>
                                    <p:anim calcmode="lin" valueType="num">
                                      <p:cBhvr additive="repl">
                                        <p:cTn id="112" dur="1000" fill="hold"/>
                                        <p:tgtEl>
                                          <p:spTgt spid="11266">
                                            <p:txEl>
                                              <p:pRg st="7" end="7"/>
                                            </p:txEl>
                                          </p:spTgt>
                                        </p:tgtEl>
                                        <p:attrNameLst>
                                          <p:attrName>ppt_w</p:attrName>
                                        </p:attrNameLst>
                                      </p:cBhvr>
                                      <p:tavLst>
                                        <p:tav tm="100000">
                                          <p:val>
                                            <p:strVal val="#ppt_w*0.70"/>
                                          </p:val>
                                        </p:tav>
                                        <p:tav>
                                          <p:val>
                                            <p:strVal val="#ppt_w"/>
                                          </p:val>
                                        </p:tav>
                                      </p:tavLst>
                                    </p:anim>
                                    <p:anim calcmode="lin" valueType="num">
                                      <p:cBhvr additive="repl">
                                        <p:cTn id="113" dur="1000" fill="hold"/>
                                        <p:tgtEl>
                                          <p:spTgt spid="11266">
                                            <p:txEl>
                                              <p:pRg st="7" end="7"/>
                                            </p:txEl>
                                          </p:spTgt>
                                        </p:tgtEl>
                                        <p:attrNameLst>
                                          <p:attrName>ppt_h</p:attrName>
                                        </p:attrNameLst>
                                      </p:cBhvr>
                                      <p:tavLst>
                                        <p:tav tm="100000">
                                          <p:val>
                                            <p:strVal val="#ppt_h"/>
                                          </p:val>
                                        </p:tav>
                                        <p:tav>
                                          <p:val>
                                            <p:strVal val="#ppt_h"/>
                                          </p:val>
                                        </p:tav>
                                      </p:tavLst>
                                    </p:anim>
                                    <p:animEffect transition="in" filter="fade">
                                      <p:cBhvr additive="repl">
                                        <p:cTn id="114" dur="1000"/>
                                        <p:tgtEl>
                                          <p:spTgt spid="11266">
                                            <p:txEl>
                                              <p:pRg st="7" end="7"/>
                                            </p:txEl>
                                          </p:spTgt>
                                        </p:tgtEl>
                                      </p:cBhvr>
                                    </p:animEffect>
                                  </p:childTnLst>
                                </p:cTn>
                              </p:par>
                            </p:childTnLst>
                          </p:cTn>
                        </p:par>
                      </p:childTnLst>
                    </p:cTn>
                  </p:par>
                  <p:par>
                    <p:cTn id="115" fill="hold">
                      <p:stCondLst>
                        <p:cond delay="indefinite"/>
                      </p:stCondLst>
                      <p:childTnLst>
                        <p:par>
                          <p:cTn id="116" fill="hold">
                            <p:stCondLst>
                              <p:cond delay="0"/>
                            </p:stCondLst>
                            <p:childTnLst>
                              <p:par>
                                <p:cTn id="117" presetID="55" presetClass="entr" fill="hold" nodeType="clickEffect">
                                  <p:stCondLst>
                                    <p:cond delay="0"/>
                                  </p:stCondLst>
                                  <p:childTnLst>
                                    <p:set>
                                      <p:cBhvr additive="repl">
                                        <p:cTn id="118" dur="1" fill="hold">
                                          <p:stCondLst>
                                            <p:cond delay="0"/>
                                          </p:stCondLst>
                                        </p:cTn>
                                        <p:tgtEl>
                                          <p:spTgt spid="11265">
                                            <p:txEl>
                                              <p:pRg st="8" end="8"/>
                                            </p:txEl>
                                          </p:spTgt>
                                        </p:tgtEl>
                                        <p:attrNameLst>
                                          <p:attrName>style.visibility</p:attrName>
                                        </p:attrNameLst>
                                      </p:cBhvr>
                                      <p:to>
                                        <p:strVal val="visible"/>
                                      </p:to>
                                    </p:set>
                                    <p:anim calcmode="lin" valueType="num">
                                      <p:cBhvr additive="repl">
                                        <p:cTn id="119" dur="1000" fill="hold"/>
                                        <p:tgtEl>
                                          <p:spTgt spid="11265">
                                            <p:txEl>
                                              <p:pRg st="8" end="8"/>
                                            </p:txEl>
                                          </p:spTgt>
                                        </p:tgtEl>
                                        <p:attrNameLst>
                                          <p:attrName>ppt_w</p:attrName>
                                        </p:attrNameLst>
                                      </p:cBhvr>
                                      <p:tavLst>
                                        <p:tav tm="100000">
                                          <p:val>
                                            <p:strVal val="#ppt_w*0.70"/>
                                          </p:val>
                                        </p:tav>
                                        <p:tav>
                                          <p:val>
                                            <p:strVal val="#ppt_w"/>
                                          </p:val>
                                        </p:tav>
                                      </p:tavLst>
                                    </p:anim>
                                    <p:anim calcmode="lin" valueType="num">
                                      <p:cBhvr additive="repl">
                                        <p:cTn id="120" dur="1000" fill="hold"/>
                                        <p:tgtEl>
                                          <p:spTgt spid="11265">
                                            <p:txEl>
                                              <p:pRg st="8" end="8"/>
                                            </p:txEl>
                                          </p:spTgt>
                                        </p:tgtEl>
                                        <p:attrNameLst>
                                          <p:attrName>ppt_h</p:attrName>
                                        </p:attrNameLst>
                                      </p:cBhvr>
                                      <p:tavLst>
                                        <p:tav tm="100000">
                                          <p:val>
                                            <p:strVal val="#ppt_h"/>
                                          </p:val>
                                        </p:tav>
                                        <p:tav>
                                          <p:val>
                                            <p:strVal val="#ppt_h"/>
                                          </p:val>
                                        </p:tav>
                                      </p:tavLst>
                                    </p:anim>
                                    <p:animEffect transition="in" filter="fade">
                                      <p:cBhvr additive="repl">
                                        <p:cTn id="121" dur="1000"/>
                                        <p:tgtEl>
                                          <p:spTgt spid="11265">
                                            <p:txEl>
                                              <p:pRg st="8" end="8"/>
                                            </p:txEl>
                                          </p:spTgt>
                                        </p:tgtEl>
                                      </p:cBhvr>
                                    </p:animEffect>
                                  </p:childTnLst>
                                </p:cTn>
                              </p:par>
                            </p:childTnLst>
                          </p:cTn>
                        </p:par>
                      </p:childTnLst>
                    </p:cTn>
                  </p:par>
                  <p:par>
                    <p:cTn id="122" fill="hold">
                      <p:stCondLst>
                        <p:cond delay="indefinite"/>
                      </p:stCondLst>
                      <p:childTnLst>
                        <p:par>
                          <p:cTn id="123" fill="hold">
                            <p:stCondLst>
                              <p:cond delay="0"/>
                            </p:stCondLst>
                            <p:childTnLst>
                              <p:par>
                                <p:cTn id="124" presetID="55" presetClass="entr" fill="hold" nodeType="clickEffect">
                                  <p:stCondLst>
                                    <p:cond delay="0"/>
                                  </p:stCondLst>
                                  <p:childTnLst>
                                    <p:set>
                                      <p:cBhvr additive="repl">
                                        <p:cTn id="125" dur="1" fill="hold">
                                          <p:stCondLst>
                                            <p:cond delay="0"/>
                                          </p:stCondLst>
                                        </p:cTn>
                                        <p:tgtEl>
                                          <p:spTgt spid="11266">
                                            <p:txEl>
                                              <p:pRg st="8" end="8"/>
                                            </p:txEl>
                                          </p:spTgt>
                                        </p:tgtEl>
                                        <p:attrNameLst>
                                          <p:attrName>style.visibility</p:attrName>
                                        </p:attrNameLst>
                                      </p:cBhvr>
                                      <p:to>
                                        <p:strVal val="visible"/>
                                      </p:to>
                                    </p:set>
                                    <p:anim calcmode="lin" valueType="num">
                                      <p:cBhvr additive="repl">
                                        <p:cTn id="126" dur="1000" fill="hold"/>
                                        <p:tgtEl>
                                          <p:spTgt spid="11266">
                                            <p:txEl>
                                              <p:pRg st="8" end="8"/>
                                            </p:txEl>
                                          </p:spTgt>
                                        </p:tgtEl>
                                        <p:attrNameLst>
                                          <p:attrName>ppt_w</p:attrName>
                                        </p:attrNameLst>
                                      </p:cBhvr>
                                      <p:tavLst>
                                        <p:tav tm="100000">
                                          <p:val>
                                            <p:strVal val="#ppt_w*0.70"/>
                                          </p:val>
                                        </p:tav>
                                        <p:tav>
                                          <p:val>
                                            <p:strVal val="#ppt_w"/>
                                          </p:val>
                                        </p:tav>
                                      </p:tavLst>
                                    </p:anim>
                                    <p:anim calcmode="lin" valueType="num">
                                      <p:cBhvr additive="repl">
                                        <p:cTn id="127" dur="1000" fill="hold"/>
                                        <p:tgtEl>
                                          <p:spTgt spid="11266">
                                            <p:txEl>
                                              <p:pRg st="8" end="8"/>
                                            </p:txEl>
                                          </p:spTgt>
                                        </p:tgtEl>
                                        <p:attrNameLst>
                                          <p:attrName>ppt_h</p:attrName>
                                        </p:attrNameLst>
                                      </p:cBhvr>
                                      <p:tavLst>
                                        <p:tav tm="100000">
                                          <p:val>
                                            <p:strVal val="#ppt_h"/>
                                          </p:val>
                                        </p:tav>
                                        <p:tav>
                                          <p:val>
                                            <p:strVal val="#ppt_h"/>
                                          </p:val>
                                        </p:tav>
                                      </p:tavLst>
                                    </p:anim>
                                    <p:animEffect transition="in" filter="fade">
                                      <p:cBhvr additive="repl">
                                        <p:cTn id="128" dur="1000"/>
                                        <p:tgtEl>
                                          <p:spTgt spid="11266">
                                            <p:txEl>
                                              <p:pRg st="8" end="8"/>
                                            </p:txEl>
                                          </p:spTgt>
                                        </p:tgtEl>
                                      </p:cBhvr>
                                    </p:animEffect>
                                  </p:childTnLst>
                                </p:cTn>
                              </p:par>
                            </p:childTnLst>
                          </p:cTn>
                        </p:par>
                      </p:childTnLst>
                    </p:cTn>
                  </p:par>
                  <p:par>
                    <p:cTn id="129" fill="hold">
                      <p:stCondLst>
                        <p:cond delay="indefinite"/>
                      </p:stCondLst>
                      <p:childTnLst>
                        <p:par>
                          <p:cTn id="130" fill="hold">
                            <p:stCondLst>
                              <p:cond delay="0"/>
                            </p:stCondLst>
                            <p:childTnLst>
                              <p:par>
                                <p:cTn id="131" presetID="55" presetClass="entr" fill="hold" nodeType="clickEffect">
                                  <p:stCondLst>
                                    <p:cond delay="0"/>
                                  </p:stCondLst>
                                  <p:childTnLst>
                                    <p:set>
                                      <p:cBhvr additive="repl">
                                        <p:cTn id="132" dur="1" fill="hold">
                                          <p:stCondLst>
                                            <p:cond delay="0"/>
                                          </p:stCondLst>
                                        </p:cTn>
                                        <p:tgtEl>
                                          <p:spTgt spid="11265">
                                            <p:txEl>
                                              <p:pRg st="9" end="9"/>
                                            </p:txEl>
                                          </p:spTgt>
                                        </p:tgtEl>
                                        <p:attrNameLst>
                                          <p:attrName>style.visibility</p:attrName>
                                        </p:attrNameLst>
                                      </p:cBhvr>
                                      <p:to>
                                        <p:strVal val="visible"/>
                                      </p:to>
                                    </p:set>
                                    <p:anim calcmode="lin" valueType="num">
                                      <p:cBhvr additive="repl">
                                        <p:cTn id="133" dur="1000" fill="hold"/>
                                        <p:tgtEl>
                                          <p:spTgt spid="11265">
                                            <p:txEl>
                                              <p:pRg st="9" end="9"/>
                                            </p:txEl>
                                          </p:spTgt>
                                        </p:tgtEl>
                                        <p:attrNameLst>
                                          <p:attrName>ppt_w</p:attrName>
                                        </p:attrNameLst>
                                      </p:cBhvr>
                                      <p:tavLst>
                                        <p:tav tm="100000">
                                          <p:val>
                                            <p:strVal val="#ppt_w*0.70"/>
                                          </p:val>
                                        </p:tav>
                                        <p:tav>
                                          <p:val>
                                            <p:strVal val="#ppt_w"/>
                                          </p:val>
                                        </p:tav>
                                      </p:tavLst>
                                    </p:anim>
                                    <p:anim calcmode="lin" valueType="num">
                                      <p:cBhvr additive="repl">
                                        <p:cTn id="134" dur="1000" fill="hold"/>
                                        <p:tgtEl>
                                          <p:spTgt spid="11265">
                                            <p:txEl>
                                              <p:pRg st="9" end="9"/>
                                            </p:txEl>
                                          </p:spTgt>
                                        </p:tgtEl>
                                        <p:attrNameLst>
                                          <p:attrName>ppt_h</p:attrName>
                                        </p:attrNameLst>
                                      </p:cBhvr>
                                      <p:tavLst>
                                        <p:tav tm="100000">
                                          <p:val>
                                            <p:strVal val="#ppt_h"/>
                                          </p:val>
                                        </p:tav>
                                        <p:tav>
                                          <p:val>
                                            <p:strVal val="#ppt_h"/>
                                          </p:val>
                                        </p:tav>
                                      </p:tavLst>
                                    </p:anim>
                                    <p:animEffect transition="in" filter="fade">
                                      <p:cBhvr additive="repl">
                                        <p:cTn id="135" dur="1000"/>
                                        <p:tgtEl>
                                          <p:spTgt spid="11265">
                                            <p:txEl>
                                              <p:pRg st="9" end="9"/>
                                            </p:txEl>
                                          </p:spTgt>
                                        </p:tgtEl>
                                      </p:cBhvr>
                                    </p:animEffect>
                                  </p:childTnLst>
                                </p:cTn>
                              </p:par>
                            </p:childTnLst>
                          </p:cTn>
                        </p:par>
                      </p:childTnLst>
                    </p:cTn>
                  </p:par>
                  <p:par>
                    <p:cTn id="136" fill="hold">
                      <p:stCondLst>
                        <p:cond delay="indefinite"/>
                      </p:stCondLst>
                      <p:childTnLst>
                        <p:par>
                          <p:cTn id="137" fill="hold">
                            <p:stCondLst>
                              <p:cond delay="0"/>
                            </p:stCondLst>
                            <p:childTnLst>
                              <p:par>
                                <p:cTn id="138" presetID="55" presetClass="entr" fill="hold" nodeType="clickEffect">
                                  <p:stCondLst>
                                    <p:cond delay="0"/>
                                  </p:stCondLst>
                                  <p:childTnLst>
                                    <p:set>
                                      <p:cBhvr additive="repl">
                                        <p:cTn id="139" dur="1" fill="hold">
                                          <p:stCondLst>
                                            <p:cond delay="0"/>
                                          </p:stCondLst>
                                        </p:cTn>
                                        <p:tgtEl>
                                          <p:spTgt spid="11266">
                                            <p:txEl>
                                              <p:pRg st="9" end="9"/>
                                            </p:txEl>
                                          </p:spTgt>
                                        </p:tgtEl>
                                        <p:attrNameLst>
                                          <p:attrName>style.visibility</p:attrName>
                                        </p:attrNameLst>
                                      </p:cBhvr>
                                      <p:to>
                                        <p:strVal val="visible"/>
                                      </p:to>
                                    </p:set>
                                    <p:anim calcmode="lin" valueType="num">
                                      <p:cBhvr additive="repl">
                                        <p:cTn id="140" dur="1000" fill="hold"/>
                                        <p:tgtEl>
                                          <p:spTgt spid="11266">
                                            <p:txEl>
                                              <p:pRg st="9" end="9"/>
                                            </p:txEl>
                                          </p:spTgt>
                                        </p:tgtEl>
                                        <p:attrNameLst>
                                          <p:attrName>ppt_w</p:attrName>
                                        </p:attrNameLst>
                                      </p:cBhvr>
                                      <p:tavLst>
                                        <p:tav tm="100000">
                                          <p:val>
                                            <p:strVal val="#ppt_w*0.70"/>
                                          </p:val>
                                        </p:tav>
                                        <p:tav>
                                          <p:val>
                                            <p:strVal val="#ppt_w"/>
                                          </p:val>
                                        </p:tav>
                                      </p:tavLst>
                                    </p:anim>
                                    <p:anim calcmode="lin" valueType="num">
                                      <p:cBhvr additive="repl">
                                        <p:cTn id="141" dur="1000" fill="hold"/>
                                        <p:tgtEl>
                                          <p:spTgt spid="11266">
                                            <p:txEl>
                                              <p:pRg st="9" end="9"/>
                                            </p:txEl>
                                          </p:spTgt>
                                        </p:tgtEl>
                                        <p:attrNameLst>
                                          <p:attrName>ppt_h</p:attrName>
                                        </p:attrNameLst>
                                      </p:cBhvr>
                                      <p:tavLst>
                                        <p:tav tm="100000">
                                          <p:val>
                                            <p:strVal val="#ppt_h"/>
                                          </p:val>
                                        </p:tav>
                                        <p:tav>
                                          <p:val>
                                            <p:strVal val="#ppt_h"/>
                                          </p:val>
                                        </p:tav>
                                      </p:tavLst>
                                    </p:anim>
                                    <p:animEffect transition="in" filter="fade">
                                      <p:cBhvr additive="repl">
                                        <p:cTn id="142" dur="1000"/>
                                        <p:tgtEl>
                                          <p:spTgt spid="11266">
                                            <p:txEl>
                                              <p:pRg st="9" end="9"/>
                                            </p:txEl>
                                          </p:spTgt>
                                        </p:tgtEl>
                                      </p:cBhvr>
                                    </p:animEffect>
                                  </p:childTnLst>
                                </p:cTn>
                              </p:par>
                            </p:childTnLst>
                          </p:cTn>
                        </p:par>
                      </p:childTnLst>
                    </p:cTn>
                  </p:par>
                  <p:par>
                    <p:cTn id="143" fill="hold">
                      <p:stCondLst>
                        <p:cond delay="indefinite"/>
                      </p:stCondLst>
                      <p:childTnLst>
                        <p:par>
                          <p:cTn id="144" fill="hold">
                            <p:stCondLst>
                              <p:cond delay="0"/>
                            </p:stCondLst>
                            <p:childTnLst>
                              <p:par>
                                <p:cTn id="145" presetID="55" presetClass="entr" fill="hold" nodeType="clickEffect">
                                  <p:stCondLst>
                                    <p:cond delay="0"/>
                                  </p:stCondLst>
                                  <p:childTnLst>
                                    <p:set>
                                      <p:cBhvr additive="repl">
                                        <p:cTn id="146" dur="1" fill="hold">
                                          <p:stCondLst>
                                            <p:cond delay="0"/>
                                          </p:stCondLst>
                                        </p:cTn>
                                        <p:tgtEl>
                                          <p:spTgt spid="11265">
                                            <p:txEl>
                                              <p:pRg st="10" end="10"/>
                                            </p:txEl>
                                          </p:spTgt>
                                        </p:tgtEl>
                                        <p:attrNameLst>
                                          <p:attrName>style.visibility</p:attrName>
                                        </p:attrNameLst>
                                      </p:cBhvr>
                                      <p:to>
                                        <p:strVal val="visible"/>
                                      </p:to>
                                    </p:set>
                                    <p:anim calcmode="lin" valueType="num">
                                      <p:cBhvr additive="repl">
                                        <p:cTn id="147" dur="1000" fill="hold"/>
                                        <p:tgtEl>
                                          <p:spTgt spid="11265">
                                            <p:txEl>
                                              <p:pRg st="10" end="10"/>
                                            </p:txEl>
                                          </p:spTgt>
                                        </p:tgtEl>
                                        <p:attrNameLst>
                                          <p:attrName>ppt_w</p:attrName>
                                        </p:attrNameLst>
                                      </p:cBhvr>
                                      <p:tavLst>
                                        <p:tav tm="100000">
                                          <p:val>
                                            <p:strVal val="#ppt_w*0.70"/>
                                          </p:val>
                                        </p:tav>
                                        <p:tav>
                                          <p:val>
                                            <p:strVal val="#ppt_w"/>
                                          </p:val>
                                        </p:tav>
                                      </p:tavLst>
                                    </p:anim>
                                    <p:anim calcmode="lin" valueType="num">
                                      <p:cBhvr additive="repl">
                                        <p:cTn id="148" dur="1000" fill="hold"/>
                                        <p:tgtEl>
                                          <p:spTgt spid="11265">
                                            <p:txEl>
                                              <p:pRg st="10" end="10"/>
                                            </p:txEl>
                                          </p:spTgt>
                                        </p:tgtEl>
                                        <p:attrNameLst>
                                          <p:attrName>ppt_h</p:attrName>
                                        </p:attrNameLst>
                                      </p:cBhvr>
                                      <p:tavLst>
                                        <p:tav tm="100000">
                                          <p:val>
                                            <p:strVal val="#ppt_h"/>
                                          </p:val>
                                        </p:tav>
                                        <p:tav>
                                          <p:val>
                                            <p:strVal val="#ppt_h"/>
                                          </p:val>
                                        </p:tav>
                                      </p:tavLst>
                                    </p:anim>
                                    <p:animEffect transition="in" filter="fade">
                                      <p:cBhvr additive="repl">
                                        <p:cTn id="149" dur="1000"/>
                                        <p:tgtEl>
                                          <p:spTgt spid="11265">
                                            <p:txEl>
                                              <p:pRg st="10" end="10"/>
                                            </p:txEl>
                                          </p:spTgt>
                                        </p:tgtEl>
                                      </p:cBhvr>
                                    </p:animEffect>
                                  </p:childTnLst>
                                </p:cTn>
                              </p:par>
                            </p:childTnLst>
                          </p:cTn>
                        </p:par>
                      </p:childTnLst>
                    </p:cTn>
                  </p:par>
                  <p:par>
                    <p:cTn id="150" fill="hold">
                      <p:stCondLst>
                        <p:cond delay="indefinite"/>
                      </p:stCondLst>
                      <p:childTnLst>
                        <p:par>
                          <p:cTn id="151" fill="hold">
                            <p:stCondLst>
                              <p:cond delay="0"/>
                            </p:stCondLst>
                            <p:childTnLst>
                              <p:par>
                                <p:cTn id="152" presetID="55" presetClass="entr" fill="hold" nodeType="clickEffect">
                                  <p:stCondLst>
                                    <p:cond delay="0"/>
                                  </p:stCondLst>
                                  <p:childTnLst>
                                    <p:set>
                                      <p:cBhvr additive="repl">
                                        <p:cTn id="153" dur="1" fill="hold">
                                          <p:stCondLst>
                                            <p:cond delay="0"/>
                                          </p:stCondLst>
                                        </p:cTn>
                                        <p:tgtEl>
                                          <p:spTgt spid="11266">
                                            <p:txEl>
                                              <p:pRg st="10" end="10"/>
                                            </p:txEl>
                                          </p:spTgt>
                                        </p:tgtEl>
                                        <p:attrNameLst>
                                          <p:attrName>style.visibility</p:attrName>
                                        </p:attrNameLst>
                                      </p:cBhvr>
                                      <p:to>
                                        <p:strVal val="visible"/>
                                      </p:to>
                                    </p:set>
                                    <p:anim calcmode="lin" valueType="num">
                                      <p:cBhvr additive="repl">
                                        <p:cTn id="154" dur="1000" fill="hold"/>
                                        <p:tgtEl>
                                          <p:spTgt spid="11266">
                                            <p:txEl>
                                              <p:pRg st="10" end="10"/>
                                            </p:txEl>
                                          </p:spTgt>
                                        </p:tgtEl>
                                        <p:attrNameLst>
                                          <p:attrName>ppt_w</p:attrName>
                                        </p:attrNameLst>
                                      </p:cBhvr>
                                      <p:tavLst>
                                        <p:tav tm="100000">
                                          <p:val>
                                            <p:strVal val="#ppt_w*0.70"/>
                                          </p:val>
                                        </p:tav>
                                        <p:tav>
                                          <p:val>
                                            <p:strVal val="#ppt_w"/>
                                          </p:val>
                                        </p:tav>
                                      </p:tavLst>
                                    </p:anim>
                                    <p:anim calcmode="lin" valueType="num">
                                      <p:cBhvr additive="repl">
                                        <p:cTn id="155" dur="1000" fill="hold"/>
                                        <p:tgtEl>
                                          <p:spTgt spid="11266">
                                            <p:txEl>
                                              <p:pRg st="10" end="10"/>
                                            </p:txEl>
                                          </p:spTgt>
                                        </p:tgtEl>
                                        <p:attrNameLst>
                                          <p:attrName>ppt_h</p:attrName>
                                        </p:attrNameLst>
                                      </p:cBhvr>
                                      <p:tavLst>
                                        <p:tav tm="100000">
                                          <p:val>
                                            <p:strVal val="#ppt_h"/>
                                          </p:val>
                                        </p:tav>
                                        <p:tav>
                                          <p:val>
                                            <p:strVal val="#ppt_h"/>
                                          </p:val>
                                        </p:tav>
                                      </p:tavLst>
                                    </p:anim>
                                    <p:animEffect transition="in" filter="fade">
                                      <p:cBhvr additive="repl">
                                        <p:cTn id="156" dur="1000"/>
                                        <p:tgtEl>
                                          <p:spTgt spid="11266">
                                            <p:txEl>
                                              <p:pRg st="10" end="10"/>
                                            </p:txEl>
                                          </p:spTgt>
                                        </p:tgtEl>
                                      </p:cBhvr>
                                    </p:animEffect>
                                  </p:childTnLst>
                                </p:cTn>
                              </p:par>
                            </p:childTnLst>
                          </p:cTn>
                        </p:par>
                      </p:childTnLst>
                    </p:cTn>
                  </p:par>
                  <p:par>
                    <p:cTn id="157" fill="hold">
                      <p:stCondLst>
                        <p:cond delay="indefinite"/>
                      </p:stCondLst>
                      <p:childTnLst>
                        <p:par>
                          <p:cTn id="158" fill="hold">
                            <p:stCondLst>
                              <p:cond delay="0"/>
                            </p:stCondLst>
                            <p:childTnLst>
                              <p:par>
                                <p:cTn id="159" presetID="55" presetClass="entr" fill="hold" nodeType="clickEffect">
                                  <p:stCondLst>
                                    <p:cond delay="0"/>
                                  </p:stCondLst>
                                  <p:childTnLst>
                                    <p:set>
                                      <p:cBhvr additive="repl">
                                        <p:cTn id="160" dur="1" fill="hold">
                                          <p:stCondLst>
                                            <p:cond delay="0"/>
                                          </p:stCondLst>
                                        </p:cTn>
                                        <p:tgtEl>
                                          <p:spTgt spid="11265">
                                            <p:txEl>
                                              <p:pRg st="11" end="11"/>
                                            </p:txEl>
                                          </p:spTgt>
                                        </p:tgtEl>
                                        <p:attrNameLst>
                                          <p:attrName>style.visibility</p:attrName>
                                        </p:attrNameLst>
                                      </p:cBhvr>
                                      <p:to>
                                        <p:strVal val="visible"/>
                                      </p:to>
                                    </p:set>
                                    <p:anim calcmode="lin" valueType="num">
                                      <p:cBhvr additive="repl">
                                        <p:cTn id="161" dur="1000" fill="hold"/>
                                        <p:tgtEl>
                                          <p:spTgt spid="11265">
                                            <p:txEl>
                                              <p:pRg st="11" end="11"/>
                                            </p:txEl>
                                          </p:spTgt>
                                        </p:tgtEl>
                                        <p:attrNameLst>
                                          <p:attrName>ppt_w</p:attrName>
                                        </p:attrNameLst>
                                      </p:cBhvr>
                                      <p:tavLst>
                                        <p:tav tm="100000">
                                          <p:val>
                                            <p:strVal val="#ppt_w*0.70"/>
                                          </p:val>
                                        </p:tav>
                                        <p:tav>
                                          <p:val>
                                            <p:strVal val="#ppt_w"/>
                                          </p:val>
                                        </p:tav>
                                      </p:tavLst>
                                    </p:anim>
                                    <p:anim calcmode="lin" valueType="num">
                                      <p:cBhvr additive="repl">
                                        <p:cTn id="162" dur="1000" fill="hold"/>
                                        <p:tgtEl>
                                          <p:spTgt spid="11265">
                                            <p:txEl>
                                              <p:pRg st="11" end="11"/>
                                            </p:txEl>
                                          </p:spTgt>
                                        </p:tgtEl>
                                        <p:attrNameLst>
                                          <p:attrName>ppt_h</p:attrName>
                                        </p:attrNameLst>
                                      </p:cBhvr>
                                      <p:tavLst>
                                        <p:tav tm="100000">
                                          <p:val>
                                            <p:strVal val="#ppt_h"/>
                                          </p:val>
                                        </p:tav>
                                        <p:tav>
                                          <p:val>
                                            <p:strVal val="#ppt_h"/>
                                          </p:val>
                                        </p:tav>
                                      </p:tavLst>
                                    </p:anim>
                                    <p:animEffect transition="in" filter="fade">
                                      <p:cBhvr additive="repl">
                                        <p:cTn id="163" dur="1000"/>
                                        <p:tgtEl>
                                          <p:spTgt spid="11265">
                                            <p:txEl>
                                              <p:pRg st="11" end="11"/>
                                            </p:txEl>
                                          </p:spTgt>
                                        </p:tgtEl>
                                      </p:cBhvr>
                                    </p:animEffect>
                                  </p:childTnLst>
                                </p:cTn>
                              </p:par>
                            </p:childTnLst>
                          </p:cTn>
                        </p:par>
                      </p:childTnLst>
                    </p:cTn>
                  </p:par>
                  <p:par>
                    <p:cTn id="164" fill="hold">
                      <p:stCondLst>
                        <p:cond delay="indefinite"/>
                      </p:stCondLst>
                      <p:childTnLst>
                        <p:par>
                          <p:cTn id="165" fill="hold">
                            <p:stCondLst>
                              <p:cond delay="0"/>
                            </p:stCondLst>
                            <p:childTnLst>
                              <p:par>
                                <p:cTn id="166" presetID="55" presetClass="entr" fill="hold" nodeType="clickEffect">
                                  <p:stCondLst>
                                    <p:cond delay="0"/>
                                  </p:stCondLst>
                                  <p:childTnLst>
                                    <p:set>
                                      <p:cBhvr additive="repl">
                                        <p:cTn id="167" dur="1" fill="hold">
                                          <p:stCondLst>
                                            <p:cond delay="0"/>
                                          </p:stCondLst>
                                        </p:cTn>
                                        <p:tgtEl>
                                          <p:spTgt spid="11266">
                                            <p:txEl>
                                              <p:pRg st="11" end="11"/>
                                            </p:txEl>
                                          </p:spTgt>
                                        </p:tgtEl>
                                        <p:attrNameLst>
                                          <p:attrName>style.visibility</p:attrName>
                                        </p:attrNameLst>
                                      </p:cBhvr>
                                      <p:to>
                                        <p:strVal val="visible"/>
                                      </p:to>
                                    </p:set>
                                    <p:anim calcmode="lin" valueType="num">
                                      <p:cBhvr additive="repl">
                                        <p:cTn id="168" dur="1000" fill="hold"/>
                                        <p:tgtEl>
                                          <p:spTgt spid="11266">
                                            <p:txEl>
                                              <p:pRg st="11" end="11"/>
                                            </p:txEl>
                                          </p:spTgt>
                                        </p:tgtEl>
                                        <p:attrNameLst>
                                          <p:attrName>ppt_w</p:attrName>
                                        </p:attrNameLst>
                                      </p:cBhvr>
                                      <p:tavLst>
                                        <p:tav tm="100000">
                                          <p:val>
                                            <p:strVal val="#ppt_w*0.70"/>
                                          </p:val>
                                        </p:tav>
                                        <p:tav>
                                          <p:val>
                                            <p:strVal val="#ppt_w"/>
                                          </p:val>
                                        </p:tav>
                                      </p:tavLst>
                                    </p:anim>
                                    <p:anim calcmode="lin" valueType="num">
                                      <p:cBhvr additive="repl">
                                        <p:cTn id="169" dur="1000" fill="hold"/>
                                        <p:tgtEl>
                                          <p:spTgt spid="11266">
                                            <p:txEl>
                                              <p:pRg st="11" end="11"/>
                                            </p:txEl>
                                          </p:spTgt>
                                        </p:tgtEl>
                                        <p:attrNameLst>
                                          <p:attrName>ppt_h</p:attrName>
                                        </p:attrNameLst>
                                      </p:cBhvr>
                                      <p:tavLst>
                                        <p:tav tm="100000">
                                          <p:val>
                                            <p:strVal val="#ppt_h"/>
                                          </p:val>
                                        </p:tav>
                                        <p:tav>
                                          <p:val>
                                            <p:strVal val="#ppt_h"/>
                                          </p:val>
                                        </p:tav>
                                      </p:tavLst>
                                    </p:anim>
                                    <p:animEffect transition="in" filter="fade">
                                      <p:cBhvr additive="repl">
                                        <p:cTn id="170" dur="1000"/>
                                        <p:tgtEl>
                                          <p:spTgt spid="11266">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gradFill rotWithShape="0">
          <a:gsLst>
            <a:gs pos="0">
              <a:srgbClr val="666699"/>
            </a:gs>
            <a:gs pos="100000">
              <a:srgbClr val="2F2F46"/>
            </a:gs>
          </a:gsLst>
          <a:lin ang="2700000" scaled="1"/>
        </a:gradFill>
        <a:effectLst/>
      </p:bgPr>
    </p:bg>
    <p:spTree>
      <p:nvGrpSpPr>
        <p:cNvPr id="1" name=""/>
        <p:cNvGrpSpPr/>
        <p:nvPr/>
      </p:nvGrpSpPr>
      <p:grpSpPr>
        <a:xfrm>
          <a:off x="0" y="0"/>
          <a:ext cx="0" cy="0"/>
          <a:chOff x="0" y="0"/>
          <a:chExt cx="0" cy="0"/>
        </a:xfrm>
      </p:grpSpPr>
      <p:sp>
        <p:nvSpPr>
          <p:cNvPr id="12289" name="Rectangle 1"/>
          <p:cNvSpPr>
            <a:spLocks noGrp="1" noChangeArrowheads="1"/>
          </p:cNvSpPr>
          <p:nvPr>
            <p:ph type="title" idx="4294967295"/>
          </p:nvPr>
        </p:nvSpPr>
        <p:spPr>
          <a:xfrm>
            <a:off x="457200" y="274638"/>
            <a:ext cx="8229600" cy="1143000"/>
          </a:xfrm>
          <a:ln/>
        </p:spPr>
        <p:txBody>
          <a:bodyPr/>
          <a:lstStyle/>
          <a:p>
            <a:pP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2800" dirty="0">
                <a:latin typeface="Verdana" pitchFamily="32" charset="0"/>
              </a:rPr>
              <a:t>Developments Towards the Destruction of Jerusalem and the End of the World</a:t>
            </a:r>
          </a:p>
        </p:txBody>
      </p:sp>
      <p:sp>
        <p:nvSpPr>
          <p:cNvPr id="12290" name="Text Box 2"/>
          <p:cNvSpPr txBox="1">
            <a:spLocks noChangeArrowheads="1"/>
          </p:cNvSpPr>
          <p:nvPr/>
        </p:nvSpPr>
        <p:spPr bwMode="auto">
          <a:xfrm>
            <a:off x="574675" y="2493963"/>
            <a:ext cx="1511300" cy="368300"/>
          </a:xfrm>
          <a:prstGeom prst="rect">
            <a:avLst/>
          </a:prstGeom>
          <a:noFill/>
          <a:ln w="9525" cap="flat">
            <a:noFill/>
            <a:round/>
            <a:headEnd/>
            <a:tailEnd/>
          </a:ln>
          <a:effectLst/>
        </p:spPr>
        <p:txBody>
          <a:bodyPr lIns="90000" tIns="46800" rIns="90000" bIns="46800">
            <a:spAutoFit/>
          </a:bodyPr>
          <a:lstStyle/>
          <a:p>
            <a:pPr>
              <a:spcBef>
                <a:spcPts val="125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u="sng">
                <a:solidFill>
                  <a:srgbClr val="FFFFFF"/>
                </a:solidFill>
                <a:effectLst>
                  <a:outerShdw blurRad="38100" dist="38100" dir="2700000" algn="tl">
                    <a:srgbClr val="000000"/>
                  </a:outerShdw>
                </a:effectLst>
                <a:latin typeface="Verdana" pitchFamily="32" charset="0"/>
              </a:rPr>
              <a:t>The Jews</a:t>
            </a:r>
          </a:p>
        </p:txBody>
      </p:sp>
      <p:sp>
        <p:nvSpPr>
          <p:cNvPr id="12291" name="Text Box 3"/>
          <p:cNvSpPr txBox="1">
            <a:spLocks noChangeArrowheads="1"/>
          </p:cNvSpPr>
          <p:nvPr/>
        </p:nvSpPr>
        <p:spPr bwMode="auto">
          <a:xfrm>
            <a:off x="574675" y="4530725"/>
            <a:ext cx="2736850" cy="368300"/>
          </a:xfrm>
          <a:prstGeom prst="rect">
            <a:avLst/>
          </a:prstGeom>
          <a:noFill/>
          <a:ln w="9525" cap="flat">
            <a:noFill/>
            <a:round/>
            <a:headEnd/>
            <a:tailEnd/>
          </a:ln>
          <a:effectLst/>
        </p:spPr>
        <p:txBody>
          <a:bodyPr lIns="90000" tIns="46800" rIns="90000" bIns="46800">
            <a:spAutoFit/>
          </a:bodyPr>
          <a:lstStyle/>
          <a:p>
            <a:pPr>
              <a:spcBef>
                <a:spcPts val="125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u="sng">
                <a:solidFill>
                  <a:srgbClr val="FFFFFF"/>
                </a:solidFill>
                <a:effectLst>
                  <a:outerShdw blurRad="38100" dist="38100" dir="2700000" algn="tl">
                    <a:srgbClr val="000000"/>
                  </a:outerShdw>
                </a:effectLst>
                <a:latin typeface="Verdana" pitchFamily="32" charset="0"/>
              </a:rPr>
              <a:t>The Christian world</a:t>
            </a:r>
          </a:p>
        </p:txBody>
      </p:sp>
      <p:sp>
        <p:nvSpPr>
          <p:cNvPr id="12292" name="Text Box 4"/>
          <p:cNvSpPr txBox="1">
            <a:spLocks noChangeArrowheads="1"/>
          </p:cNvSpPr>
          <p:nvPr/>
        </p:nvSpPr>
        <p:spPr bwMode="auto">
          <a:xfrm>
            <a:off x="898525" y="1449388"/>
            <a:ext cx="7345363" cy="823912"/>
          </a:xfrm>
          <a:prstGeom prst="rect">
            <a:avLst/>
          </a:prstGeom>
          <a:noFill/>
          <a:ln w="9525" cap="flat">
            <a:noFill/>
            <a:round/>
            <a:headEnd/>
            <a:tailEnd/>
          </a:ln>
          <a:effectLst/>
        </p:spPr>
        <p:txBody>
          <a:bodyPr lIns="90000" tIns="46800" rIns="90000" bIns="46800">
            <a:spAutoFit/>
          </a:bodyPr>
          <a:lstStyle/>
          <a:p>
            <a:pPr algn="ctr">
              <a:spcBef>
                <a:spcPts val="1125"/>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600" dirty="0">
                <a:solidFill>
                  <a:srgbClr val="FFFFFF"/>
                </a:solidFill>
                <a:effectLst>
                  <a:outerShdw blurRad="38100" dist="38100" dir="2700000" algn="tl">
                    <a:srgbClr val="000000"/>
                  </a:outerShdw>
                </a:effectLst>
                <a:latin typeface="Verdana" pitchFamily="32" charset="0"/>
              </a:rPr>
              <a:t>“The great sin of the Jews was their rejection of Christ; the great sin of the Christian world would be their rejection of the law of God, the foundation of His government in heaven and earth.”</a:t>
            </a:r>
          </a:p>
        </p:txBody>
      </p:sp>
      <p:sp>
        <p:nvSpPr>
          <p:cNvPr id="12293" name="Line 5"/>
          <p:cNvSpPr>
            <a:spLocks noChangeShapeType="1"/>
          </p:cNvSpPr>
          <p:nvPr/>
        </p:nvSpPr>
        <p:spPr bwMode="auto">
          <a:xfrm>
            <a:off x="576263" y="4149725"/>
            <a:ext cx="8135937" cy="1588"/>
          </a:xfrm>
          <a:prstGeom prst="line">
            <a:avLst/>
          </a:prstGeom>
          <a:noFill/>
          <a:ln w="38160" cap="sq">
            <a:solidFill>
              <a:srgbClr val="FFFFFF"/>
            </a:solidFill>
            <a:miter lim="800000"/>
            <a:headEnd/>
            <a:tailEnd/>
          </a:ln>
          <a:effectLst/>
        </p:spPr>
        <p:txBody>
          <a:bodyPr/>
          <a:lstStyle/>
          <a:p>
            <a:endParaRPr lang="en-US"/>
          </a:p>
        </p:txBody>
      </p:sp>
      <p:sp>
        <p:nvSpPr>
          <p:cNvPr id="12294" name="Line 6"/>
          <p:cNvSpPr>
            <a:spLocks noChangeShapeType="1"/>
          </p:cNvSpPr>
          <p:nvPr/>
        </p:nvSpPr>
        <p:spPr bwMode="auto">
          <a:xfrm>
            <a:off x="576263" y="6381750"/>
            <a:ext cx="8135937" cy="1588"/>
          </a:xfrm>
          <a:prstGeom prst="line">
            <a:avLst/>
          </a:prstGeom>
          <a:noFill/>
          <a:ln w="38160" cap="sq">
            <a:solidFill>
              <a:srgbClr val="FFFFFF"/>
            </a:solidFill>
            <a:miter lim="800000"/>
            <a:headEnd/>
            <a:tailEnd/>
          </a:ln>
          <a:effectLst/>
        </p:spPr>
        <p:txBody>
          <a:bodyPr/>
          <a:lstStyle/>
          <a:p>
            <a:endParaRPr lang="en-US"/>
          </a:p>
        </p:txBody>
      </p:sp>
      <p:sp>
        <p:nvSpPr>
          <p:cNvPr id="12295" name="Text Box 7"/>
          <p:cNvSpPr txBox="1">
            <a:spLocks noChangeArrowheads="1"/>
          </p:cNvSpPr>
          <p:nvPr/>
        </p:nvSpPr>
        <p:spPr bwMode="auto">
          <a:xfrm>
            <a:off x="576263" y="2852738"/>
            <a:ext cx="2447925" cy="687387"/>
          </a:xfrm>
          <a:prstGeom prst="rect">
            <a:avLst/>
          </a:prstGeom>
          <a:noFill/>
          <a:ln w="9525" cap="flat">
            <a:noFill/>
            <a:round/>
            <a:headEnd/>
            <a:tailEnd/>
          </a:ln>
          <a:effectLst/>
        </p:spPr>
        <p:txBody>
          <a:bodyPr lIns="90000" tIns="46800" rIns="90000" bIns="46800">
            <a:spAutoFit/>
          </a:bodyPr>
          <a:lstStyle/>
          <a:p>
            <a:pPr>
              <a:spcBef>
                <a:spcPts val="875"/>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300">
                <a:solidFill>
                  <a:srgbClr val="FFFFFF"/>
                </a:solidFill>
                <a:effectLst>
                  <a:outerShdw blurRad="38100" dist="38100" dir="2700000" algn="tl">
                    <a:srgbClr val="000000"/>
                  </a:outerShdw>
                </a:effectLst>
                <a:latin typeface="Verdana" pitchFamily="32" charset="0"/>
              </a:rPr>
              <a:t>For more than 1000 years they were prepared for Christ’s coming (DA 27)</a:t>
            </a:r>
          </a:p>
        </p:txBody>
      </p:sp>
      <p:sp>
        <p:nvSpPr>
          <p:cNvPr id="12296" name="Text Box 8"/>
          <p:cNvSpPr txBox="1">
            <a:spLocks noChangeArrowheads="1"/>
          </p:cNvSpPr>
          <p:nvPr/>
        </p:nvSpPr>
        <p:spPr bwMode="auto">
          <a:xfrm>
            <a:off x="2951163" y="2852738"/>
            <a:ext cx="1511300" cy="687387"/>
          </a:xfrm>
          <a:prstGeom prst="rect">
            <a:avLst/>
          </a:prstGeom>
          <a:noFill/>
          <a:ln w="9525" cap="flat">
            <a:noFill/>
            <a:round/>
            <a:headEnd/>
            <a:tailEnd/>
          </a:ln>
          <a:effectLst/>
        </p:spPr>
        <p:txBody>
          <a:bodyPr lIns="90000" tIns="46800" rIns="90000" bIns="46800">
            <a:spAutoFit/>
          </a:bodyPr>
          <a:lstStyle/>
          <a:p>
            <a:pPr algn="ctr">
              <a:spcBef>
                <a:spcPts val="875"/>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300" dirty="0">
                <a:solidFill>
                  <a:srgbClr val="FFFFFF"/>
                </a:solidFill>
                <a:effectLst>
                  <a:outerShdw blurRad="38100" dist="38100" dir="2700000" algn="tl">
                    <a:srgbClr val="000000"/>
                  </a:outerShdw>
                </a:effectLst>
                <a:latin typeface="Verdana" pitchFamily="32" charset="0"/>
              </a:rPr>
              <a:t>In Christ all heaven was poured out</a:t>
            </a:r>
          </a:p>
        </p:txBody>
      </p:sp>
      <p:sp>
        <p:nvSpPr>
          <p:cNvPr id="12297" name="Text Box 9"/>
          <p:cNvSpPr txBox="1">
            <a:spLocks noChangeArrowheads="1"/>
          </p:cNvSpPr>
          <p:nvPr/>
        </p:nvSpPr>
        <p:spPr bwMode="auto">
          <a:xfrm>
            <a:off x="4319588" y="2852738"/>
            <a:ext cx="1511300" cy="687387"/>
          </a:xfrm>
          <a:prstGeom prst="rect">
            <a:avLst/>
          </a:prstGeom>
          <a:noFill/>
          <a:ln w="9525" cap="flat">
            <a:noFill/>
            <a:round/>
            <a:headEnd/>
            <a:tailEnd/>
          </a:ln>
          <a:effectLst/>
        </p:spPr>
        <p:txBody>
          <a:bodyPr lIns="90000" tIns="46800" rIns="90000" bIns="46800">
            <a:spAutoFit/>
          </a:bodyPr>
          <a:lstStyle/>
          <a:p>
            <a:pPr algn="ctr">
              <a:spcBef>
                <a:spcPts val="875"/>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300" dirty="0">
                <a:solidFill>
                  <a:srgbClr val="FFFFFF"/>
                </a:solidFill>
                <a:effectLst>
                  <a:outerShdw blurRad="38100" dist="38100" dir="2700000" algn="tl">
                    <a:srgbClr val="000000"/>
                  </a:outerShdw>
                </a:effectLst>
                <a:latin typeface="Verdana" pitchFamily="32" charset="0"/>
              </a:rPr>
              <a:t>Yet, Christ was rejected by the Jews</a:t>
            </a:r>
          </a:p>
        </p:txBody>
      </p:sp>
      <p:sp>
        <p:nvSpPr>
          <p:cNvPr id="12298" name="Text Box 10"/>
          <p:cNvSpPr txBox="1">
            <a:spLocks noChangeArrowheads="1"/>
          </p:cNvSpPr>
          <p:nvPr/>
        </p:nvSpPr>
        <p:spPr bwMode="auto">
          <a:xfrm>
            <a:off x="576263" y="4919663"/>
            <a:ext cx="1984375" cy="884237"/>
          </a:xfrm>
          <a:prstGeom prst="rect">
            <a:avLst/>
          </a:prstGeom>
          <a:noFill/>
          <a:ln w="9525" cap="flat">
            <a:noFill/>
            <a:round/>
            <a:headEnd/>
            <a:tailEnd/>
          </a:ln>
          <a:effectLst/>
        </p:spPr>
        <p:txBody>
          <a:bodyPr lIns="90000" tIns="46800" rIns="90000" bIns="46800">
            <a:spAutoFit/>
          </a:bodyPr>
          <a:lstStyle/>
          <a:p>
            <a:pPr>
              <a:spcBef>
                <a:spcPts val="875"/>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300" dirty="0">
                <a:solidFill>
                  <a:srgbClr val="FFFFFF"/>
                </a:solidFill>
                <a:effectLst>
                  <a:outerShdw blurRad="38100" dist="38100" dir="2700000" algn="tl">
                    <a:srgbClr val="000000"/>
                  </a:outerShdw>
                </a:effectLst>
                <a:latin typeface="Verdana" pitchFamily="32" charset="0"/>
              </a:rPr>
              <a:t>For 2000 years the Christian world was prepared for the last revelation of the law</a:t>
            </a:r>
          </a:p>
        </p:txBody>
      </p:sp>
      <p:sp>
        <p:nvSpPr>
          <p:cNvPr id="12299" name="Text Box 11"/>
          <p:cNvSpPr txBox="1">
            <a:spLocks noChangeArrowheads="1"/>
          </p:cNvSpPr>
          <p:nvPr/>
        </p:nvSpPr>
        <p:spPr bwMode="auto">
          <a:xfrm>
            <a:off x="2951163" y="5027613"/>
            <a:ext cx="1511300" cy="687387"/>
          </a:xfrm>
          <a:prstGeom prst="rect">
            <a:avLst/>
          </a:prstGeom>
          <a:noFill/>
          <a:ln w="9525" cap="flat">
            <a:noFill/>
            <a:round/>
            <a:headEnd/>
            <a:tailEnd/>
          </a:ln>
          <a:effectLst/>
        </p:spPr>
        <p:txBody>
          <a:bodyPr lIns="90000" tIns="46800" rIns="90000" bIns="46800">
            <a:spAutoFit/>
          </a:bodyPr>
          <a:lstStyle/>
          <a:p>
            <a:pPr algn="ctr">
              <a:spcBef>
                <a:spcPts val="875"/>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300" dirty="0">
                <a:solidFill>
                  <a:srgbClr val="FFFFFF"/>
                </a:solidFill>
                <a:effectLst>
                  <a:outerShdw blurRad="38100" dist="38100" dir="2700000" algn="tl">
                    <a:srgbClr val="000000"/>
                  </a:outerShdw>
                </a:effectLst>
                <a:latin typeface="Verdana" pitchFamily="32" charset="0"/>
              </a:rPr>
              <a:t>A flood of healing will be poured out</a:t>
            </a:r>
          </a:p>
        </p:txBody>
      </p:sp>
      <p:sp>
        <p:nvSpPr>
          <p:cNvPr id="12300" name="Text Box 12"/>
          <p:cNvSpPr txBox="1">
            <a:spLocks noChangeArrowheads="1"/>
          </p:cNvSpPr>
          <p:nvPr/>
        </p:nvSpPr>
        <p:spPr bwMode="auto">
          <a:xfrm>
            <a:off x="4321175" y="5027613"/>
            <a:ext cx="1511300" cy="687387"/>
          </a:xfrm>
          <a:prstGeom prst="rect">
            <a:avLst/>
          </a:prstGeom>
          <a:noFill/>
          <a:ln w="9525" cap="flat">
            <a:noFill/>
            <a:round/>
            <a:headEnd/>
            <a:tailEnd/>
          </a:ln>
          <a:effectLst/>
        </p:spPr>
        <p:txBody>
          <a:bodyPr lIns="90000" tIns="46800" rIns="90000" bIns="46800">
            <a:spAutoFit/>
          </a:bodyPr>
          <a:lstStyle/>
          <a:p>
            <a:pPr algn="ctr">
              <a:spcBef>
                <a:spcPts val="875"/>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300" dirty="0">
                <a:solidFill>
                  <a:srgbClr val="FFFFFF"/>
                </a:solidFill>
                <a:effectLst>
                  <a:outerShdw blurRad="38100" dist="38100" dir="2700000" algn="tl">
                    <a:srgbClr val="000000"/>
                  </a:outerShdw>
                </a:effectLst>
                <a:latin typeface="Verdana" pitchFamily="32" charset="0"/>
              </a:rPr>
              <a:t>Yet the law of God will be rejected</a:t>
            </a:r>
          </a:p>
        </p:txBody>
      </p:sp>
      <p:sp>
        <p:nvSpPr>
          <p:cNvPr id="12301" name="Text Box 13"/>
          <p:cNvSpPr txBox="1">
            <a:spLocks noChangeArrowheads="1"/>
          </p:cNvSpPr>
          <p:nvPr/>
        </p:nvSpPr>
        <p:spPr bwMode="auto">
          <a:xfrm>
            <a:off x="7129463" y="2863850"/>
            <a:ext cx="1727200" cy="687388"/>
          </a:xfrm>
          <a:prstGeom prst="rect">
            <a:avLst/>
          </a:prstGeom>
          <a:noFill/>
          <a:ln w="9525" cap="flat">
            <a:noFill/>
            <a:round/>
            <a:headEnd/>
            <a:tailEnd/>
          </a:ln>
          <a:effectLst/>
        </p:spPr>
        <p:txBody>
          <a:bodyPr lIns="90000" tIns="46800" rIns="90000" bIns="46800">
            <a:spAutoFit/>
          </a:bodyPr>
          <a:lstStyle/>
          <a:p>
            <a:pPr algn="ctr">
              <a:spcBef>
                <a:spcPts val="875"/>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300" dirty="0">
                <a:solidFill>
                  <a:srgbClr val="FFFFFF"/>
                </a:solidFill>
                <a:effectLst>
                  <a:outerShdw blurRad="38100" dist="38100" dir="2700000" algn="tl">
                    <a:srgbClr val="000000"/>
                  </a:outerShdw>
                </a:effectLst>
                <a:latin typeface="Verdana" pitchFamily="32" charset="0"/>
              </a:rPr>
              <a:t>Jerusalem was destroyed in</a:t>
            </a:r>
          </a:p>
          <a:p>
            <a:pPr algn="ct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300" dirty="0">
                <a:solidFill>
                  <a:srgbClr val="FFFFFF"/>
                </a:solidFill>
                <a:effectLst>
                  <a:outerShdw blurRad="38100" dist="38100" dir="2700000" algn="tl">
                    <a:srgbClr val="000000"/>
                  </a:outerShdw>
                </a:effectLst>
                <a:latin typeface="Verdana" pitchFamily="32" charset="0"/>
              </a:rPr>
              <a:t>70 AD</a:t>
            </a:r>
          </a:p>
        </p:txBody>
      </p:sp>
      <p:sp>
        <p:nvSpPr>
          <p:cNvPr id="12302" name="Text Box 14"/>
          <p:cNvSpPr txBox="1">
            <a:spLocks noChangeArrowheads="1"/>
          </p:cNvSpPr>
          <p:nvPr/>
        </p:nvSpPr>
        <p:spPr bwMode="auto">
          <a:xfrm>
            <a:off x="7237413" y="5027613"/>
            <a:ext cx="1511300" cy="687387"/>
          </a:xfrm>
          <a:prstGeom prst="rect">
            <a:avLst/>
          </a:prstGeom>
          <a:noFill/>
          <a:ln w="9525" cap="flat">
            <a:noFill/>
            <a:round/>
            <a:headEnd/>
            <a:tailEnd/>
          </a:ln>
          <a:effectLst/>
        </p:spPr>
        <p:txBody>
          <a:bodyPr lIns="90000" tIns="46800" rIns="90000" bIns="46800">
            <a:spAutoFit/>
          </a:bodyPr>
          <a:lstStyle/>
          <a:p>
            <a:pPr algn="ctr">
              <a:spcBef>
                <a:spcPts val="875"/>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300" dirty="0">
                <a:solidFill>
                  <a:srgbClr val="FFFFFF"/>
                </a:solidFill>
                <a:effectLst>
                  <a:outerShdw blurRad="38100" dist="38100" dir="2700000" algn="tl">
                    <a:srgbClr val="000000"/>
                  </a:outerShdw>
                </a:effectLst>
                <a:latin typeface="Verdana" pitchFamily="32" charset="0"/>
              </a:rPr>
              <a:t>The world will be destroyed in 7 last plagues</a:t>
            </a:r>
          </a:p>
        </p:txBody>
      </p:sp>
      <p:sp>
        <p:nvSpPr>
          <p:cNvPr id="12303" name="Text Box 15"/>
          <p:cNvSpPr txBox="1">
            <a:spLocks noChangeArrowheads="1"/>
          </p:cNvSpPr>
          <p:nvPr/>
        </p:nvSpPr>
        <p:spPr bwMode="auto">
          <a:xfrm>
            <a:off x="5761038" y="2852738"/>
            <a:ext cx="1511300" cy="687387"/>
          </a:xfrm>
          <a:prstGeom prst="rect">
            <a:avLst/>
          </a:prstGeom>
          <a:noFill/>
          <a:ln w="9525" cap="flat">
            <a:noFill/>
            <a:round/>
            <a:headEnd/>
            <a:tailEnd/>
          </a:ln>
          <a:effectLst/>
        </p:spPr>
        <p:txBody>
          <a:bodyPr lIns="90000" tIns="46800" rIns="90000" bIns="46800">
            <a:spAutoFit/>
          </a:bodyPr>
          <a:lstStyle/>
          <a:p>
            <a:pPr algn="ctr">
              <a:spcBef>
                <a:spcPts val="875"/>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300" dirty="0">
                <a:solidFill>
                  <a:srgbClr val="FFFFFF"/>
                </a:solidFill>
                <a:effectLst>
                  <a:outerShdw blurRad="38100" dist="38100" dir="2700000" algn="tl">
                    <a:srgbClr val="000000"/>
                  </a:outerShdw>
                </a:effectLst>
                <a:latin typeface="Verdana" pitchFamily="32" charset="0"/>
              </a:rPr>
              <a:t>Satan took control of the people</a:t>
            </a:r>
          </a:p>
        </p:txBody>
      </p:sp>
      <p:sp>
        <p:nvSpPr>
          <p:cNvPr id="12304" name="Text Box 16"/>
          <p:cNvSpPr txBox="1">
            <a:spLocks noChangeArrowheads="1"/>
          </p:cNvSpPr>
          <p:nvPr/>
        </p:nvSpPr>
        <p:spPr bwMode="auto">
          <a:xfrm>
            <a:off x="5761038" y="5027613"/>
            <a:ext cx="1511300" cy="687387"/>
          </a:xfrm>
          <a:prstGeom prst="rect">
            <a:avLst/>
          </a:prstGeom>
          <a:noFill/>
          <a:ln w="9525" cap="flat">
            <a:noFill/>
            <a:round/>
            <a:headEnd/>
            <a:tailEnd/>
          </a:ln>
          <a:effectLst/>
        </p:spPr>
        <p:txBody>
          <a:bodyPr lIns="90000" tIns="46800" rIns="90000" bIns="46800">
            <a:spAutoFit/>
          </a:bodyPr>
          <a:lstStyle/>
          <a:p>
            <a:pPr algn="ctr">
              <a:spcBef>
                <a:spcPts val="875"/>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300" dirty="0">
                <a:solidFill>
                  <a:srgbClr val="FFFFFF"/>
                </a:solidFill>
                <a:effectLst>
                  <a:outerShdw blurRad="38100" dist="38100" dir="2700000" algn="tl">
                    <a:srgbClr val="000000"/>
                  </a:outerShdw>
                </a:effectLst>
                <a:latin typeface="Verdana" pitchFamily="32" charset="0"/>
              </a:rPr>
              <a:t>Satan will take control of the people</a:t>
            </a:r>
          </a:p>
        </p:txBody>
      </p:sp>
      <p:sp>
        <p:nvSpPr>
          <p:cNvPr id="12305" name="Line 17"/>
          <p:cNvSpPr>
            <a:spLocks noChangeShapeType="1"/>
          </p:cNvSpPr>
          <p:nvPr/>
        </p:nvSpPr>
        <p:spPr bwMode="auto">
          <a:xfrm>
            <a:off x="1800225" y="3644900"/>
            <a:ext cx="1588" cy="504825"/>
          </a:xfrm>
          <a:prstGeom prst="line">
            <a:avLst/>
          </a:prstGeom>
          <a:noFill/>
          <a:ln w="38160" cap="sq">
            <a:solidFill>
              <a:srgbClr val="FFFFFF"/>
            </a:solidFill>
            <a:miter lim="800000"/>
            <a:headEnd/>
            <a:tailEnd type="triangle" w="med" len="med"/>
          </a:ln>
          <a:effectLst/>
        </p:spPr>
        <p:txBody>
          <a:bodyPr/>
          <a:lstStyle/>
          <a:p>
            <a:endParaRPr lang="en-US"/>
          </a:p>
        </p:txBody>
      </p:sp>
      <p:sp>
        <p:nvSpPr>
          <p:cNvPr id="12306" name="Line 18"/>
          <p:cNvSpPr>
            <a:spLocks noChangeShapeType="1"/>
          </p:cNvSpPr>
          <p:nvPr/>
        </p:nvSpPr>
        <p:spPr bwMode="auto">
          <a:xfrm>
            <a:off x="3706813" y="3644900"/>
            <a:ext cx="1587" cy="504825"/>
          </a:xfrm>
          <a:prstGeom prst="line">
            <a:avLst/>
          </a:prstGeom>
          <a:noFill/>
          <a:ln w="38160" cap="sq">
            <a:solidFill>
              <a:srgbClr val="FFFFFF"/>
            </a:solidFill>
            <a:miter lim="800000"/>
            <a:headEnd/>
            <a:tailEnd type="triangle" w="med" len="med"/>
          </a:ln>
          <a:effectLst/>
        </p:spPr>
        <p:txBody>
          <a:bodyPr/>
          <a:lstStyle/>
          <a:p>
            <a:endParaRPr lang="en-US"/>
          </a:p>
        </p:txBody>
      </p:sp>
      <p:sp>
        <p:nvSpPr>
          <p:cNvPr id="12307" name="Line 19"/>
          <p:cNvSpPr>
            <a:spLocks noChangeShapeType="1"/>
          </p:cNvSpPr>
          <p:nvPr/>
        </p:nvSpPr>
        <p:spPr bwMode="auto">
          <a:xfrm>
            <a:off x="5076825" y="3644900"/>
            <a:ext cx="1588" cy="504825"/>
          </a:xfrm>
          <a:prstGeom prst="line">
            <a:avLst/>
          </a:prstGeom>
          <a:noFill/>
          <a:ln w="38160" cap="sq">
            <a:solidFill>
              <a:srgbClr val="FFFFFF"/>
            </a:solidFill>
            <a:miter lim="800000"/>
            <a:headEnd/>
            <a:tailEnd type="triangle" w="med" len="med"/>
          </a:ln>
          <a:effectLst/>
        </p:spPr>
        <p:txBody>
          <a:bodyPr/>
          <a:lstStyle/>
          <a:p>
            <a:endParaRPr lang="en-US"/>
          </a:p>
        </p:txBody>
      </p:sp>
      <p:sp>
        <p:nvSpPr>
          <p:cNvPr id="12308" name="Line 20"/>
          <p:cNvSpPr>
            <a:spLocks noChangeShapeType="1"/>
          </p:cNvSpPr>
          <p:nvPr/>
        </p:nvSpPr>
        <p:spPr bwMode="auto">
          <a:xfrm>
            <a:off x="6516688" y="3644900"/>
            <a:ext cx="1587" cy="504825"/>
          </a:xfrm>
          <a:prstGeom prst="line">
            <a:avLst/>
          </a:prstGeom>
          <a:noFill/>
          <a:ln w="38160" cap="sq">
            <a:solidFill>
              <a:srgbClr val="FFFFFF"/>
            </a:solidFill>
            <a:miter lim="800000"/>
            <a:headEnd/>
            <a:tailEnd type="triangle" w="med" len="med"/>
          </a:ln>
          <a:effectLst/>
        </p:spPr>
        <p:txBody>
          <a:bodyPr/>
          <a:lstStyle/>
          <a:p>
            <a:endParaRPr lang="en-US"/>
          </a:p>
        </p:txBody>
      </p:sp>
      <p:sp>
        <p:nvSpPr>
          <p:cNvPr id="12309" name="Line 21"/>
          <p:cNvSpPr>
            <a:spLocks noChangeShapeType="1"/>
          </p:cNvSpPr>
          <p:nvPr/>
        </p:nvSpPr>
        <p:spPr bwMode="auto">
          <a:xfrm>
            <a:off x="7993063" y="3644900"/>
            <a:ext cx="1587" cy="504825"/>
          </a:xfrm>
          <a:prstGeom prst="line">
            <a:avLst/>
          </a:prstGeom>
          <a:noFill/>
          <a:ln w="38160" cap="sq">
            <a:solidFill>
              <a:srgbClr val="FFFFFF"/>
            </a:solidFill>
            <a:miter lim="800000"/>
            <a:headEnd/>
            <a:tailEnd type="triangle" w="med" len="med"/>
          </a:ln>
          <a:effectLst/>
        </p:spPr>
        <p:txBody>
          <a:bodyPr/>
          <a:lstStyle/>
          <a:p>
            <a:endParaRPr lang="en-US"/>
          </a:p>
        </p:txBody>
      </p:sp>
      <p:sp>
        <p:nvSpPr>
          <p:cNvPr id="12310" name="Line 22"/>
          <p:cNvSpPr>
            <a:spLocks noChangeShapeType="1"/>
          </p:cNvSpPr>
          <p:nvPr/>
        </p:nvSpPr>
        <p:spPr bwMode="auto">
          <a:xfrm>
            <a:off x="1800225" y="5848350"/>
            <a:ext cx="1588" cy="504825"/>
          </a:xfrm>
          <a:prstGeom prst="line">
            <a:avLst/>
          </a:prstGeom>
          <a:noFill/>
          <a:ln w="38160" cap="sq">
            <a:solidFill>
              <a:srgbClr val="FFFFFF"/>
            </a:solidFill>
            <a:miter lim="800000"/>
            <a:headEnd/>
            <a:tailEnd type="triangle" w="med" len="med"/>
          </a:ln>
          <a:effectLst/>
        </p:spPr>
        <p:txBody>
          <a:bodyPr/>
          <a:lstStyle/>
          <a:p>
            <a:endParaRPr lang="en-US"/>
          </a:p>
        </p:txBody>
      </p:sp>
      <p:sp>
        <p:nvSpPr>
          <p:cNvPr id="12311" name="Line 23"/>
          <p:cNvSpPr>
            <a:spLocks noChangeShapeType="1"/>
          </p:cNvSpPr>
          <p:nvPr/>
        </p:nvSpPr>
        <p:spPr bwMode="auto">
          <a:xfrm>
            <a:off x="3706813" y="5848350"/>
            <a:ext cx="1587" cy="504825"/>
          </a:xfrm>
          <a:prstGeom prst="line">
            <a:avLst/>
          </a:prstGeom>
          <a:noFill/>
          <a:ln w="38160" cap="sq">
            <a:solidFill>
              <a:srgbClr val="FFFFFF"/>
            </a:solidFill>
            <a:miter lim="800000"/>
            <a:headEnd/>
            <a:tailEnd type="triangle" w="med" len="med"/>
          </a:ln>
          <a:effectLst/>
        </p:spPr>
        <p:txBody>
          <a:bodyPr/>
          <a:lstStyle/>
          <a:p>
            <a:endParaRPr lang="en-US"/>
          </a:p>
        </p:txBody>
      </p:sp>
      <p:sp>
        <p:nvSpPr>
          <p:cNvPr id="12312" name="Line 24"/>
          <p:cNvSpPr>
            <a:spLocks noChangeShapeType="1"/>
          </p:cNvSpPr>
          <p:nvPr/>
        </p:nvSpPr>
        <p:spPr bwMode="auto">
          <a:xfrm>
            <a:off x="5076825" y="5848350"/>
            <a:ext cx="1588" cy="504825"/>
          </a:xfrm>
          <a:prstGeom prst="line">
            <a:avLst/>
          </a:prstGeom>
          <a:noFill/>
          <a:ln w="38160" cap="sq">
            <a:solidFill>
              <a:srgbClr val="FFFFFF"/>
            </a:solidFill>
            <a:miter lim="800000"/>
            <a:headEnd/>
            <a:tailEnd type="triangle" w="med" len="med"/>
          </a:ln>
          <a:effectLst/>
        </p:spPr>
        <p:txBody>
          <a:bodyPr/>
          <a:lstStyle/>
          <a:p>
            <a:endParaRPr lang="en-US"/>
          </a:p>
        </p:txBody>
      </p:sp>
      <p:sp>
        <p:nvSpPr>
          <p:cNvPr id="12313" name="Line 25"/>
          <p:cNvSpPr>
            <a:spLocks noChangeShapeType="1"/>
          </p:cNvSpPr>
          <p:nvPr/>
        </p:nvSpPr>
        <p:spPr bwMode="auto">
          <a:xfrm>
            <a:off x="6516688" y="5848350"/>
            <a:ext cx="1587" cy="504825"/>
          </a:xfrm>
          <a:prstGeom prst="line">
            <a:avLst/>
          </a:prstGeom>
          <a:noFill/>
          <a:ln w="38160" cap="sq">
            <a:solidFill>
              <a:srgbClr val="FFFFFF"/>
            </a:solidFill>
            <a:miter lim="800000"/>
            <a:headEnd/>
            <a:tailEnd type="triangle" w="med" len="med"/>
          </a:ln>
          <a:effectLst/>
        </p:spPr>
        <p:txBody>
          <a:bodyPr/>
          <a:lstStyle/>
          <a:p>
            <a:endParaRPr lang="en-US"/>
          </a:p>
        </p:txBody>
      </p:sp>
      <p:sp>
        <p:nvSpPr>
          <p:cNvPr id="12314" name="Line 26"/>
          <p:cNvSpPr>
            <a:spLocks noChangeShapeType="1"/>
          </p:cNvSpPr>
          <p:nvPr/>
        </p:nvSpPr>
        <p:spPr bwMode="auto">
          <a:xfrm>
            <a:off x="7993063" y="5848350"/>
            <a:ext cx="1587" cy="504825"/>
          </a:xfrm>
          <a:prstGeom prst="line">
            <a:avLst/>
          </a:prstGeom>
          <a:noFill/>
          <a:ln w="38160" cap="sq">
            <a:solidFill>
              <a:srgbClr val="FFFFFF"/>
            </a:solidFill>
            <a:miter lim="800000"/>
            <a:headEnd/>
            <a:tailEnd type="triangle" w="med" len="med"/>
          </a:ln>
          <a:effectLst/>
        </p:spPr>
        <p:txBody>
          <a:bodyPr/>
          <a:lstStyle/>
          <a:p>
            <a:endParaRPr lang="en-US"/>
          </a:p>
        </p:txBody>
      </p:sp>
    </p:spTree>
  </p:cSld>
  <p:clrMapOvr>
    <a:masterClrMapping/>
  </p:clrMapOvr>
  <p:transition spd="med"/>
  <p:timing>
    <p:tnLst>
      <p:par>
        <p:cTn id="1" dur="indefinite"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fill="hold" nodeType="clickEffect">
                                  <p:stCondLst>
                                    <p:cond delay="0"/>
                                  </p:stCondLst>
                                  <p:childTnLst>
                                    <p:set>
                                      <p:cBhvr additive="repl">
                                        <p:cTn id="6" dur="1" fill="hold">
                                          <p:stCondLst>
                                            <p:cond delay="0"/>
                                          </p:stCondLst>
                                        </p:cTn>
                                        <p:tgtEl>
                                          <p:spTgt spid="12290"/>
                                        </p:tgtEl>
                                        <p:attrNameLst>
                                          <p:attrName>style.visibility</p:attrName>
                                        </p:attrNameLst>
                                      </p:cBhvr>
                                      <p:to>
                                        <p:strVal val="visible"/>
                                      </p:to>
                                    </p:set>
                                    <p:anim calcmode="lin" valueType="num">
                                      <p:cBhvr additive="repl">
                                        <p:cTn id="7" dur="1000" fill="hold"/>
                                        <p:tgtEl>
                                          <p:spTgt spid="12290"/>
                                        </p:tgtEl>
                                        <p:attrNameLst>
                                          <p:attrName>ppt_w</p:attrName>
                                        </p:attrNameLst>
                                      </p:cBhvr>
                                      <p:tavLst>
                                        <p:tav tm="100000">
                                          <p:val>
                                            <p:strVal val="#ppt_w*0.70"/>
                                          </p:val>
                                        </p:tav>
                                        <p:tav>
                                          <p:val>
                                            <p:strVal val="#ppt_w"/>
                                          </p:val>
                                        </p:tav>
                                      </p:tavLst>
                                    </p:anim>
                                    <p:anim calcmode="lin" valueType="num">
                                      <p:cBhvr additive="repl">
                                        <p:cTn id="8" dur="1000" fill="hold"/>
                                        <p:tgtEl>
                                          <p:spTgt spid="12290"/>
                                        </p:tgtEl>
                                        <p:attrNameLst>
                                          <p:attrName>ppt_h</p:attrName>
                                        </p:attrNameLst>
                                      </p:cBhvr>
                                      <p:tavLst>
                                        <p:tav tm="100000">
                                          <p:val>
                                            <p:strVal val="#ppt_h"/>
                                          </p:val>
                                        </p:tav>
                                        <p:tav>
                                          <p:val>
                                            <p:strVal val="#ppt_h"/>
                                          </p:val>
                                        </p:tav>
                                      </p:tavLst>
                                    </p:anim>
                                    <p:animEffect transition="in" filter="fade">
                                      <p:cBhvr additive="repl">
                                        <p:cTn id="9" dur="1000"/>
                                        <p:tgtEl>
                                          <p:spTgt spid="12290"/>
                                        </p:tgtEl>
                                      </p:cBhvr>
                                    </p:animEffect>
                                  </p:childTnLst>
                                </p:cTn>
                              </p:par>
                            </p:childTnLst>
                          </p:cTn>
                        </p:par>
                      </p:childTnLst>
                    </p:cTn>
                  </p:par>
                  <p:par>
                    <p:cTn id="10" fill="hold">
                      <p:stCondLst>
                        <p:cond delay="indefinite"/>
                      </p:stCondLst>
                      <p:childTnLst>
                        <p:par>
                          <p:cTn id="11" fill="hold">
                            <p:stCondLst>
                              <p:cond delay="0"/>
                            </p:stCondLst>
                            <p:childTnLst>
                              <p:par>
                                <p:cTn id="12" presetID="55" presetClass="entr" fill="hold" nodeType="clickEffect">
                                  <p:stCondLst>
                                    <p:cond delay="0"/>
                                  </p:stCondLst>
                                  <p:childTnLst>
                                    <p:set>
                                      <p:cBhvr additive="repl">
                                        <p:cTn id="13" dur="1" fill="hold">
                                          <p:stCondLst>
                                            <p:cond delay="0"/>
                                          </p:stCondLst>
                                        </p:cTn>
                                        <p:tgtEl>
                                          <p:spTgt spid="12295"/>
                                        </p:tgtEl>
                                        <p:attrNameLst>
                                          <p:attrName>style.visibility</p:attrName>
                                        </p:attrNameLst>
                                      </p:cBhvr>
                                      <p:to>
                                        <p:strVal val="visible"/>
                                      </p:to>
                                    </p:set>
                                    <p:anim calcmode="lin" valueType="num">
                                      <p:cBhvr additive="repl">
                                        <p:cTn id="14" dur="1000" fill="hold"/>
                                        <p:tgtEl>
                                          <p:spTgt spid="12295"/>
                                        </p:tgtEl>
                                        <p:attrNameLst>
                                          <p:attrName>ppt_w</p:attrName>
                                        </p:attrNameLst>
                                      </p:cBhvr>
                                      <p:tavLst>
                                        <p:tav tm="100000">
                                          <p:val>
                                            <p:strVal val="#ppt_w*0.70"/>
                                          </p:val>
                                        </p:tav>
                                        <p:tav>
                                          <p:val>
                                            <p:strVal val="#ppt_w"/>
                                          </p:val>
                                        </p:tav>
                                      </p:tavLst>
                                    </p:anim>
                                    <p:anim calcmode="lin" valueType="num">
                                      <p:cBhvr additive="repl">
                                        <p:cTn id="15" dur="1000" fill="hold"/>
                                        <p:tgtEl>
                                          <p:spTgt spid="12295"/>
                                        </p:tgtEl>
                                        <p:attrNameLst>
                                          <p:attrName>ppt_h</p:attrName>
                                        </p:attrNameLst>
                                      </p:cBhvr>
                                      <p:tavLst>
                                        <p:tav tm="100000">
                                          <p:val>
                                            <p:strVal val="#ppt_h"/>
                                          </p:val>
                                        </p:tav>
                                        <p:tav>
                                          <p:val>
                                            <p:strVal val="#ppt_h"/>
                                          </p:val>
                                        </p:tav>
                                      </p:tavLst>
                                    </p:anim>
                                    <p:animEffect transition="in" filter="fade">
                                      <p:cBhvr additive="repl">
                                        <p:cTn id="16" dur="1000"/>
                                        <p:tgtEl>
                                          <p:spTgt spid="12295"/>
                                        </p:tgtEl>
                                      </p:cBhvr>
                                    </p:animEffect>
                                  </p:childTnLst>
                                </p:cTn>
                              </p:par>
                            </p:childTnLst>
                          </p:cTn>
                        </p:par>
                        <p:par>
                          <p:cTn id="17" fill="hold">
                            <p:stCondLst>
                              <p:cond delay="1000"/>
                            </p:stCondLst>
                            <p:childTnLst>
                              <p:par>
                                <p:cTn id="18" presetID="22" presetClass="entr" presetSubtype="1" fill="hold" grpId="0" nodeType="afterEffect">
                                  <p:stCondLst>
                                    <p:cond delay="0"/>
                                  </p:stCondLst>
                                  <p:childTnLst>
                                    <p:set>
                                      <p:cBhvr additive="repl">
                                        <p:cTn id="19" dur="1" fill="hold">
                                          <p:stCondLst>
                                            <p:cond delay="0"/>
                                          </p:stCondLst>
                                        </p:cTn>
                                        <p:tgtEl>
                                          <p:spTgt spid="12305"/>
                                        </p:tgtEl>
                                        <p:attrNameLst>
                                          <p:attrName>style.visibility</p:attrName>
                                        </p:attrNameLst>
                                      </p:cBhvr>
                                      <p:to>
                                        <p:strVal val="visible"/>
                                      </p:to>
                                    </p:set>
                                    <p:animEffect transition="in" filter="wipe(up)">
                                      <p:cBhvr additive="repl">
                                        <p:cTn id="20" dur="500"/>
                                        <p:tgtEl>
                                          <p:spTgt spid="12305"/>
                                        </p:tgtEl>
                                      </p:cBhvr>
                                    </p:animEffect>
                                  </p:childTnLst>
                                </p:cTn>
                              </p:par>
                            </p:childTnLst>
                          </p:cTn>
                        </p:par>
                      </p:childTnLst>
                    </p:cTn>
                  </p:par>
                  <p:par>
                    <p:cTn id="21" fill="hold">
                      <p:stCondLst>
                        <p:cond delay="indefinite"/>
                      </p:stCondLst>
                      <p:childTnLst>
                        <p:par>
                          <p:cTn id="22" fill="hold">
                            <p:stCondLst>
                              <p:cond delay="0"/>
                            </p:stCondLst>
                            <p:childTnLst>
                              <p:par>
                                <p:cTn id="23" presetID="55" presetClass="entr" fill="hold" nodeType="clickEffect">
                                  <p:stCondLst>
                                    <p:cond delay="0"/>
                                  </p:stCondLst>
                                  <p:childTnLst>
                                    <p:set>
                                      <p:cBhvr additive="repl">
                                        <p:cTn id="24" dur="1" fill="hold">
                                          <p:stCondLst>
                                            <p:cond delay="0"/>
                                          </p:stCondLst>
                                        </p:cTn>
                                        <p:tgtEl>
                                          <p:spTgt spid="12296"/>
                                        </p:tgtEl>
                                        <p:attrNameLst>
                                          <p:attrName>style.visibility</p:attrName>
                                        </p:attrNameLst>
                                      </p:cBhvr>
                                      <p:to>
                                        <p:strVal val="visible"/>
                                      </p:to>
                                    </p:set>
                                    <p:anim calcmode="lin" valueType="num">
                                      <p:cBhvr additive="repl">
                                        <p:cTn id="25" dur="1000" fill="hold"/>
                                        <p:tgtEl>
                                          <p:spTgt spid="12296"/>
                                        </p:tgtEl>
                                        <p:attrNameLst>
                                          <p:attrName>ppt_w</p:attrName>
                                        </p:attrNameLst>
                                      </p:cBhvr>
                                      <p:tavLst>
                                        <p:tav tm="100000">
                                          <p:val>
                                            <p:strVal val="#ppt_w*0.70"/>
                                          </p:val>
                                        </p:tav>
                                        <p:tav>
                                          <p:val>
                                            <p:strVal val="#ppt_w"/>
                                          </p:val>
                                        </p:tav>
                                      </p:tavLst>
                                    </p:anim>
                                    <p:anim calcmode="lin" valueType="num">
                                      <p:cBhvr additive="repl">
                                        <p:cTn id="26" dur="1000" fill="hold"/>
                                        <p:tgtEl>
                                          <p:spTgt spid="12296"/>
                                        </p:tgtEl>
                                        <p:attrNameLst>
                                          <p:attrName>ppt_h</p:attrName>
                                        </p:attrNameLst>
                                      </p:cBhvr>
                                      <p:tavLst>
                                        <p:tav tm="100000">
                                          <p:val>
                                            <p:strVal val="#ppt_h"/>
                                          </p:val>
                                        </p:tav>
                                        <p:tav>
                                          <p:val>
                                            <p:strVal val="#ppt_h"/>
                                          </p:val>
                                        </p:tav>
                                      </p:tavLst>
                                    </p:anim>
                                    <p:animEffect transition="in" filter="fade">
                                      <p:cBhvr additive="repl">
                                        <p:cTn id="27" dur="1000"/>
                                        <p:tgtEl>
                                          <p:spTgt spid="12296"/>
                                        </p:tgtEl>
                                      </p:cBhvr>
                                    </p:animEffect>
                                  </p:childTnLst>
                                </p:cTn>
                              </p:par>
                            </p:childTnLst>
                          </p:cTn>
                        </p:par>
                        <p:par>
                          <p:cTn id="28" fill="hold">
                            <p:stCondLst>
                              <p:cond delay="1000"/>
                            </p:stCondLst>
                            <p:childTnLst>
                              <p:par>
                                <p:cTn id="29" presetID="22" presetClass="entr" presetSubtype="1" fill="hold" grpId="0" nodeType="afterEffect">
                                  <p:stCondLst>
                                    <p:cond delay="0"/>
                                  </p:stCondLst>
                                  <p:childTnLst>
                                    <p:set>
                                      <p:cBhvr additive="repl">
                                        <p:cTn id="30" dur="1" fill="hold">
                                          <p:stCondLst>
                                            <p:cond delay="0"/>
                                          </p:stCondLst>
                                        </p:cTn>
                                        <p:tgtEl>
                                          <p:spTgt spid="12306"/>
                                        </p:tgtEl>
                                        <p:attrNameLst>
                                          <p:attrName>style.visibility</p:attrName>
                                        </p:attrNameLst>
                                      </p:cBhvr>
                                      <p:to>
                                        <p:strVal val="visible"/>
                                      </p:to>
                                    </p:set>
                                    <p:animEffect transition="in" filter="wipe(up)">
                                      <p:cBhvr additive="repl">
                                        <p:cTn id="31" dur="500"/>
                                        <p:tgtEl>
                                          <p:spTgt spid="12306"/>
                                        </p:tgtEl>
                                      </p:cBhvr>
                                    </p:animEffect>
                                  </p:childTnLst>
                                </p:cTn>
                              </p:par>
                            </p:childTnLst>
                          </p:cTn>
                        </p:par>
                      </p:childTnLst>
                    </p:cTn>
                  </p:par>
                  <p:par>
                    <p:cTn id="32" fill="hold">
                      <p:stCondLst>
                        <p:cond delay="indefinite"/>
                      </p:stCondLst>
                      <p:childTnLst>
                        <p:par>
                          <p:cTn id="33" fill="hold">
                            <p:stCondLst>
                              <p:cond delay="0"/>
                            </p:stCondLst>
                            <p:childTnLst>
                              <p:par>
                                <p:cTn id="34" presetID="55" presetClass="entr" fill="hold" nodeType="clickEffect">
                                  <p:stCondLst>
                                    <p:cond delay="0"/>
                                  </p:stCondLst>
                                  <p:childTnLst>
                                    <p:set>
                                      <p:cBhvr additive="repl">
                                        <p:cTn id="35" dur="1" fill="hold">
                                          <p:stCondLst>
                                            <p:cond delay="0"/>
                                          </p:stCondLst>
                                        </p:cTn>
                                        <p:tgtEl>
                                          <p:spTgt spid="12297"/>
                                        </p:tgtEl>
                                        <p:attrNameLst>
                                          <p:attrName>style.visibility</p:attrName>
                                        </p:attrNameLst>
                                      </p:cBhvr>
                                      <p:to>
                                        <p:strVal val="visible"/>
                                      </p:to>
                                    </p:set>
                                    <p:anim calcmode="lin" valueType="num">
                                      <p:cBhvr additive="repl">
                                        <p:cTn id="36" dur="1000" fill="hold"/>
                                        <p:tgtEl>
                                          <p:spTgt spid="12297"/>
                                        </p:tgtEl>
                                        <p:attrNameLst>
                                          <p:attrName>ppt_w</p:attrName>
                                        </p:attrNameLst>
                                      </p:cBhvr>
                                      <p:tavLst>
                                        <p:tav tm="100000">
                                          <p:val>
                                            <p:strVal val="#ppt_w*0.70"/>
                                          </p:val>
                                        </p:tav>
                                        <p:tav>
                                          <p:val>
                                            <p:strVal val="#ppt_w"/>
                                          </p:val>
                                        </p:tav>
                                      </p:tavLst>
                                    </p:anim>
                                    <p:anim calcmode="lin" valueType="num">
                                      <p:cBhvr additive="repl">
                                        <p:cTn id="37" dur="1000" fill="hold"/>
                                        <p:tgtEl>
                                          <p:spTgt spid="12297"/>
                                        </p:tgtEl>
                                        <p:attrNameLst>
                                          <p:attrName>ppt_h</p:attrName>
                                        </p:attrNameLst>
                                      </p:cBhvr>
                                      <p:tavLst>
                                        <p:tav tm="100000">
                                          <p:val>
                                            <p:strVal val="#ppt_h"/>
                                          </p:val>
                                        </p:tav>
                                        <p:tav>
                                          <p:val>
                                            <p:strVal val="#ppt_h"/>
                                          </p:val>
                                        </p:tav>
                                      </p:tavLst>
                                    </p:anim>
                                    <p:animEffect transition="in" filter="fade">
                                      <p:cBhvr additive="repl">
                                        <p:cTn id="38" dur="1000"/>
                                        <p:tgtEl>
                                          <p:spTgt spid="12297"/>
                                        </p:tgtEl>
                                      </p:cBhvr>
                                    </p:animEffect>
                                  </p:childTnLst>
                                </p:cTn>
                              </p:par>
                            </p:childTnLst>
                          </p:cTn>
                        </p:par>
                        <p:par>
                          <p:cTn id="39" fill="hold">
                            <p:stCondLst>
                              <p:cond delay="1000"/>
                            </p:stCondLst>
                            <p:childTnLst>
                              <p:par>
                                <p:cTn id="40" presetID="22" presetClass="entr" presetSubtype="1" fill="hold" grpId="0" nodeType="afterEffect">
                                  <p:stCondLst>
                                    <p:cond delay="0"/>
                                  </p:stCondLst>
                                  <p:childTnLst>
                                    <p:set>
                                      <p:cBhvr additive="repl">
                                        <p:cTn id="41" dur="1" fill="hold">
                                          <p:stCondLst>
                                            <p:cond delay="0"/>
                                          </p:stCondLst>
                                        </p:cTn>
                                        <p:tgtEl>
                                          <p:spTgt spid="12307"/>
                                        </p:tgtEl>
                                        <p:attrNameLst>
                                          <p:attrName>style.visibility</p:attrName>
                                        </p:attrNameLst>
                                      </p:cBhvr>
                                      <p:to>
                                        <p:strVal val="visible"/>
                                      </p:to>
                                    </p:set>
                                    <p:animEffect transition="in" filter="wipe(up)">
                                      <p:cBhvr additive="repl">
                                        <p:cTn id="42" dur="500"/>
                                        <p:tgtEl>
                                          <p:spTgt spid="12307"/>
                                        </p:tgtEl>
                                      </p:cBhvr>
                                    </p:animEffect>
                                  </p:childTnLst>
                                </p:cTn>
                              </p:par>
                            </p:childTnLst>
                          </p:cTn>
                        </p:par>
                      </p:childTnLst>
                    </p:cTn>
                  </p:par>
                  <p:par>
                    <p:cTn id="43" fill="hold">
                      <p:stCondLst>
                        <p:cond delay="indefinite"/>
                      </p:stCondLst>
                      <p:childTnLst>
                        <p:par>
                          <p:cTn id="44" fill="hold">
                            <p:stCondLst>
                              <p:cond delay="0"/>
                            </p:stCondLst>
                            <p:childTnLst>
                              <p:par>
                                <p:cTn id="45" presetID="55" presetClass="entr" fill="hold" nodeType="clickEffect">
                                  <p:stCondLst>
                                    <p:cond delay="0"/>
                                  </p:stCondLst>
                                  <p:childTnLst>
                                    <p:set>
                                      <p:cBhvr additive="repl">
                                        <p:cTn id="46" dur="1" fill="hold">
                                          <p:stCondLst>
                                            <p:cond delay="0"/>
                                          </p:stCondLst>
                                        </p:cTn>
                                        <p:tgtEl>
                                          <p:spTgt spid="12303"/>
                                        </p:tgtEl>
                                        <p:attrNameLst>
                                          <p:attrName>style.visibility</p:attrName>
                                        </p:attrNameLst>
                                      </p:cBhvr>
                                      <p:to>
                                        <p:strVal val="visible"/>
                                      </p:to>
                                    </p:set>
                                    <p:anim calcmode="lin" valueType="num">
                                      <p:cBhvr additive="repl">
                                        <p:cTn id="47" dur="1000" fill="hold"/>
                                        <p:tgtEl>
                                          <p:spTgt spid="12303"/>
                                        </p:tgtEl>
                                        <p:attrNameLst>
                                          <p:attrName>ppt_w</p:attrName>
                                        </p:attrNameLst>
                                      </p:cBhvr>
                                      <p:tavLst>
                                        <p:tav tm="100000">
                                          <p:val>
                                            <p:strVal val="#ppt_w*0.70"/>
                                          </p:val>
                                        </p:tav>
                                        <p:tav>
                                          <p:val>
                                            <p:strVal val="#ppt_w"/>
                                          </p:val>
                                        </p:tav>
                                      </p:tavLst>
                                    </p:anim>
                                    <p:anim calcmode="lin" valueType="num">
                                      <p:cBhvr additive="repl">
                                        <p:cTn id="48" dur="1000" fill="hold"/>
                                        <p:tgtEl>
                                          <p:spTgt spid="12303"/>
                                        </p:tgtEl>
                                        <p:attrNameLst>
                                          <p:attrName>ppt_h</p:attrName>
                                        </p:attrNameLst>
                                      </p:cBhvr>
                                      <p:tavLst>
                                        <p:tav tm="100000">
                                          <p:val>
                                            <p:strVal val="#ppt_h"/>
                                          </p:val>
                                        </p:tav>
                                        <p:tav>
                                          <p:val>
                                            <p:strVal val="#ppt_h"/>
                                          </p:val>
                                        </p:tav>
                                      </p:tavLst>
                                    </p:anim>
                                    <p:animEffect transition="in" filter="fade">
                                      <p:cBhvr additive="repl">
                                        <p:cTn id="49" dur="1000"/>
                                        <p:tgtEl>
                                          <p:spTgt spid="12303"/>
                                        </p:tgtEl>
                                      </p:cBhvr>
                                    </p:animEffect>
                                  </p:childTnLst>
                                </p:cTn>
                              </p:par>
                            </p:childTnLst>
                          </p:cTn>
                        </p:par>
                        <p:par>
                          <p:cTn id="50" fill="hold">
                            <p:stCondLst>
                              <p:cond delay="1000"/>
                            </p:stCondLst>
                            <p:childTnLst>
                              <p:par>
                                <p:cTn id="51" presetID="22" presetClass="entr" presetSubtype="1" fill="hold" grpId="0" nodeType="afterEffect">
                                  <p:stCondLst>
                                    <p:cond delay="0"/>
                                  </p:stCondLst>
                                  <p:childTnLst>
                                    <p:set>
                                      <p:cBhvr additive="repl">
                                        <p:cTn id="52" dur="1" fill="hold">
                                          <p:stCondLst>
                                            <p:cond delay="0"/>
                                          </p:stCondLst>
                                        </p:cTn>
                                        <p:tgtEl>
                                          <p:spTgt spid="12308"/>
                                        </p:tgtEl>
                                        <p:attrNameLst>
                                          <p:attrName>style.visibility</p:attrName>
                                        </p:attrNameLst>
                                      </p:cBhvr>
                                      <p:to>
                                        <p:strVal val="visible"/>
                                      </p:to>
                                    </p:set>
                                    <p:animEffect transition="in" filter="wipe(up)">
                                      <p:cBhvr additive="repl">
                                        <p:cTn id="53" dur="500"/>
                                        <p:tgtEl>
                                          <p:spTgt spid="12308"/>
                                        </p:tgtEl>
                                      </p:cBhvr>
                                    </p:animEffect>
                                  </p:childTnLst>
                                </p:cTn>
                              </p:par>
                            </p:childTnLst>
                          </p:cTn>
                        </p:par>
                      </p:childTnLst>
                    </p:cTn>
                  </p:par>
                  <p:par>
                    <p:cTn id="54" fill="hold">
                      <p:stCondLst>
                        <p:cond delay="indefinite"/>
                      </p:stCondLst>
                      <p:childTnLst>
                        <p:par>
                          <p:cTn id="55" fill="hold">
                            <p:stCondLst>
                              <p:cond delay="0"/>
                            </p:stCondLst>
                            <p:childTnLst>
                              <p:par>
                                <p:cTn id="56" presetID="55" presetClass="entr" fill="hold" nodeType="clickEffect">
                                  <p:stCondLst>
                                    <p:cond delay="0"/>
                                  </p:stCondLst>
                                  <p:childTnLst>
                                    <p:set>
                                      <p:cBhvr additive="repl">
                                        <p:cTn id="57" dur="1" fill="hold">
                                          <p:stCondLst>
                                            <p:cond delay="0"/>
                                          </p:stCondLst>
                                        </p:cTn>
                                        <p:tgtEl>
                                          <p:spTgt spid="12301"/>
                                        </p:tgtEl>
                                        <p:attrNameLst>
                                          <p:attrName>style.visibility</p:attrName>
                                        </p:attrNameLst>
                                      </p:cBhvr>
                                      <p:to>
                                        <p:strVal val="visible"/>
                                      </p:to>
                                    </p:set>
                                    <p:anim calcmode="lin" valueType="num">
                                      <p:cBhvr additive="repl">
                                        <p:cTn id="58" dur="1000" fill="hold"/>
                                        <p:tgtEl>
                                          <p:spTgt spid="12301"/>
                                        </p:tgtEl>
                                        <p:attrNameLst>
                                          <p:attrName>ppt_w</p:attrName>
                                        </p:attrNameLst>
                                      </p:cBhvr>
                                      <p:tavLst>
                                        <p:tav tm="100000">
                                          <p:val>
                                            <p:strVal val="#ppt_w*0.70"/>
                                          </p:val>
                                        </p:tav>
                                        <p:tav>
                                          <p:val>
                                            <p:strVal val="#ppt_w"/>
                                          </p:val>
                                        </p:tav>
                                      </p:tavLst>
                                    </p:anim>
                                    <p:anim calcmode="lin" valueType="num">
                                      <p:cBhvr additive="repl">
                                        <p:cTn id="59" dur="1000" fill="hold"/>
                                        <p:tgtEl>
                                          <p:spTgt spid="12301"/>
                                        </p:tgtEl>
                                        <p:attrNameLst>
                                          <p:attrName>ppt_h</p:attrName>
                                        </p:attrNameLst>
                                      </p:cBhvr>
                                      <p:tavLst>
                                        <p:tav tm="100000">
                                          <p:val>
                                            <p:strVal val="#ppt_h"/>
                                          </p:val>
                                        </p:tav>
                                        <p:tav>
                                          <p:val>
                                            <p:strVal val="#ppt_h"/>
                                          </p:val>
                                        </p:tav>
                                      </p:tavLst>
                                    </p:anim>
                                    <p:animEffect transition="in" filter="fade">
                                      <p:cBhvr additive="repl">
                                        <p:cTn id="60" dur="1000"/>
                                        <p:tgtEl>
                                          <p:spTgt spid="12301"/>
                                        </p:tgtEl>
                                      </p:cBhvr>
                                    </p:animEffect>
                                  </p:childTnLst>
                                </p:cTn>
                              </p:par>
                            </p:childTnLst>
                          </p:cTn>
                        </p:par>
                        <p:par>
                          <p:cTn id="61" fill="hold">
                            <p:stCondLst>
                              <p:cond delay="1000"/>
                            </p:stCondLst>
                            <p:childTnLst>
                              <p:par>
                                <p:cTn id="62" presetID="22" presetClass="entr" presetSubtype="1" fill="hold" grpId="0" nodeType="afterEffect">
                                  <p:stCondLst>
                                    <p:cond delay="0"/>
                                  </p:stCondLst>
                                  <p:childTnLst>
                                    <p:set>
                                      <p:cBhvr additive="repl">
                                        <p:cTn id="63" dur="1" fill="hold">
                                          <p:stCondLst>
                                            <p:cond delay="0"/>
                                          </p:stCondLst>
                                        </p:cTn>
                                        <p:tgtEl>
                                          <p:spTgt spid="12309"/>
                                        </p:tgtEl>
                                        <p:attrNameLst>
                                          <p:attrName>style.visibility</p:attrName>
                                        </p:attrNameLst>
                                      </p:cBhvr>
                                      <p:to>
                                        <p:strVal val="visible"/>
                                      </p:to>
                                    </p:set>
                                    <p:animEffect transition="in" filter="wipe(up)">
                                      <p:cBhvr additive="repl">
                                        <p:cTn id="64" dur="500"/>
                                        <p:tgtEl>
                                          <p:spTgt spid="12309"/>
                                        </p:tgtEl>
                                      </p:cBhvr>
                                    </p:animEffect>
                                  </p:childTnLst>
                                </p:cTn>
                              </p:par>
                            </p:childTnLst>
                          </p:cTn>
                        </p:par>
                      </p:childTnLst>
                    </p:cTn>
                  </p:par>
                  <p:par>
                    <p:cTn id="65" fill="hold">
                      <p:stCondLst>
                        <p:cond delay="indefinite"/>
                      </p:stCondLst>
                      <p:childTnLst>
                        <p:par>
                          <p:cTn id="66" fill="hold">
                            <p:stCondLst>
                              <p:cond delay="0"/>
                            </p:stCondLst>
                            <p:childTnLst>
                              <p:par>
                                <p:cTn id="67" presetID="55" presetClass="entr" fill="hold" nodeType="clickEffect">
                                  <p:stCondLst>
                                    <p:cond delay="0"/>
                                  </p:stCondLst>
                                  <p:childTnLst>
                                    <p:set>
                                      <p:cBhvr additive="repl">
                                        <p:cTn id="68" dur="1" fill="hold">
                                          <p:stCondLst>
                                            <p:cond delay="0"/>
                                          </p:stCondLst>
                                        </p:cTn>
                                        <p:tgtEl>
                                          <p:spTgt spid="12291"/>
                                        </p:tgtEl>
                                        <p:attrNameLst>
                                          <p:attrName>style.visibility</p:attrName>
                                        </p:attrNameLst>
                                      </p:cBhvr>
                                      <p:to>
                                        <p:strVal val="visible"/>
                                      </p:to>
                                    </p:set>
                                    <p:anim calcmode="lin" valueType="num">
                                      <p:cBhvr additive="repl">
                                        <p:cTn id="69" dur="1000" fill="hold"/>
                                        <p:tgtEl>
                                          <p:spTgt spid="12291"/>
                                        </p:tgtEl>
                                        <p:attrNameLst>
                                          <p:attrName>ppt_w</p:attrName>
                                        </p:attrNameLst>
                                      </p:cBhvr>
                                      <p:tavLst>
                                        <p:tav tm="100000">
                                          <p:val>
                                            <p:strVal val="#ppt_w*0.70"/>
                                          </p:val>
                                        </p:tav>
                                        <p:tav>
                                          <p:val>
                                            <p:strVal val="#ppt_w"/>
                                          </p:val>
                                        </p:tav>
                                      </p:tavLst>
                                    </p:anim>
                                    <p:anim calcmode="lin" valueType="num">
                                      <p:cBhvr additive="repl">
                                        <p:cTn id="70" dur="1000" fill="hold"/>
                                        <p:tgtEl>
                                          <p:spTgt spid="12291"/>
                                        </p:tgtEl>
                                        <p:attrNameLst>
                                          <p:attrName>ppt_h</p:attrName>
                                        </p:attrNameLst>
                                      </p:cBhvr>
                                      <p:tavLst>
                                        <p:tav tm="100000">
                                          <p:val>
                                            <p:strVal val="#ppt_h"/>
                                          </p:val>
                                        </p:tav>
                                        <p:tav>
                                          <p:val>
                                            <p:strVal val="#ppt_h"/>
                                          </p:val>
                                        </p:tav>
                                      </p:tavLst>
                                    </p:anim>
                                    <p:animEffect transition="in" filter="fade">
                                      <p:cBhvr additive="repl">
                                        <p:cTn id="71" dur="1000"/>
                                        <p:tgtEl>
                                          <p:spTgt spid="12291"/>
                                        </p:tgtEl>
                                      </p:cBhvr>
                                    </p:animEffect>
                                  </p:childTnLst>
                                </p:cTn>
                              </p:par>
                            </p:childTnLst>
                          </p:cTn>
                        </p:par>
                      </p:childTnLst>
                    </p:cTn>
                  </p:par>
                  <p:par>
                    <p:cTn id="72" fill="hold">
                      <p:stCondLst>
                        <p:cond delay="indefinite"/>
                      </p:stCondLst>
                      <p:childTnLst>
                        <p:par>
                          <p:cTn id="73" fill="hold">
                            <p:stCondLst>
                              <p:cond delay="0"/>
                            </p:stCondLst>
                            <p:childTnLst>
                              <p:par>
                                <p:cTn id="74" presetID="55" presetClass="entr" fill="hold" nodeType="clickEffect">
                                  <p:stCondLst>
                                    <p:cond delay="0"/>
                                  </p:stCondLst>
                                  <p:childTnLst>
                                    <p:set>
                                      <p:cBhvr additive="repl">
                                        <p:cTn id="75" dur="1" fill="hold">
                                          <p:stCondLst>
                                            <p:cond delay="0"/>
                                          </p:stCondLst>
                                        </p:cTn>
                                        <p:tgtEl>
                                          <p:spTgt spid="12298"/>
                                        </p:tgtEl>
                                        <p:attrNameLst>
                                          <p:attrName>style.visibility</p:attrName>
                                        </p:attrNameLst>
                                      </p:cBhvr>
                                      <p:to>
                                        <p:strVal val="visible"/>
                                      </p:to>
                                    </p:set>
                                    <p:anim calcmode="lin" valueType="num">
                                      <p:cBhvr additive="repl">
                                        <p:cTn id="76" dur="1000" fill="hold"/>
                                        <p:tgtEl>
                                          <p:spTgt spid="12298"/>
                                        </p:tgtEl>
                                        <p:attrNameLst>
                                          <p:attrName>ppt_w</p:attrName>
                                        </p:attrNameLst>
                                      </p:cBhvr>
                                      <p:tavLst>
                                        <p:tav tm="100000">
                                          <p:val>
                                            <p:strVal val="#ppt_w*0.70"/>
                                          </p:val>
                                        </p:tav>
                                        <p:tav>
                                          <p:val>
                                            <p:strVal val="#ppt_w"/>
                                          </p:val>
                                        </p:tav>
                                      </p:tavLst>
                                    </p:anim>
                                    <p:anim calcmode="lin" valueType="num">
                                      <p:cBhvr additive="repl">
                                        <p:cTn id="77" dur="1000" fill="hold"/>
                                        <p:tgtEl>
                                          <p:spTgt spid="12298"/>
                                        </p:tgtEl>
                                        <p:attrNameLst>
                                          <p:attrName>ppt_h</p:attrName>
                                        </p:attrNameLst>
                                      </p:cBhvr>
                                      <p:tavLst>
                                        <p:tav tm="100000">
                                          <p:val>
                                            <p:strVal val="#ppt_h"/>
                                          </p:val>
                                        </p:tav>
                                        <p:tav>
                                          <p:val>
                                            <p:strVal val="#ppt_h"/>
                                          </p:val>
                                        </p:tav>
                                      </p:tavLst>
                                    </p:anim>
                                    <p:animEffect transition="in" filter="fade">
                                      <p:cBhvr additive="repl">
                                        <p:cTn id="78" dur="1000"/>
                                        <p:tgtEl>
                                          <p:spTgt spid="12298"/>
                                        </p:tgtEl>
                                      </p:cBhvr>
                                    </p:animEffect>
                                  </p:childTnLst>
                                </p:cTn>
                              </p:par>
                            </p:childTnLst>
                          </p:cTn>
                        </p:par>
                        <p:par>
                          <p:cTn id="79" fill="hold">
                            <p:stCondLst>
                              <p:cond delay="1000"/>
                            </p:stCondLst>
                            <p:childTnLst>
                              <p:par>
                                <p:cTn id="80" presetID="22" presetClass="entr" presetSubtype="1" fill="hold" grpId="0" nodeType="afterEffect">
                                  <p:stCondLst>
                                    <p:cond delay="0"/>
                                  </p:stCondLst>
                                  <p:childTnLst>
                                    <p:set>
                                      <p:cBhvr additive="repl">
                                        <p:cTn id="81" dur="1" fill="hold">
                                          <p:stCondLst>
                                            <p:cond delay="0"/>
                                          </p:stCondLst>
                                        </p:cTn>
                                        <p:tgtEl>
                                          <p:spTgt spid="12310"/>
                                        </p:tgtEl>
                                        <p:attrNameLst>
                                          <p:attrName>style.visibility</p:attrName>
                                        </p:attrNameLst>
                                      </p:cBhvr>
                                      <p:to>
                                        <p:strVal val="visible"/>
                                      </p:to>
                                    </p:set>
                                    <p:animEffect transition="in" filter="wipe(up)">
                                      <p:cBhvr additive="repl">
                                        <p:cTn id="82" dur="500"/>
                                        <p:tgtEl>
                                          <p:spTgt spid="12310"/>
                                        </p:tgtEl>
                                      </p:cBhvr>
                                    </p:animEffect>
                                  </p:childTnLst>
                                </p:cTn>
                              </p:par>
                            </p:childTnLst>
                          </p:cTn>
                        </p:par>
                      </p:childTnLst>
                    </p:cTn>
                  </p:par>
                  <p:par>
                    <p:cTn id="83" fill="hold">
                      <p:stCondLst>
                        <p:cond delay="indefinite"/>
                      </p:stCondLst>
                      <p:childTnLst>
                        <p:par>
                          <p:cTn id="84" fill="hold">
                            <p:stCondLst>
                              <p:cond delay="0"/>
                            </p:stCondLst>
                            <p:childTnLst>
                              <p:par>
                                <p:cTn id="85" presetID="55" presetClass="entr" fill="hold" nodeType="clickEffect">
                                  <p:stCondLst>
                                    <p:cond delay="0"/>
                                  </p:stCondLst>
                                  <p:childTnLst>
                                    <p:set>
                                      <p:cBhvr additive="repl">
                                        <p:cTn id="86" dur="1" fill="hold">
                                          <p:stCondLst>
                                            <p:cond delay="0"/>
                                          </p:stCondLst>
                                        </p:cTn>
                                        <p:tgtEl>
                                          <p:spTgt spid="12299"/>
                                        </p:tgtEl>
                                        <p:attrNameLst>
                                          <p:attrName>style.visibility</p:attrName>
                                        </p:attrNameLst>
                                      </p:cBhvr>
                                      <p:to>
                                        <p:strVal val="visible"/>
                                      </p:to>
                                    </p:set>
                                    <p:anim calcmode="lin" valueType="num">
                                      <p:cBhvr additive="repl">
                                        <p:cTn id="87" dur="1000" fill="hold"/>
                                        <p:tgtEl>
                                          <p:spTgt spid="12299"/>
                                        </p:tgtEl>
                                        <p:attrNameLst>
                                          <p:attrName>ppt_w</p:attrName>
                                        </p:attrNameLst>
                                      </p:cBhvr>
                                      <p:tavLst>
                                        <p:tav tm="100000">
                                          <p:val>
                                            <p:strVal val="#ppt_w*0.70"/>
                                          </p:val>
                                        </p:tav>
                                        <p:tav>
                                          <p:val>
                                            <p:strVal val="#ppt_w"/>
                                          </p:val>
                                        </p:tav>
                                      </p:tavLst>
                                    </p:anim>
                                    <p:anim calcmode="lin" valueType="num">
                                      <p:cBhvr additive="repl">
                                        <p:cTn id="88" dur="1000" fill="hold"/>
                                        <p:tgtEl>
                                          <p:spTgt spid="12299"/>
                                        </p:tgtEl>
                                        <p:attrNameLst>
                                          <p:attrName>ppt_h</p:attrName>
                                        </p:attrNameLst>
                                      </p:cBhvr>
                                      <p:tavLst>
                                        <p:tav tm="100000">
                                          <p:val>
                                            <p:strVal val="#ppt_h"/>
                                          </p:val>
                                        </p:tav>
                                        <p:tav>
                                          <p:val>
                                            <p:strVal val="#ppt_h"/>
                                          </p:val>
                                        </p:tav>
                                      </p:tavLst>
                                    </p:anim>
                                    <p:animEffect transition="in" filter="fade">
                                      <p:cBhvr additive="repl">
                                        <p:cTn id="89" dur="1000"/>
                                        <p:tgtEl>
                                          <p:spTgt spid="12299"/>
                                        </p:tgtEl>
                                      </p:cBhvr>
                                    </p:animEffect>
                                  </p:childTnLst>
                                </p:cTn>
                              </p:par>
                            </p:childTnLst>
                          </p:cTn>
                        </p:par>
                        <p:par>
                          <p:cTn id="90" fill="hold">
                            <p:stCondLst>
                              <p:cond delay="1000"/>
                            </p:stCondLst>
                            <p:childTnLst>
                              <p:par>
                                <p:cTn id="91" presetID="22" presetClass="entr" presetSubtype="1" fill="hold" grpId="0" nodeType="afterEffect">
                                  <p:stCondLst>
                                    <p:cond delay="0"/>
                                  </p:stCondLst>
                                  <p:childTnLst>
                                    <p:set>
                                      <p:cBhvr additive="repl">
                                        <p:cTn id="92" dur="1" fill="hold">
                                          <p:stCondLst>
                                            <p:cond delay="0"/>
                                          </p:stCondLst>
                                        </p:cTn>
                                        <p:tgtEl>
                                          <p:spTgt spid="12311"/>
                                        </p:tgtEl>
                                        <p:attrNameLst>
                                          <p:attrName>style.visibility</p:attrName>
                                        </p:attrNameLst>
                                      </p:cBhvr>
                                      <p:to>
                                        <p:strVal val="visible"/>
                                      </p:to>
                                    </p:set>
                                    <p:animEffect transition="in" filter="wipe(up)">
                                      <p:cBhvr additive="repl">
                                        <p:cTn id="93" dur="500"/>
                                        <p:tgtEl>
                                          <p:spTgt spid="12311"/>
                                        </p:tgtEl>
                                      </p:cBhvr>
                                    </p:animEffect>
                                  </p:childTnLst>
                                </p:cTn>
                              </p:par>
                            </p:childTnLst>
                          </p:cTn>
                        </p:par>
                      </p:childTnLst>
                    </p:cTn>
                  </p:par>
                  <p:par>
                    <p:cTn id="94" fill="hold">
                      <p:stCondLst>
                        <p:cond delay="indefinite"/>
                      </p:stCondLst>
                      <p:childTnLst>
                        <p:par>
                          <p:cTn id="95" fill="hold">
                            <p:stCondLst>
                              <p:cond delay="0"/>
                            </p:stCondLst>
                            <p:childTnLst>
                              <p:par>
                                <p:cTn id="96" presetID="55" presetClass="entr" fill="hold" nodeType="clickEffect">
                                  <p:stCondLst>
                                    <p:cond delay="0"/>
                                  </p:stCondLst>
                                  <p:childTnLst>
                                    <p:set>
                                      <p:cBhvr additive="repl">
                                        <p:cTn id="97" dur="1" fill="hold">
                                          <p:stCondLst>
                                            <p:cond delay="0"/>
                                          </p:stCondLst>
                                        </p:cTn>
                                        <p:tgtEl>
                                          <p:spTgt spid="12300"/>
                                        </p:tgtEl>
                                        <p:attrNameLst>
                                          <p:attrName>style.visibility</p:attrName>
                                        </p:attrNameLst>
                                      </p:cBhvr>
                                      <p:to>
                                        <p:strVal val="visible"/>
                                      </p:to>
                                    </p:set>
                                    <p:anim calcmode="lin" valueType="num">
                                      <p:cBhvr additive="repl">
                                        <p:cTn id="98" dur="1000" fill="hold"/>
                                        <p:tgtEl>
                                          <p:spTgt spid="12300"/>
                                        </p:tgtEl>
                                        <p:attrNameLst>
                                          <p:attrName>ppt_w</p:attrName>
                                        </p:attrNameLst>
                                      </p:cBhvr>
                                      <p:tavLst>
                                        <p:tav tm="100000">
                                          <p:val>
                                            <p:strVal val="#ppt_w*0.70"/>
                                          </p:val>
                                        </p:tav>
                                        <p:tav>
                                          <p:val>
                                            <p:strVal val="#ppt_w"/>
                                          </p:val>
                                        </p:tav>
                                      </p:tavLst>
                                    </p:anim>
                                    <p:anim calcmode="lin" valueType="num">
                                      <p:cBhvr additive="repl">
                                        <p:cTn id="99" dur="1000" fill="hold"/>
                                        <p:tgtEl>
                                          <p:spTgt spid="12300"/>
                                        </p:tgtEl>
                                        <p:attrNameLst>
                                          <p:attrName>ppt_h</p:attrName>
                                        </p:attrNameLst>
                                      </p:cBhvr>
                                      <p:tavLst>
                                        <p:tav tm="100000">
                                          <p:val>
                                            <p:strVal val="#ppt_h"/>
                                          </p:val>
                                        </p:tav>
                                        <p:tav>
                                          <p:val>
                                            <p:strVal val="#ppt_h"/>
                                          </p:val>
                                        </p:tav>
                                      </p:tavLst>
                                    </p:anim>
                                    <p:animEffect transition="in" filter="fade">
                                      <p:cBhvr additive="repl">
                                        <p:cTn id="100" dur="1000"/>
                                        <p:tgtEl>
                                          <p:spTgt spid="12300"/>
                                        </p:tgtEl>
                                      </p:cBhvr>
                                    </p:animEffect>
                                  </p:childTnLst>
                                </p:cTn>
                              </p:par>
                            </p:childTnLst>
                          </p:cTn>
                        </p:par>
                        <p:par>
                          <p:cTn id="101" fill="hold">
                            <p:stCondLst>
                              <p:cond delay="1000"/>
                            </p:stCondLst>
                            <p:childTnLst>
                              <p:par>
                                <p:cTn id="102" presetID="22" presetClass="entr" presetSubtype="1" fill="hold" grpId="0" nodeType="afterEffect">
                                  <p:stCondLst>
                                    <p:cond delay="0"/>
                                  </p:stCondLst>
                                  <p:childTnLst>
                                    <p:set>
                                      <p:cBhvr additive="repl">
                                        <p:cTn id="103" dur="1" fill="hold">
                                          <p:stCondLst>
                                            <p:cond delay="0"/>
                                          </p:stCondLst>
                                        </p:cTn>
                                        <p:tgtEl>
                                          <p:spTgt spid="12312"/>
                                        </p:tgtEl>
                                        <p:attrNameLst>
                                          <p:attrName>style.visibility</p:attrName>
                                        </p:attrNameLst>
                                      </p:cBhvr>
                                      <p:to>
                                        <p:strVal val="visible"/>
                                      </p:to>
                                    </p:set>
                                    <p:animEffect transition="in" filter="wipe(up)">
                                      <p:cBhvr additive="repl">
                                        <p:cTn id="104" dur="500"/>
                                        <p:tgtEl>
                                          <p:spTgt spid="12312"/>
                                        </p:tgtEl>
                                      </p:cBhvr>
                                    </p:animEffect>
                                  </p:childTnLst>
                                </p:cTn>
                              </p:par>
                            </p:childTnLst>
                          </p:cTn>
                        </p:par>
                      </p:childTnLst>
                    </p:cTn>
                  </p:par>
                  <p:par>
                    <p:cTn id="105" fill="hold">
                      <p:stCondLst>
                        <p:cond delay="indefinite"/>
                      </p:stCondLst>
                      <p:childTnLst>
                        <p:par>
                          <p:cTn id="106" fill="hold">
                            <p:stCondLst>
                              <p:cond delay="0"/>
                            </p:stCondLst>
                            <p:childTnLst>
                              <p:par>
                                <p:cTn id="107" presetID="55" presetClass="entr" fill="hold" nodeType="clickEffect">
                                  <p:stCondLst>
                                    <p:cond delay="0"/>
                                  </p:stCondLst>
                                  <p:childTnLst>
                                    <p:set>
                                      <p:cBhvr additive="repl">
                                        <p:cTn id="108" dur="1" fill="hold">
                                          <p:stCondLst>
                                            <p:cond delay="0"/>
                                          </p:stCondLst>
                                        </p:cTn>
                                        <p:tgtEl>
                                          <p:spTgt spid="12304"/>
                                        </p:tgtEl>
                                        <p:attrNameLst>
                                          <p:attrName>style.visibility</p:attrName>
                                        </p:attrNameLst>
                                      </p:cBhvr>
                                      <p:to>
                                        <p:strVal val="visible"/>
                                      </p:to>
                                    </p:set>
                                    <p:anim calcmode="lin" valueType="num">
                                      <p:cBhvr additive="repl">
                                        <p:cTn id="109" dur="1000" fill="hold"/>
                                        <p:tgtEl>
                                          <p:spTgt spid="12304"/>
                                        </p:tgtEl>
                                        <p:attrNameLst>
                                          <p:attrName>ppt_w</p:attrName>
                                        </p:attrNameLst>
                                      </p:cBhvr>
                                      <p:tavLst>
                                        <p:tav tm="100000">
                                          <p:val>
                                            <p:strVal val="#ppt_w*0.70"/>
                                          </p:val>
                                        </p:tav>
                                        <p:tav>
                                          <p:val>
                                            <p:strVal val="#ppt_w"/>
                                          </p:val>
                                        </p:tav>
                                      </p:tavLst>
                                    </p:anim>
                                    <p:anim calcmode="lin" valueType="num">
                                      <p:cBhvr additive="repl">
                                        <p:cTn id="110" dur="1000" fill="hold"/>
                                        <p:tgtEl>
                                          <p:spTgt spid="12304"/>
                                        </p:tgtEl>
                                        <p:attrNameLst>
                                          <p:attrName>ppt_h</p:attrName>
                                        </p:attrNameLst>
                                      </p:cBhvr>
                                      <p:tavLst>
                                        <p:tav tm="100000">
                                          <p:val>
                                            <p:strVal val="#ppt_h"/>
                                          </p:val>
                                        </p:tav>
                                        <p:tav>
                                          <p:val>
                                            <p:strVal val="#ppt_h"/>
                                          </p:val>
                                        </p:tav>
                                      </p:tavLst>
                                    </p:anim>
                                    <p:animEffect transition="in" filter="fade">
                                      <p:cBhvr additive="repl">
                                        <p:cTn id="111" dur="1000"/>
                                        <p:tgtEl>
                                          <p:spTgt spid="12304"/>
                                        </p:tgtEl>
                                      </p:cBhvr>
                                    </p:animEffect>
                                  </p:childTnLst>
                                </p:cTn>
                              </p:par>
                            </p:childTnLst>
                          </p:cTn>
                        </p:par>
                        <p:par>
                          <p:cTn id="112" fill="hold">
                            <p:stCondLst>
                              <p:cond delay="1000"/>
                            </p:stCondLst>
                            <p:childTnLst>
                              <p:par>
                                <p:cTn id="113" presetID="22" presetClass="entr" presetSubtype="1" fill="hold" grpId="0" nodeType="afterEffect">
                                  <p:stCondLst>
                                    <p:cond delay="0"/>
                                  </p:stCondLst>
                                  <p:childTnLst>
                                    <p:set>
                                      <p:cBhvr additive="repl">
                                        <p:cTn id="114" dur="1" fill="hold">
                                          <p:stCondLst>
                                            <p:cond delay="0"/>
                                          </p:stCondLst>
                                        </p:cTn>
                                        <p:tgtEl>
                                          <p:spTgt spid="12313"/>
                                        </p:tgtEl>
                                        <p:attrNameLst>
                                          <p:attrName>style.visibility</p:attrName>
                                        </p:attrNameLst>
                                      </p:cBhvr>
                                      <p:to>
                                        <p:strVal val="visible"/>
                                      </p:to>
                                    </p:set>
                                    <p:animEffect transition="in" filter="wipe(up)">
                                      <p:cBhvr additive="repl">
                                        <p:cTn id="115" dur="500"/>
                                        <p:tgtEl>
                                          <p:spTgt spid="12313"/>
                                        </p:tgtEl>
                                      </p:cBhvr>
                                    </p:animEffect>
                                  </p:childTnLst>
                                </p:cTn>
                              </p:par>
                            </p:childTnLst>
                          </p:cTn>
                        </p:par>
                      </p:childTnLst>
                    </p:cTn>
                  </p:par>
                  <p:par>
                    <p:cTn id="116" fill="hold">
                      <p:stCondLst>
                        <p:cond delay="indefinite"/>
                      </p:stCondLst>
                      <p:childTnLst>
                        <p:par>
                          <p:cTn id="117" fill="hold">
                            <p:stCondLst>
                              <p:cond delay="0"/>
                            </p:stCondLst>
                            <p:childTnLst>
                              <p:par>
                                <p:cTn id="118" presetID="55" presetClass="entr" fill="hold" nodeType="clickEffect">
                                  <p:stCondLst>
                                    <p:cond delay="0"/>
                                  </p:stCondLst>
                                  <p:childTnLst>
                                    <p:set>
                                      <p:cBhvr additive="repl">
                                        <p:cTn id="119" dur="1" fill="hold">
                                          <p:stCondLst>
                                            <p:cond delay="0"/>
                                          </p:stCondLst>
                                        </p:cTn>
                                        <p:tgtEl>
                                          <p:spTgt spid="12302"/>
                                        </p:tgtEl>
                                        <p:attrNameLst>
                                          <p:attrName>style.visibility</p:attrName>
                                        </p:attrNameLst>
                                      </p:cBhvr>
                                      <p:to>
                                        <p:strVal val="visible"/>
                                      </p:to>
                                    </p:set>
                                    <p:anim calcmode="lin" valueType="num">
                                      <p:cBhvr additive="repl">
                                        <p:cTn id="120" dur="1000" fill="hold"/>
                                        <p:tgtEl>
                                          <p:spTgt spid="12302"/>
                                        </p:tgtEl>
                                        <p:attrNameLst>
                                          <p:attrName>ppt_w</p:attrName>
                                        </p:attrNameLst>
                                      </p:cBhvr>
                                      <p:tavLst>
                                        <p:tav tm="100000">
                                          <p:val>
                                            <p:strVal val="#ppt_w*0.70"/>
                                          </p:val>
                                        </p:tav>
                                        <p:tav>
                                          <p:val>
                                            <p:strVal val="#ppt_w"/>
                                          </p:val>
                                        </p:tav>
                                      </p:tavLst>
                                    </p:anim>
                                    <p:anim calcmode="lin" valueType="num">
                                      <p:cBhvr additive="repl">
                                        <p:cTn id="121" dur="1000" fill="hold"/>
                                        <p:tgtEl>
                                          <p:spTgt spid="12302"/>
                                        </p:tgtEl>
                                        <p:attrNameLst>
                                          <p:attrName>ppt_h</p:attrName>
                                        </p:attrNameLst>
                                      </p:cBhvr>
                                      <p:tavLst>
                                        <p:tav tm="100000">
                                          <p:val>
                                            <p:strVal val="#ppt_h"/>
                                          </p:val>
                                        </p:tav>
                                        <p:tav>
                                          <p:val>
                                            <p:strVal val="#ppt_h"/>
                                          </p:val>
                                        </p:tav>
                                      </p:tavLst>
                                    </p:anim>
                                    <p:animEffect transition="in" filter="fade">
                                      <p:cBhvr additive="repl">
                                        <p:cTn id="122" dur="1000"/>
                                        <p:tgtEl>
                                          <p:spTgt spid="12302"/>
                                        </p:tgtEl>
                                      </p:cBhvr>
                                    </p:animEffect>
                                  </p:childTnLst>
                                </p:cTn>
                              </p:par>
                            </p:childTnLst>
                          </p:cTn>
                        </p:par>
                        <p:par>
                          <p:cTn id="123" fill="hold">
                            <p:stCondLst>
                              <p:cond delay="1000"/>
                            </p:stCondLst>
                            <p:childTnLst>
                              <p:par>
                                <p:cTn id="124" presetID="22" presetClass="entr" presetSubtype="1" fill="hold" grpId="0" nodeType="afterEffect">
                                  <p:stCondLst>
                                    <p:cond delay="0"/>
                                  </p:stCondLst>
                                  <p:childTnLst>
                                    <p:set>
                                      <p:cBhvr additive="repl">
                                        <p:cTn id="125" dur="1" fill="hold">
                                          <p:stCondLst>
                                            <p:cond delay="0"/>
                                          </p:stCondLst>
                                        </p:cTn>
                                        <p:tgtEl>
                                          <p:spTgt spid="12314"/>
                                        </p:tgtEl>
                                        <p:attrNameLst>
                                          <p:attrName>style.visibility</p:attrName>
                                        </p:attrNameLst>
                                      </p:cBhvr>
                                      <p:to>
                                        <p:strVal val="visible"/>
                                      </p:to>
                                    </p:set>
                                    <p:animEffect transition="in" filter="wipe(up)">
                                      <p:cBhvr additive="repl">
                                        <p:cTn id="126" dur="500"/>
                                        <p:tgtEl>
                                          <p:spTgt spid="123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305" grpId="0" animBg="1"/>
      <p:bldP spid="12306" grpId="0" animBg="1"/>
      <p:bldP spid="12307" grpId="0" animBg="1"/>
      <p:bldP spid="12308" grpId="0" animBg="1"/>
      <p:bldP spid="12309" grpId="0" animBg="1"/>
      <p:bldP spid="12310" grpId="0" animBg="1"/>
      <p:bldP spid="12311" grpId="0" animBg="1"/>
      <p:bldP spid="12312" grpId="0" animBg="1"/>
      <p:bldP spid="12313" grpId="0" animBg="1"/>
      <p:bldP spid="12314" grpId="0" animBg="1"/>
    </p:bld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Arial"/>
        <a:ea typeface=""/>
        <a:cs typeface="Tahoma"/>
      </a:majorFont>
      <a:minorFont>
        <a:latin typeface="Arial"/>
        <a:ea typeface=""/>
        <a:cs typeface="Tahoma"/>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57200" rtl="0" eaLnBrk="1" fontAlgn="base" latinLnBrk="0" hangingPunct="1">
          <a:lnSpc>
            <a:spcPct val="100000"/>
          </a:lnSpc>
          <a:spcBef>
            <a:spcPct val="0"/>
          </a:spcBef>
          <a:spcAft>
            <a:spcPct val="0"/>
          </a:spcAft>
          <a:buClr>
            <a:srgbClr val="000000"/>
          </a:buClr>
          <a:buSzPct val="100000"/>
          <a:buFont typeface="Times New Roman" pitchFamily="16" charset="0"/>
          <a:buNone/>
          <a:tabLst/>
          <a:defRPr kumimoji="0" lang="en-GB" sz="1800" b="0" i="0" u="none" strike="noStrike" cap="none" normalizeH="0" baseline="0" smtClean="0">
            <a:ln>
              <a:noFill/>
            </a:ln>
            <a:solidFill>
              <a:schemeClr val="bg1"/>
            </a:solidFill>
            <a:effectLst/>
            <a:latin typeface="Arial" charset="0"/>
            <a:cs typeface="Tahoma"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57200" rtl="0" eaLnBrk="1" fontAlgn="base" latinLnBrk="0" hangingPunct="1">
          <a:lnSpc>
            <a:spcPct val="100000"/>
          </a:lnSpc>
          <a:spcBef>
            <a:spcPct val="0"/>
          </a:spcBef>
          <a:spcAft>
            <a:spcPct val="0"/>
          </a:spcAft>
          <a:buClr>
            <a:srgbClr val="000000"/>
          </a:buClr>
          <a:buSzPct val="100000"/>
          <a:buFont typeface="Times New Roman" pitchFamily="16" charset="0"/>
          <a:buNone/>
          <a:tabLst/>
          <a:defRPr kumimoji="0" lang="en-GB" sz="1800" b="0" i="0" u="none" strike="noStrike" cap="none" normalizeH="0" baseline="0" smtClean="0">
            <a:ln>
              <a:noFill/>
            </a:ln>
            <a:solidFill>
              <a:schemeClr val="bg1"/>
            </a:solidFill>
            <a:effectLst/>
            <a:latin typeface="Arial" charset="0"/>
            <a:cs typeface="Tahoma" charset="0"/>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220</TotalTime>
  <Words>1079</Words>
  <Application>Microsoft Office PowerPoint</Application>
  <PresentationFormat>On-screen Show (4:3)</PresentationFormat>
  <Paragraphs>142</Paragraphs>
  <Slides>10</Slides>
  <Notes>9</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10</vt:i4>
      </vt:variant>
    </vt:vector>
  </HeadingPairs>
  <TitlesOfParts>
    <vt:vector size="18" baseType="lpstr">
      <vt:lpstr>Times New Roman</vt:lpstr>
      <vt:lpstr>Arial</vt:lpstr>
      <vt:lpstr>Tahoma</vt:lpstr>
      <vt:lpstr>Segoe UI</vt:lpstr>
      <vt:lpstr>StarSymbol</vt:lpstr>
      <vt:lpstr>Wingdings</vt:lpstr>
      <vt:lpstr>Verdana</vt:lpstr>
      <vt:lpstr>Office Theme</vt:lpstr>
      <vt:lpstr>Slide 1</vt:lpstr>
      <vt:lpstr>The Transition from the Jewish to the Christian dispensation</vt:lpstr>
      <vt:lpstr>An Illustration of the End of the World</vt:lpstr>
      <vt:lpstr>An Explanation of How God Destroys the Wicked</vt:lpstr>
      <vt:lpstr>Four Reasons for Delaying Judgments</vt:lpstr>
      <vt:lpstr>A Prophetic Parable (Mt 22:1-14)</vt:lpstr>
      <vt:lpstr>The Great Sin</vt:lpstr>
      <vt:lpstr>Christ and the Law of God</vt:lpstr>
      <vt:lpstr>Developments Towards the Destruction of Jerusalem and the End of the World</vt:lpstr>
      <vt:lpstr>Questions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Great Controversy, chapter 01</dc:title>
  <dc:creator>Andreas Dura</dc:creator>
  <dc:description>www.practicaprophetica.com</dc:description>
  <cp:lastModifiedBy>Frank Zimmerman</cp:lastModifiedBy>
  <cp:revision>29</cp:revision>
  <cp:lastPrinted>1601-01-01T00:00:00Z</cp:lastPrinted>
  <dcterms:created xsi:type="dcterms:W3CDTF">2004-04-06T03:44:28Z</dcterms:created>
  <dcterms:modified xsi:type="dcterms:W3CDTF">2015-10-31T02:47:33Z</dcterms:modified>
</cp:coreProperties>
</file>