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9"/>
  </p:notesMasterIdLst>
  <p:sldIdLst>
    <p:sldId id="256" r:id="rId3"/>
    <p:sldId id="257" r:id="rId4"/>
    <p:sldId id="258" r:id="rId5"/>
    <p:sldId id="259" r:id="rId6"/>
    <p:sldId id="260" r:id="rId7"/>
    <p:sldId id="261" r:id="rId8"/>
  </p:sldIdLst>
  <p:sldSz cx="9144000" cy="6858000" type="screen4x3"/>
  <p:notesSz cx="6858000" cy="9144000"/>
  <p:defaultTextStyle>
    <a:defPPr>
      <a:defRPr lang="en-GB"/>
    </a:defPPr>
    <a:lvl1pPr algn="l" defTabSz="457200"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1pPr>
    <a:lvl2pPr marL="742950" indent="-285750" algn="l" defTabSz="457200"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2pPr>
    <a:lvl3pPr marL="1143000" indent="-228600" algn="l" defTabSz="457200"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3pPr>
    <a:lvl4pPr marL="1600200" indent="-228600" algn="l" defTabSz="457200"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4pPr>
    <a:lvl5pPr marL="2057400" indent="-228600" algn="l" defTabSz="457200"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5pPr>
    <a:lvl6pPr marL="2286000" algn="l" defTabSz="914400" rtl="0" eaLnBrk="1" latinLnBrk="0" hangingPunct="1">
      <a:defRPr kern="1200">
        <a:solidFill>
          <a:schemeClr val="bg1"/>
        </a:solidFill>
        <a:latin typeface="Arial" charset="0"/>
        <a:ea typeface="+mn-ea"/>
        <a:cs typeface="+mn-cs"/>
      </a:defRPr>
    </a:lvl6pPr>
    <a:lvl7pPr marL="2743200" algn="l" defTabSz="914400" rtl="0" eaLnBrk="1" latinLnBrk="0" hangingPunct="1">
      <a:defRPr kern="1200">
        <a:solidFill>
          <a:schemeClr val="bg1"/>
        </a:solidFill>
        <a:latin typeface="Arial" charset="0"/>
        <a:ea typeface="+mn-ea"/>
        <a:cs typeface="+mn-cs"/>
      </a:defRPr>
    </a:lvl7pPr>
    <a:lvl8pPr marL="3200400" algn="l" defTabSz="914400" rtl="0" eaLnBrk="1" latinLnBrk="0" hangingPunct="1">
      <a:defRPr kern="1200">
        <a:solidFill>
          <a:schemeClr val="bg1"/>
        </a:solidFill>
        <a:latin typeface="Arial" charset="0"/>
        <a:ea typeface="+mn-ea"/>
        <a:cs typeface="+mn-cs"/>
      </a:defRPr>
    </a:lvl8pPr>
    <a:lvl9pPr marL="3657600" algn="l" defTabSz="914400" rtl="0" eaLnBrk="1" latinLnBrk="0" hangingPunct="1">
      <a:defRPr kern="1200">
        <a:solidFill>
          <a:schemeClr val="bg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26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endParaRPr lang="en-US"/>
          </a:p>
        </p:txBody>
      </p:sp>
      <p:sp>
        <p:nvSpPr>
          <p:cNvPr id="3074" name="Rectangle 2"/>
          <p:cNvSpPr>
            <a:spLocks noGrp="1" noChangeArrowheads="1"/>
          </p:cNvSpPr>
          <p:nvPr>
            <p:ph type="hdr"/>
          </p:nvPr>
        </p:nvSpPr>
        <p:spPr bwMode="auto">
          <a:xfrm>
            <a:off x="0" y="0"/>
            <a:ext cx="2970213" cy="455613"/>
          </a:xfrm>
          <a:prstGeom prst="rect">
            <a:avLst/>
          </a:prstGeom>
          <a:noFill/>
          <a:ln w="9525" cap="flat">
            <a:noFill/>
            <a:round/>
            <a:headEnd/>
            <a:tailEnd/>
          </a:ln>
          <a:effectLst/>
        </p:spPr>
        <p:txBody>
          <a:bodyPr vert="horz" wrap="square" lIns="90000" tIns="46800" rIns="90000" bIns="46800" numCol="1" anchor="t" anchorCtr="0" compatLnSpc="1">
            <a:prstTxWarp prst="textNoShape">
              <a:avLst/>
            </a:prstTxWarp>
          </a:bodyPr>
          <a:lstStyle>
            <a:lvl1pPr>
              <a:buSzPct val="45000"/>
              <a:buFont typeface="Wingdings" charset="2"/>
              <a:buNone/>
              <a:tabLst>
                <a:tab pos="457200" algn="l"/>
                <a:tab pos="914400" algn="l"/>
                <a:tab pos="1371600" algn="l"/>
                <a:tab pos="1828800" algn="l"/>
                <a:tab pos="2286000" algn="l"/>
                <a:tab pos="2743200" algn="l"/>
              </a:tabLst>
              <a:defRPr sz="1200">
                <a:solidFill>
                  <a:srgbClr val="000000"/>
                </a:solidFill>
                <a:latin typeface="Times New Roman" pitchFamily="16" charset="0"/>
                <a:cs typeface="DejaVu Sans" charset="0"/>
              </a:defRPr>
            </a:lvl1pPr>
          </a:lstStyle>
          <a:p>
            <a:endParaRPr lang="en-US"/>
          </a:p>
        </p:txBody>
      </p:sp>
      <p:sp>
        <p:nvSpPr>
          <p:cNvPr id="3075" name="Rectangle 3"/>
          <p:cNvSpPr>
            <a:spLocks noGrp="1" noChangeArrowheads="1"/>
          </p:cNvSpPr>
          <p:nvPr>
            <p:ph type="dt"/>
          </p:nvPr>
        </p:nvSpPr>
        <p:spPr bwMode="auto">
          <a:xfrm>
            <a:off x="3884613" y="0"/>
            <a:ext cx="2970212" cy="455613"/>
          </a:xfrm>
          <a:prstGeom prst="rect">
            <a:avLst/>
          </a:prstGeom>
          <a:noFill/>
          <a:ln w="9525" cap="flat">
            <a:noFill/>
            <a:round/>
            <a:headEnd/>
            <a:tailEnd/>
          </a:ln>
          <a:effectLst/>
        </p:spPr>
        <p:txBody>
          <a:bodyPr vert="horz" wrap="square" lIns="90000" tIns="46800" rIns="90000" bIns="46800" numCol="1" anchor="t" anchorCtr="0" compatLnSpc="1">
            <a:prstTxWarp prst="textNoShape">
              <a:avLst/>
            </a:prstTxWarp>
          </a:bodyPr>
          <a:lstStyle>
            <a:lvl1pPr algn="r">
              <a:buSzPct val="45000"/>
              <a:buFont typeface="Wingdings" charset="2"/>
              <a:buNone/>
              <a:tabLst>
                <a:tab pos="457200" algn="l"/>
                <a:tab pos="914400" algn="l"/>
                <a:tab pos="1371600" algn="l"/>
                <a:tab pos="1828800" algn="l"/>
                <a:tab pos="2286000" algn="l"/>
                <a:tab pos="2743200" algn="l"/>
              </a:tabLst>
              <a:defRPr sz="1200">
                <a:solidFill>
                  <a:srgbClr val="000000"/>
                </a:solidFill>
                <a:latin typeface="Times New Roman" pitchFamily="16" charset="0"/>
                <a:cs typeface="DejaVu Sans" charset="0"/>
              </a:defRPr>
            </a:lvl1pPr>
          </a:lstStyle>
          <a:p>
            <a:endParaRPr lang="en-US"/>
          </a:p>
        </p:txBody>
      </p:sp>
      <p:sp>
        <p:nvSpPr>
          <p:cNvPr id="3076" name="Rectangle 4"/>
          <p:cNvSpPr>
            <a:spLocks noGrp="1" noRot="1" noChangeAspect="1" noChangeArrowheads="1"/>
          </p:cNvSpPr>
          <p:nvPr>
            <p:ph type="sldImg"/>
          </p:nvPr>
        </p:nvSpPr>
        <p:spPr bwMode="auto">
          <a:xfrm>
            <a:off x="1143000" y="685800"/>
            <a:ext cx="4570413" cy="3427413"/>
          </a:xfrm>
          <a:prstGeom prst="rect">
            <a:avLst/>
          </a:prstGeom>
          <a:noFill/>
          <a:ln w="9525" cap="flat">
            <a:noFill/>
            <a:round/>
            <a:headEnd/>
            <a:tailEnd/>
          </a:ln>
          <a:effectLst/>
        </p:spPr>
      </p:sp>
      <p:sp>
        <p:nvSpPr>
          <p:cNvPr id="3077" name="Rectangle 5"/>
          <p:cNvSpPr>
            <a:spLocks noGrp="1" noChangeArrowheads="1"/>
          </p:cNvSpPr>
          <p:nvPr>
            <p:ph type="body"/>
          </p:nvPr>
        </p:nvSpPr>
        <p:spPr bwMode="auto">
          <a:xfrm>
            <a:off x="685800" y="4343400"/>
            <a:ext cx="5484813" cy="4113213"/>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p>
            <a:pPr lvl="0"/>
            <a:endParaRPr lang="en-US" smtClean="0"/>
          </a:p>
        </p:txBody>
      </p:sp>
      <p:sp>
        <p:nvSpPr>
          <p:cNvPr id="3078" name="Rectangle 6"/>
          <p:cNvSpPr>
            <a:spLocks noGrp="1" noChangeArrowheads="1"/>
          </p:cNvSpPr>
          <p:nvPr>
            <p:ph type="ftr"/>
          </p:nvPr>
        </p:nvSpPr>
        <p:spPr bwMode="auto">
          <a:xfrm>
            <a:off x="0" y="8685213"/>
            <a:ext cx="2970213" cy="455612"/>
          </a:xfrm>
          <a:prstGeom prst="rect">
            <a:avLst/>
          </a:prstGeom>
          <a:noFill/>
          <a:ln w="9525" cap="flat">
            <a:noFill/>
            <a:round/>
            <a:headEnd/>
            <a:tailEnd/>
          </a:ln>
          <a:effectLst/>
        </p:spPr>
        <p:txBody>
          <a:bodyPr vert="horz" wrap="square" lIns="90000" tIns="46800" rIns="90000" bIns="46800" numCol="1" anchor="b" anchorCtr="0" compatLnSpc="1">
            <a:prstTxWarp prst="textNoShape">
              <a:avLst/>
            </a:prstTxWarp>
          </a:bodyPr>
          <a:lstStyle>
            <a:lvl1pPr>
              <a:buSzPct val="45000"/>
              <a:buFont typeface="Wingdings" charset="2"/>
              <a:buNone/>
              <a:tabLst>
                <a:tab pos="457200" algn="l"/>
                <a:tab pos="914400" algn="l"/>
                <a:tab pos="1371600" algn="l"/>
                <a:tab pos="1828800" algn="l"/>
                <a:tab pos="2286000" algn="l"/>
                <a:tab pos="2743200" algn="l"/>
              </a:tabLst>
              <a:defRPr sz="1200">
                <a:solidFill>
                  <a:srgbClr val="000000"/>
                </a:solidFill>
                <a:latin typeface="Times New Roman" pitchFamily="16" charset="0"/>
                <a:cs typeface="DejaVu Sans" charset="0"/>
              </a:defRPr>
            </a:lvl1pPr>
          </a:lstStyle>
          <a:p>
            <a:endParaRPr lang="en-US"/>
          </a:p>
        </p:txBody>
      </p:sp>
      <p:sp>
        <p:nvSpPr>
          <p:cNvPr id="3079" name="Rectangle 7"/>
          <p:cNvSpPr>
            <a:spLocks noGrp="1" noChangeArrowheads="1"/>
          </p:cNvSpPr>
          <p:nvPr>
            <p:ph type="sldNum"/>
          </p:nvPr>
        </p:nvSpPr>
        <p:spPr bwMode="auto">
          <a:xfrm>
            <a:off x="3884613" y="8685213"/>
            <a:ext cx="2970212" cy="455612"/>
          </a:xfrm>
          <a:prstGeom prst="rect">
            <a:avLst/>
          </a:prstGeom>
          <a:noFill/>
          <a:ln w="9525" cap="flat">
            <a:noFill/>
            <a:round/>
            <a:headEnd/>
            <a:tailEnd/>
          </a:ln>
          <a:effectLst/>
        </p:spPr>
        <p:txBody>
          <a:bodyPr vert="horz" wrap="square" lIns="90000" tIns="46800" rIns="90000" bIns="46800" numCol="1" anchor="b" anchorCtr="0" compatLnSpc="1">
            <a:prstTxWarp prst="textNoShape">
              <a:avLst/>
            </a:prstTxWarp>
          </a:bodyPr>
          <a:lstStyle>
            <a:lvl1pPr algn="r">
              <a:buSzPct val="45000"/>
              <a:buFont typeface="Wingdings" charset="2"/>
              <a:buNone/>
              <a:tabLst>
                <a:tab pos="457200" algn="l"/>
                <a:tab pos="914400" algn="l"/>
                <a:tab pos="1371600" algn="l"/>
                <a:tab pos="1828800" algn="l"/>
                <a:tab pos="2286000" algn="l"/>
                <a:tab pos="2743200" algn="l"/>
              </a:tabLst>
              <a:defRPr sz="1200">
                <a:solidFill>
                  <a:srgbClr val="000000"/>
                </a:solidFill>
                <a:latin typeface="Times New Roman" pitchFamily="16" charset="0"/>
                <a:cs typeface="DejaVu Sans" charset="0"/>
              </a:defRPr>
            </a:lvl1pPr>
          </a:lstStyle>
          <a:p>
            <a:fld id="{769217D4-1322-480D-8B7E-058104E2ECE8}" type="slidenum">
              <a:rPr lang="en-US"/>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4B67355B-032B-4C15-87C1-19998FB93F33}" type="slidenum">
              <a:rPr lang="en-US"/>
              <a:pPr/>
              <a:t>1</a:t>
            </a:fld>
            <a:endParaRPr lang="en-US"/>
          </a:p>
        </p:txBody>
      </p:sp>
      <p:sp>
        <p:nvSpPr>
          <p:cNvPr id="10241"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0242"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60FFDEBF-D3D1-4719-A81B-505C12708D1A}" type="slidenum">
              <a:rPr lang="en-US"/>
              <a:pPr/>
              <a:t>2</a:t>
            </a:fld>
            <a:endParaRPr lang="en-US"/>
          </a:p>
        </p:txBody>
      </p:sp>
      <p:sp>
        <p:nvSpPr>
          <p:cNvPr id="11265"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1266"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8F4180CC-C7E8-40D6-A0A1-39B9E2A4C80B}" type="slidenum">
              <a:rPr lang="en-US"/>
              <a:pPr/>
              <a:t>3</a:t>
            </a:fld>
            <a:endParaRPr lang="en-US"/>
          </a:p>
        </p:txBody>
      </p:sp>
      <p:sp>
        <p:nvSpPr>
          <p:cNvPr id="122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2290"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C45E2CFF-51A6-4731-91FD-134741CA35B0}" type="slidenum">
              <a:rPr lang="en-US"/>
              <a:pPr/>
              <a:t>4</a:t>
            </a:fld>
            <a:endParaRPr lang="en-US"/>
          </a:p>
        </p:txBody>
      </p:sp>
      <p:sp>
        <p:nvSpPr>
          <p:cNvPr id="13313"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61729B14-C7A4-454D-AD73-3660908BE8F1}" type="slidenum">
              <a:rPr lang="en-US"/>
              <a:pPr/>
              <a:t>5</a:t>
            </a:fld>
            <a:endParaRPr lang="en-US"/>
          </a:p>
        </p:txBody>
      </p:sp>
      <p:sp>
        <p:nvSpPr>
          <p:cNvPr id="14337"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90AE209C-B68E-4083-95DB-5B638A28E058}" type="slidenum">
              <a:rPr lang="en-US"/>
              <a:pPr/>
              <a:t>6</a:t>
            </a:fld>
            <a:endParaRPr lang="en-US"/>
          </a:p>
        </p:txBody>
      </p:sp>
      <p:sp>
        <p:nvSpPr>
          <p:cNvPr id="15361"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362"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idx="10"/>
          </p:nvPr>
        </p:nvSpPr>
        <p:spPr/>
        <p:txBody>
          <a:bodyPr/>
          <a:lstStyle>
            <a:lvl1pPr>
              <a:defRPr/>
            </a:lvl1pPr>
          </a:lstStyle>
          <a:p>
            <a:fld id="{762DAD63-D720-4FCB-912B-07B075FE19C6}" type="slidenum">
              <a:rPr lang="en-US"/>
              <a:pPr/>
              <a:t>‹#›</a:t>
            </a:fld>
            <a:endParaRPr lang="en-US"/>
          </a:p>
        </p:txBody>
      </p:sp>
      <p:sp>
        <p:nvSpPr>
          <p:cNvPr id="5" name="Date Placeholder 4"/>
          <p:cNvSpPr>
            <a:spLocks noGrp="1"/>
          </p:cNvSpPr>
          <p:nvPr>
            <p:ph type="dt" idx="11"/>
          </p:nvPr>
        </p:nvSpPr>
        <p:spPr/>
        <p:txBody>
          <a:bodyPr/>
          <a:lstStyle>
            <a:lvl1pPr>
              <a:defRPr/>
            </a:lvl1pPr>
          </a:lstStyle>
          <a:p>
            <a:endParaRPr lang="de-DE"/>
          </a:p>
        </p:txBody>
      </p:sp>
      <p:sp>
        <p:nvSpPr>
          <p:cNvPr id="6" name="Footer Placeholder 5"/>
          <p:cNvSpPr>
            <a:spLocks noGrp="1"/>
          </p:cNvSpPr>
          <p:nvPr>
            <p:ph type="ftr" idx="12"/>
          </p:nvPr>
        </p:nvSpPr>
        <p:spPr/>
        <p:txBody>
          <a:bodyPr/>
          <a:lstStyle>
            <a:lvl1pPr>
              <a:defRPr/>
            </a:lvl1p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idx="10"/>
          </p:nvPr>
        </p:nvSpPr>
        <p:spPr/>
        <p:txBody>
          <a:bodyPr/>
          <a:lstStyle>
            <a:lvl1pPr>
              <a:defRPr/>
            </a:lvl1pPr>
          </a:lstStyle>
          <a:p>
            <a:fld id="{2E2C40E2-5073-4E7F-906B-9ACDA2BB95BE}" type="slidenum">
              <a:rPr lang="en-US"/>
              <a:pPr/>
              <a:t>‹#›</a:t>
            </a:fld>
            <a:endParaRPr lang="en-US"/>
          </a:p>
        </p:txBody>
      </p:sp>
      <p:sp>
        <p:nvSpPr>
          <p:cNvPr id="5" name="Date Placeholder 4"/>
          <p:cNvSpPr>
            <a:spLocks noGrp="1"/>
          </p:cNvSpPr>
          <p:nvPr>
            <p:ph type="dt" idx="11"/>
          </p:nvPr>
        </p:nvSpPr>
        <p:spPr/>
        <p:txBody>
          <a:bodyPr/>
          <a:lstStyle>
            <a:lvl1pPr>
              <a:defRPr/>
            </a:lvl1pPr>
          </a:lstStyle>
          <a:p>
            <a:endParaRPr lang="de-DE"/>
          </a:p>
        </p:txBody>
      </p:sp>
      <p:sp>
        <p:nvSpPr>
          <p:cNvPr id="6" name="Footer Placeholder 5"/>
          <p:cNvSpPr>
            <a:spLocks noGrp="1"/>
          </p:cNvSpPr>
          <p:nvPr>
            <p:ph type="ftr" idx="12"/>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5813" cy="58499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499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idx="10"/>
          </p:nvPr>
        </p:nvSpPr>
        <p:spPr/>
        <p:txBody>
          <a:bodyPr/>
          <a:lstStyle>
            <a:lvl1pPr>
              <a:defRPr/>
            </a:lvl1pPr>
          </a:lstStyle>
          <a:p>
            <a:fld id="{DD03340D-A581-49C1-BD84-EA004297B94F}" type="slidenum">
              <a:rPr lang="en-US"/>
              <a:pPr/>
              <a:t>‹#›</a:t>
            </a:fld>
            <a:endParaRPr lang="en-US"/>
          </a:p>
        </p:txBody>
      </p:sp>
      <p:sp>
        <p:nvSpPr>
          <p:cNvPr id="5" name="Date Placeholder 4"/>
          <p:cNvSpPr>
            <a:spLocks noGrp="1"/>
          </p:cNvSpPr>
          <p:nvPr>
            <p:ph type="dt" idx="11"/>
          </p:nvPr>
        </p:nvSpPr>
        <p:spPr/>
        <p:txBody>
          <a:bodyPr/>
          <a:lstStyle>
            <a:lvl1pPr>
              <a:defRPr/>
            </a:lvl1pPr>
          </a:lstStyle>
          <a:p>
            <a:endParaRPr lang="de-DE"/>
          </a:p>
        </p:txBody>
      </p:sp>
      <p:sp>
        <p:nvSpPr>
          <p:cNvPr id="6" name="Footer Placeholder 5"/>
          <p:cNvSpPr>
            <a:spLocks noGrp="1"/>
          </p:cNvSpPr>
          <p:nvPr>
            <p:ph type="ftr" idx="12"/>
          </p:nvPr>
        </p:nvSpPr>
        <p:spPr/>
        <p:txBody>
          <a:bodyPr/>
          <a:lstStyle>
            <a:lvl1pPr>
              <a:defRPr/>
            </a:lvl1p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idx="10"/>
          </p:nvPr>
        </p:nvSpPr>
        <p:spPr/>
        <p:txBody>
          <a:bodyPr/>
          <a:lstStyle>
            <a:lvl1pPr>
              <a:defRPr/>
            </a:lvl1pPr>
          </a:lstStyle>
          <a:p>
            <a:endParaRPr lang="de-DE"/>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3464C3DE-2505-45E6-830F-34F776201F7A}"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de-DE"/>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E6AB3DF8-0181-485B-B5F5-653F92345D9A}"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endParaRPr lang="de-DE"/>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F23D3C6B-6492-4465-9D3B-340EA19FBDF7}"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4963"/>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604963"/>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p:txBody>
          <a:bodyPr/>
          <a:lstStyle>
            <a:lvl1pPr>
              <a:defRPr/>
            </a:lvl1pPr>
          </a:lstStyle>
          <a:p>
            <a:endParaRPr lang="de-DE"/>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62302B59-3379-4EF6-8AEB-87C36F215F85}"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idx="10"/>
          </p:nvPr>
        </p:nvSpPr>
        <p:spPr/>
        <p:txBody>
          <a:bodyPr/>
          <a:lstStyle>
            <a:lvl1pPr>
              <a:defRPr/>
            </a:lvl1pPr>
          </a:lstStyle>
          <a:p>
            <a:endParaRPr lang="de-DE"/>
          </a:p>
        </p:txBody>
      </p:sp>
      <p:sp>
        <p:nvSpPr>
          <p:cNvPr id="8" name="Footer Placeholder 7"/>
          <p:cNvSpPr>
            <a:spLocks noGrp="1"/>
          </p:cNvSpPr>
          <p:nvPr>
            <p:ph type="ftr" idx="11"/>
          </p:nvPr>
        </p:nvSpPr>
        <p:spPr/>
        <p:txBody>
          <a:bodyPr/>
          <a:lstStyle>
            <a:lvl1pPr>
              <a:defRPr/>
            </a:lvl1pPr>
          </a:lstStyle>
          <a:p>
            <a:endParaRPr lang="en-US"/>
          </a:p>
        </p:txBody>
      </p:sp>
      <p:sp>
        <p:nvSpPr>
          <p:cNvPr id="9" name="Slide Number Placeholder 8"/>
          <p:cNvSpPr>
            <a:spLocks noGrp="1"/>
          </p:cNvSpPr>
          <p:nvPr>
            <p:ph type="sldNum" idx="12"/>
          </p:nvPr>
        </p:nvSpPr>
        <p:spPr/>
        <p:txBody>
          <a:bodyPr/>
          <a:lstStyle>
            <a:lvl1pPr>
              <a:defRPr/>
            </a:lvl1pPr>
          </a:lstStyle>
          <a:p>
            <a:fld id="{3C4699D9-38A4-41AA-BE7E-9747308D11AF}"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idx="10"/>
          </p:nvPr>
        </p:nvSpPr>
        <p:spPr/>
        <p:txBody>
          <a:bodyPr/>
          <a:lstStyle>
            <a:lvl1pPr>
              <a:defRPr/>
            </a:lvl1pPr>
          </a:lstStyle>
          <a:p>
            <a:endParaRPr lang="de-DE"/>
          </a:p>
        </p:txBody>
      </p:sp>
      <p:sp>
        <p:nvSpPr>
          <p:cNvPr id="4" name="Footer Placeholder 3"/>
          <p:cNvSpPr>
            <a:spLocks noGrp="1"/>
          </p:cNvSpPr>
          <p:nvPr>
            <p:ph type="ftr" idx="11"/>
          </p:nvPr>
        </p:nvSpPr>
        <p:spPr/>
        <p:txBody>
          <a:bodyPr/>
          <a:lstStyle>
            <a:lvl1pPr>
              <a:defRPr/>
            </a:lvl1pPr>
          </a:lstStyle>
          <a:p>
            <a:endParaRPr lang="en-US"/>
          </a:p>
        </p:txBody>
      </p:sp>
      <p:sp>
        <p:nvSpPr>
          <p:cNvPr id="5" name="Slide Number Placeholder 4"/>
          <p:cNvSpPr>
            <a:spLocks noGrp="1"/>
          </p:cNvSpPr>
          <p:nvPr>
            <p:ph type="sldNum" idx="12"/>
          </p:nvPr>
        </p:nvSpPr>
        <p:spPr/>
        <p:txBody>
          <a:bodyPr/>
          <a:lstStyle>
            <a:lvl1pPr>
              <a:defRPr/>
            </a:lvl1pPr>
          </a:lstStyle>
          <a:p>
            <a:fld id="{FE85929B-F78D-4BE6-A609-C6F757F977DD}"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endParaRPr lang="de-DE"/>
          </a:p>
        </p:txBody>
      </p:sp>
      <p:sp>
        <p:nvSpPr>
          <p:cNvPr id="3" name="Footer Placeholder 2"/>
          <p:cNvSpPr>
            <a:spLocks noGrp="1"/>
          </p:cNvSpPr>
          <p:nvPr>
            <p:ph type="ftr" idx="11"/>
          </p:nvPr>
        </p:nvSpPr>
        <p:spPr/>
        <p:txBody>
          <a:bodyPr/>
          <a:lstStyle>
            <a:lvl1pPr>
              <a:defRPr/>
            </a:lvl1pPr>
          </a:lstStyle>
          <a:p>
            <a:endParaRPr lang="en-US"/>
          </a:p>
        </p:txBody>
      </p:sp>
      <p:sp>
        <p:nvSpPr>
          <p:cNvPr id="4" name="Slide Number Placeholder 3"/>
          <p:cNvSpPr>
            <a:spLocks noGrp="1"/>
          </p:cNvSpPr>
          <p:nvPr>
            <p:ph type="sldNum" idx="12"/>
          </p:nvPr>
        </p:nvSpPr>
        <p:spPr/>
        <p:txBody>
          <a:bodyPr/>
          <a:lstStyle>
            <a:lvl1pPr>
              <a:defRPr/>
            </a:lvl1pPr>
          </a:lstStyle>
          <a:p>
            <a:fld id="{FB758A75-F8B3-4B8B-890F-E6ACE0B66F20}"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endParaRPr lang="de-DE"/>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875A38CD-6130-4AB9-8C83-71FF5BA88E0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idx="10"/>
          </p:nvPr>
        </p:nvSpPr>
        <p:spPr/>
        <p:txBody>
          <a:bodyPr/>
          <a:lstStyle>
            <a:lvl1pPr>
              <a:defRPr/>
            </a:lvl1pPr>
          </a:lstStyle>
          <a:p>
            <a:fld id="{0A7CD803-0E51-475E-B001-B6FDD661B4A0}" type="slidenum">
              <a:rPr lang="en-US"/>
              <a:pPr/>
              <a:t>‹#›</a:t>
            </a:fld>
            <a:endParaRPr lang="en-US"/>
          </a:p>
        </p:txBody>
      </p:sp>
      <p:sp>
        <p:nvSpPr>
          <p:cNvPr id="5" name="Date Placeholder 4"/>
          <p:cNvSpPr>
            <a:spLocks noGrp="1"/>
          </p:cNvSpPr>
          <p:nvPr>
            <p:ph type="dt" idx="11"/>
          </p:nvPr>
        </p:nvSpPr>
        <p:spPr/>
        <p:txBody>
          <a:bodyPr/>
          <a:lstStyle>
            <a:lvl1pPr>
              <a:defRPr/>
            </a:lvl1pPr>
          </a:lstStyle>
          <a:p>
            <a:endParaRPr lang="de-DE"/>
          </a:p>
        </p:txBody>
      </p:sp>
      <p:sp>
        <p:nvSpPr>
          <p:cNvPr id="6" name="Footer Placeholder 5"/>
          <p:cNvSpPr>
            <a:spLocks noGrp="1"/>
          </p:cNvSpPr>
          <p:nvPr>
            <p:ph type="ftr" idx="12"/>
          </p:nvPr>
        </p:nvSpPr>
        <p:spPr/>
        <p:txBody>
          <a:bodyPr/>
          <a:lstStyle>
            <a:lvl1pPr>
              <a:defRPr/>
            </a:lvl1pPr>
          </a:lstStyle>
          <a:p>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endParaRPr lang="de-DE"/>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F31E1BD9-454E-4A04-B6AE-6A5F0AE587BD}"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de-DE"/>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4F84A23B-BEE8-4B26-99B2-80D4614D3F3E}"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604963"/>
            <a:ext cx="2055813" cy="45243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4963"/>
            <a:ext cx="6019800" cy="45243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de-DE"/>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D26707BC-2855-4957-B1A0-158A88CB644C}" type="slidenum">
              <a:rPr lang="en-US"/>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1844675"/>
            <a:ext cx="7770813" cy="1735138"/>
          </a:xfrm>
        </p:spPr>
        <p:txBody>
          <a:bodyPr/>
          <a:lstStyle/>
          <a:p>
            <a:r>
              <a:rPr lang="en-US" smtClean="0"/>
              <a:t>Click to edit Master title style</a:t>
            </a:r>
            <a:endParaRPr lang="en-US"/>
          </a:p>
        </p:txBody>
      </p:sp>
      <p:sp>
        <p:nvSpPr>
          <p:cNvPr id="3" name="Date Placeholder 2"/>
          <p:cNvSpPr>
            <a:spLocks noGrp="1"/>
          </p:cNvSpPr>
          <p:nvPr>
            <p:ph type="dt" idx="10"/>
          </p:nvPr>
        </p:nvSpPr>
        <p:spPr>
          <a:xfrm>
            <a:off x="457200" y="6243638"/>
            <a:ext cx="2132013" cy="455612"/>
          </a:xfrm>
        </p:spPr>
        <p:txBody>
          <a:bodyPr/>
          <a:lstStyle>
            <a:lvl1pPr>
              <a:defRPr/>
            </a:lvl1pPr>
          </a:lstStyle>
          <a:p>
            <a:endParaRPr lang="de-DE"/>
          </a:p>
        </p:txBody>
      </p:sp>
      <p:sp>
        <p:nvSpPr>
          <p:cNvPr id="4" name="Footer Placeholder 3"/>
          <p:cNvSpPr>
            <a:spLocks noGrp="1"/>
          </p:cNvSpPr>
          <p:nvPr>
            <p:ph type="ftr" idx="11"/>
          </p:nvPr>
        </p:nvSpPr>
        <p:spPr>
          <a:xfrm>
            <a:off x="3124200" y="6248400"/>
            <a:ext cx="2894013" cy="455613"/>
          </a:xfrm>
        </p:spPr>
        <p:txBody>
          <a:bodyPr/>
          <a:lstStyle>
            <a:lvl1pPr>
              <a:defRPr/>
            </a:lvl1pPr>
          </a:lstStyle>
          <a:p>
            <a:endParaRPr lang="en-US"/>
          </a:p>
        </p:txBody>
      </p:sp>
      <p:sp>
        <p:nvSpPr>
          <p:cNvPr id="5" name="Slide Number Placeholder 4"/>
          <p:cNvSpPr>
            <a:spLocks noGrp="1"/>
          </p:cNvSpPr>
          <p:nvPr>
            <p:ph type="sldNum" idx="12"/>
          </p:nvPr>
        </p:nvSpPr>
        <p:spPr>
          <a:xfrm>
            <a:off x="6553200" y="6243638"/>
            <a:ext cx="2132013" cy="455612"/>
          </a:xfrm>
        </p:spPr>
        <p:txBody>
          <a:bodyPr/>
          <a:lstStyle>
            <a:lvl1pPr>
              <a:defRPr/>
            </a:lvl1pPr>
          </a:lstStyle>
          <a:p>
            <a:fld id="{2C4F2CED-3A08-4FBD-8300-8064CC02293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idx="10"/>
          </p:nvPr>
        </p:nvSpPr>
        <p:spPr/>
        <p:txBody>
          <a:bodyPr/>
          <a:lstStyle>
            <a:lvl1pPr>
              <a:defRPr/>
            </a:lvl1pPr>
          </a:lstStyle>
          <a:p>
            <a:fld id="{A4241B56-5214-4B49-B13F-FDB76036ACDE}" type="slidenum">
              <a:rPr lang="en-US"/>
              <a:pPr/>
              <a:t>‹#›</a:t>
            </a:fld>
            <a:endParaRPr lang="en-US"/>
          </a:p>
        </p:txBody>
      </p:sp>
      <p:sp>
        <p:nvSpPr>
          <p:cNvPr id="5" name="Date Placeholder 4"/>
          <p:cNvSpPr>
            <a:spLocks noGrp="1"/>
          </p:cNvSpPr>
          <p:nvPr>
            <p:ph type="dt" idx="11"/>
          </p:nvPr>
        </p:nvSpPr>
        <p:spPr/>
        <p:txBody>
          <a:bodyPr/>
          <a:lstStyle>
            <a:lvl1pPr>
              <a:defRPr/>
            </a:lvl1pPr>
          </a:lstStyle>
          <a:p>
            <a:endParaRPr lang="de-DE"/>
          </a:p>
        </p:txBody>
      </p:sp>
      <p:sp>
        <p:nvSpPr>
          <p:cNvPr id="6" name="Footer Placeholder 5"/>
          <p:cNvSpPr>
            <a:spLocks noGrp="1"/>
          </p:cNvSpPr>
          <p:nvPr>
            <p:ph type="ftr" idx="12"/>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600200"/>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idx="10"/>
          </p:nvPr>
        </p:nvSpPr>
        <p:spPr/>
        <p:txBody>
          <a:bodyPr/>
          <a:lstStyle>
            <a:lvl1pPr>
              <a:defRPr/>
            </a:lvl1pPr>
          </a:lstStyle>
          <a:p>
            <a:fld id="{0B712D17-9574-4927-9523-B741CA61DC59}" type="slidenum">
              <a:rPr lang="en-US"/>
              <a:pPr/>
              <a:t>‹#›</a:t>
            </a:fld>
            <a:endParaRPr lang="en-US"/>
          </a:p>
        </p:txBody>
      </p:sp>
      <p:sp>
        <p:nvSpPr>
          <p:cNvPr id="6" name="Date Placeholder 5"/>
          <p:cNvSpPr>
            <a:spLocks noGrp="1"/>
          </p:cNvSpPr>
          <p:nvPr>
            <p:ph type="dt" idx="11"/>
          </p:nvPr>
        </p:nvSpPr>
        <p:spPr/>
        <p:txBody>
          <a:bodyPr/>
          <a:lstStyle>
            <a:lvl1pPr>
              <a:defRPr/>
            </a:lvl1pPr>
          </a:lstStyle>
          <a:p>
            <a:endParaRPr lang="de-DE"/>
          </a:p>
        </p:txBody>
      </p:sp>
      <p:sp>
        <p:nvSpPr>
          <p:cNvPr id="7" name="Footer Placeholder 6"/>
          <p:cNvSpPr>
            <a:spLocks noGrp="1"/>
          </p:cNvSpPr>
          <p:nvPr>
            <p:ph type="ftr" idx="12"/>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idx="10"/>
          </p:nvPr>
        </p:nvSpPr>
        <p:spPr/>
        <p:txBody>
          <a:bodyPr/>
          <a:lstStyle>
            <a:lvl1pPr>
              <a:defRPr/>
            </a:lvl1pPr>
          </a:lstStyle>
          <a:p>
            <a:fld id="{17F9A6B4-7693-4340-B3A1-9FBFA256A4DE}" type="slidenum">
              <a:rPr lang="en-US"/>
              <a:pPr/>
              <a:t>‹#›</a:t>
            </a:fld>
            <a:endParaRPr lang="en-US"/>
          </a:p>
        </p:txBody>
      </p:sp>
      <p:sp>
        <p:nvSpPr>
          <p:cNvPr id="8" name="Date Placeholder 7"/>
          <p:cNvSpPr>
            <a:spLocks noGrp="1"/>
          </p:cNvSpPr>
          <p:nvPr>
            <p:ph type="dt" idx="11"/>
          </p:nvPr>
        </p:nvSpPr>
        <p:spPr/>
        <p:txBody>
          <a:bodyPr/>
          <a:lstStyle>
            <a:lvl1pPr>
              <a:defRPr/>
            </a:lvl1pPr>
          </a:lstStyle>
          <a:p>
            <a:endParaRPr lang="de-DE"/>
          </a:p>
        </p:txBody>
      </p:sp>
      <p:sp>
        <p:nvSpPr>
          <p:cNvPr id="9" name="Footer Placeholder 8"/>
          <p:cNvSpPr>
            <a:spLocks noGrp="1"/>
          </p:cNvSpPr>
          <p:nvPr>
            <p:ph type="ftr" idx="12"/>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idx="10"/>
          </p:nvPr>
        </p:nvSpPr>
        <p:spPr/>
        <p:txBody>
          <a:bodyPr/>
          <a:lstStyle>
            <a:lvl1pPr>
              <a:defRPr/>
            </a:lvl1pPr>
          </a:lstStyle>
          <a:p>
            <a:fld id="{C0FFFDCE-CA4D-4A0F-8131-D75406EA8B74}" type="slidenum">
              <a:rPr lang="en-US"/>
              <a:pPr/>
              <a:t>‹#›</a:t>
            </a:fld>
            <a:endParaRPr lang="en-US"/>
          </a:p>
        </p:txBody>
      </p:sp>
      <p:sp>
        <p:nvSpPr>
          <p:cNvPr id="4" name="Date Placeholder 3"/>
          <p:cNvSpPr>
            <a:spLocks noGrp="1"/>
          </p:cNvSpPr>
          <p:nvPr>
            <p:ph type="dt" idx="11"/>
          </p:nvPr>
        </p:nvSpPr>
        <p:spPr/>
        <p:txBody>
          <a:bodyPr/>
          <a:lstStyle>
            <a:lvl1pPr>
              <a:defRPr/>
            </a:lvl1pPr>
          </a:lstStyle>
          <a:p>
            <a:endParaRPr lang="de-DE"/>
          </a:p>
        </p:txBody>
      </p:sp>
      <p:sp>
        <p:nvSpPr>
          <p:cNvPr id="5" name="Footer Placeholder 4"/>
          <p:cNvSpPr>
            <a:spLocks noGrp="1"/>
          </p:cNvSpPr>
          <p:nvPr>
            <p:ph type="ftr" idx="12"/>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fld id="{7D840A3D-7D2F-4ADA-9E56-0E2A6483182B}" type="slidenum">
              <a:rPr lang="en-US"/>
              <a:pPr/>
              <a:t>‹#›</a:t>
            </a:fld>
            <a:endParaRPr lang="en-US"/>
          </a:p>
        </p:txBody>
      </p:sp>
      <p:sp>
        <p:nvSpPr>
          <p:cNvPr id="3" name="Date Placeholder 2"/>
          <p:cNvSpPr>
            <a:spLocks noGrp="1"/>
          </p:cNvSpPr>
          <p:nvPr>
            <p:ph type="dt" idx="11"/>
          </p:nvPr>
        </p:nvSpPr>
        <p:spPr/>
        <p:txBody>
          <a:bodyPr/>
          <a:lstStyle>
            <a:lvl1pPr>
              <a:defRPr/>
            </a:lvl1pPr>
          </a:lstStyle>
          <a:p>
            <a:endParaRPr lang="de-DE"/>
          </a:p>
        </p:txBody>
      </p:sp>
      <p:sp>
        <p:nvSpPr>
          <p:cNvPr id="4" name="Footer Placeholder 3"/>
          <p:cNvSpPr>
            <a:spLocks noGrp="1"/>
          </p:cNvSpPr>
          <p:nvPr>
            <p:ph type="ftr" idx="12"/>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idx="10"/>
          </p:nvPr>
        </p:nvSpPr>
        <p:spPr/>
        <p:txBody>
          <a:bodyPr/>
          <a:lstStyle>
            <a:lvl1pPr>
              <a:defRPr/>
            </a:lvl1pPr>
          </a:lstStyle>
          <a:p>
            <a:fld id="{B7787077-9ED7-4A46-86CD-5D2051972A7B}" type="slidenum">
              <a:rPr lang="en-US"/>
              <a:pPr/>
              <a:t>‹#›</a:t>
            </a:fld>
            <a:endParaRPr lang="en-US"/>
          </a:p>
        </p:txBody>
      </p:sp>
      <p:sp>
        <p:nvSpPr>
          <p:cNvPr id="6" name="Date Placeholder 5"/>
          <p:cNvSpPr>
            <a:spLocks noGrp="1"/>
          </p:cNvSpPr>
          <p:nvPr>
            <p:ph type="dt" idx="11"/>
          </p:nvPr>
        </p:nvSpPr>
        <p:spPr/>
        <p:txBody>
          <a:bodyPr/>
          <a:lstStyle>
            <a:lvl1pPr>
              <a:defRPr/>
            </a:lvl1pPr>
          </a:lstStyle>
          <a:p>
            <a:endParaRPr lang="de-DE"/>
          </a:p>
        </p:txBody>
      </p:sp>
      <p:sp>
        <p:nvSpPr>
          <p:cNvPr id="7" name="Footer Placeholder 6"/>
          <p:cNvSpPr>
            <a:spLocks noGrp="1"/>
          </p:cNvSpPr>
          <p:nvPr>
            <p:ph type="ftr" idx="12"/>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idx="10"/>
          </p:nvPr>
        </p:nvSpPr>
        <p:spPr/>
        <p:txBody>
          <a:bodyPr/>
          <a:lstStyle>
            <a:lvl1pPr>
              <a:defRPr/>
            </a:lvl1pPr>
          </a:lstStyle>
          <a:p>
            <a:fld id="{A520C400-9501-4A0F-9F51-AE7DCBD39E33}" type="slidenum">
              <a:rPr lang="en-US"/>
              <a:pPr/>
              <a:t>‹#›</a:t>
            </a:fld>
            <a:endParaRPr lang="en-US"/>
          </a:p>
        </p:txBody>
      </p:sp>
      <p:sp>
        <p:nvSpPr>
          <p:cNvPr id="6" name="Date Placeholder 5"/>
          <p:cNvSpPr>
            <a:spLocks noGrp="1"/>
          </p:cNvSpPr>
          <p:nvPr>
            <p:ph type="dt" idx="11"/>
          </p:nvPr>
        </p:nvSpPr>
        <p:spPr/>
        <p:txBody>
          <a:bodyPr/>
          <a:lstStyle>
            <a:lvl1pPr>
              <a:defRPr/>
            </a:lvl1pPr>
          </a:lstStyle>
          <a:p>
            <a:endParaRPr lang="de-DE"/>
          </a:p>
        </p:txBody>
      </p:sp>
      <p:sp>
        <p:nvSpPr>
          <p:cNvPr id="7" name="Footer Placeholder 6"/>
          <p:cNvSpPr>
            <a:spLocks noGrp="1"/>
          </p:cNvSpPr>
          <p:nvPr>
            <p:ph type="ftr" idx="12"/>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666699"/>
            </a:gs>
            <a:gs pos="100000">
              <a:srgbClr val="2F2F46"/>
            </a:gs>
          </a:gsLst>
          <a:lin ang="2700000" scaled="1"/>
        </a:gradFill>
        <a:effectLst/>
      </p:bgPr>
    </p:bg>
    <p:spTree>
      <p:nvGrpSpPr>
        <p:cNvPr id="1" name=""/>
        <p:cNvGrpSpPr/>
        <p:nvPr/>
      </p:nvGrpSpPr>
      <p:grpSpPr>
        <a:xfrm>
          <a:off x="0" y="0"/>
          <a:ext cx="0" cy="0"/>
          <a:chOff x="0" y="0"/>
          <a:chExt cx="0" cy="0"/>
        </a:xfrm>
      </p:grpSpPr>
      <p:grpSp>
        <p:nvGrpSpPr>
          <p:cNvPr id="1025" name="Group 1"/>
          <p:cNvGrpSpPr>
            <a:grpSpLocks/>
          </p:cNvGrpSpPr>
          <p:nvPr/>
        </p:nvGrpSpPr>
        <p:grpSpPr bwMode="auto">
          <a:xfrm>
            <a:off x="-103188" y="1308100"/>
            <a:ext cx="9348788" cy="5630863"/>
            <a:chOff x="-65" y="824"/>
            <a:chExt cx="5889" cy="3547"/>
          </a:xfrm>
        </p:grpSpPr>
        <p:sp>
          <p:nvSpPr>
            <p:cNvPr id="1026" name="Rectangle 2"/>
            <p:cNvSpPr>
              <a:spLocks noChangeArrowheads="1"/>
            </p:cNvSpPr>
            <p:nvPr/>
          </p:nvSpPr>
          <p:spPr bwMode="auto">
            <a:xfrm rot="20820000" flipV="1">
              <a:off x="-14" y="1030"/>
              <a:ext cx="1743" cy="5"/>
            </a:xfrm>
            <a:prstGeom prst="rect">
              <a:avLst/>
            </a:prstGeom>
            <a:gradFill rotWithShape="0">
              <a:gsLst>
                <a:gs pos="0">
                  <a:srgbClr val="666699"/>
                </a:gs>
                <a:gs pos="100000">
                  <a:srgbClr val="5C5C8A"/>
                </a:gs>
              </a:gsLst>
              <a:lin ang="2700000" scaled="1"/>
            </a:gradFill>
            <a:ln w="9525" cap="flat">
              <a:noFill/>
              <a:round/>
              <a:headEnd/>
              <a:tailEnd/>
            </a:ln>
            <a:effectLst/>
          </p:spPr>
          <p:txBody>
            <a:bodyPr rot="10800000" wrap="none" anchor="ctr"/>
            <a:lstStyle/>
            <a:p>
              <a:endParaRPr lang="en-US"/>
            </a:p>
          </p:txBody>
        </p:sp>
        <p:sp>
          <p:nvSpPr>
            <p:cNvPr id="1027" name="Rectangle 3"/>
            <p:cNvSpPr>
              <a:spLocks noChangeArrowheads="1"/>
            </p:cNvSpPr>
            <p:nvPr/>
          </p:nvSpPr>
          <p:spPr bwMode="auto">
            <a:xfrm rot="20760000" flipV="1">
              <a:off x="-24" y="1125"/>
              <a:ext cx="2032" cy="6"/>
            </a:xfrm>
            <a:prstGeom prst="rect">
              <a:avLst/>
            </a:prstGeom>
            <a:gradFill rotWithShape="0">
              <a:gsLst>
                <a:gs pos="0">
                  <a:srgbClr val="666699"/>
                </a:gs>
                <a:gs pos="100000">
                  <a:srgbClr val="5C5C8A"/>
                </a:gs>
              </a:gsLst>
              <a:lin ang="2700000" scaled="1"/>
            </a:gradFill>
            <a:ln w="9525" cap="flat">
              <a:noFill/>
              <a:round/>
              <a:headEnd/>
              <a:tailEnd/>
            </a:ln>
            <a:effectLst/>
          </p:spPr>
          <p:txBody>
            <a:bodyPr rot="10800000" wrap="none" anchor="ctr"/>
            <a:lstStyle/>
            <a:p>
              <a:endParaRPr lang="en-US"/>
            </a:p>
          </p:txBody>
        </p:sp>
        <p:sp>
          <p:nvSpPr>
            <p:cNvPr id="1028" name="Rectangle 4"/>
            <p:cNvSpPr>
              <a:spLocks noChangeArrowheads="1"/>
            </p:cNvSpPr>
            <p:nvPr/>
          </p:nvSpPr>
          <p:spPr bwMode="auto">
            <a:xfrm rot="20760000" flipV="1">
              <a:off x="-27" y="1195"/>
              <a:ext cx="2245" cy="5"/>
            </a:xfrm>
            <a:prstGeom prst="rect">
              <a:avLst/>
            </a:prstGeom>
            <a:gradFill rotWithShape="0">
              <a:gsLst>
                <a:gs pos="0">
                  <a:srgbClr val="666699"/>
                </a:gs>
                <a:gs pos="100000">
                  <a:srgbClr val="5C5C8A"/>
                </a:gs>
              </a:gsLst>
              <a:lin ang="2700000" scaled="1"/>
            </a:gradFill>
            <a:ln w="9525" cap="flat">
              <a:noFill/>
              <a:round/>
              <a:headEnd/>
              <a:tailEnd/>
            </a:ln>
            <a:effectLst/>
          </p:spPr>
          <p:txBody>
            <a:bodyPr rot="10800000" wrap="none" anchor="ctr"/>
            <a:lstStyle/>
            <a:p>
              <a:endParaRPr lang="en-US"/>
            </a:p>
          </p:txBody>
        </p:sp>
        <p:sp>
          <p:nvSpPr>
            <p:cNvPr id="1029" name="Rectangle 5"/>
            <p:cNvSpPr>
              <a:spLocks noChangeArrowheads="1"/>
            </p:cNvSpPr>
            <p:nvPr/>
          </p:nvSpPr>
          <p:spPr bwMode="auto">
            <a:xfrm rot="20700000" flipV="1">
              <a:off x="-43" y="1280"/>
              <a:ext cx="2475" cy="5"/>
            </a:xfrm>
            <a:prstGeom prst="rect">
              <a:avLst/>
            </a:prstGeom>
            <a:gradFill rotWithShape="0">
              <a:gsLst>
                <a:gs pos="0">
                  <a:srgbClr val="666699"/>
                </a:gs>
                <a:gs pos="100000">
                  <a:srgbClr val="5C5C8A"/>
                </a:gs>
              </a:gsLst>
              <a:lin ang="2700000" scaled="1"/>
            </a:gradFill>
            <a:ln w="9525" cap="flat">
              <a:noFill/>
              <a:round/>
              <a:headEnd/>
              <a:tailEnd/>
            </a:ln>
            <a:effectLst/>
          </p:spPr>
          <p:txBody>
            <a:bodyPr rot="10800000" wrap="none" anchor="ctr"/>
            <a:lstStyle/>
            <a:p>
              <a:endParaRPr lang="en-US"/>
            </a:p>
          </p:txBody>
        </p:sp>
        <p:sp>
          <p:nvSpPr>
            <p:cNvPr id="1030" name="Rectangle 6"/>
            <p:cNvSpPr>
              <a:spLocks noChangeArrowheads="1"/>
            </p:cNvSpPr>
            <p:nvPr/>
          </p:nvSpPr>
          <p:spPr bwMode="auto">
            <a:xfrm rot="20640000" flipV="1">
              <a:off x="-51" y="1396"/>
              <a:ext cx="2769" cy="5"/>
            </a:xfrm>
            <a:prstGeom prst="rect">
              <a:avLst/>
            </a:prstGeom>
            <a:gradFill rotWithShape="0">
              <a:gsLst>
                <a:gs pos="0">
                  <a:srgbClr val="666699"/>
                </a:gs>
                <a:gs pos="100000">
                  <a:srgbClr val="5C5C8A"/>
                </a:gs>
              </a:gsLst>
              <a:lin ang="2700000" scaled="1"/>
            </a:gradFill>
            <a:ln w="9525" cap="flat">
              <a:noFill/>
              <a:round/>
              <a:headEnd/>
              <a:tailEnd/>
            </a:ln>
            <a:effectLst/>
          </p:spPr>
          <p:txBody>
            <a:bodyPr rot="10800000" wrap="none" anchor="ctr"/>
            <a:lstStyle/>
            <a:p>
              <a:endParaRPr lang="en-US"/>
            </a:p>
          </p:txBody>
        </p:sp>
        <p:sp>
          <p:nvSpPr>
            <p:cNvPr id="1031" name="Rectangle 7"/>
            <p:cNvSpPr>
              <a:spLocks noChangeArrowheads="1"/>
            </p:cNvSpPr>
            <p:nvPr/>
          </p:nvSpPr>
          <p:spPr bwMode="auto">
            <a:xfrm rot="20580000" flipV="1">
              <a:off x="-65" y="1522"/>
              <a:ext cx="3057" cy="5"/>
            </a:xfrm>
            <a:prstGeom prst="rect">
              <a:avLst/>
            </a:prstGeom>
            <a:gradFill rotWithShape="0">
              <a:gsLst>
                <a:gs pos="0">
                  <a:srgbClr val="666699"/>
                </a:gs>
                <a:gs pos="100000">
                  <a:srgbClr val="5C5C8A"/>
                </a:gs>
              </a:gsLst>
              <a:lin ang="2700000" scaled="1"/>
            </a:gradFill>
            <a:ln w="9525" cap="flat">
              <a:noFill/>
              <a:round/>
              <a:headEnd/>
              <a:tailEnd/>
            </a:ln>
            <a:effectLst/>
          </p:spPr>
          <p:txBody>
            <a:bodyPr rot="10800000" wrap="none" anchor="ctr"/>
            <a:lstStyle/>
            <a:p>
              <a:endParaRPr lang="en-US"/>
            </a:p>
          </p:txBody>
        </p:sp>
        <p:sp>
          <p:nvSpPr>
            <p:cNvPr id="1032" name="Rectangle 8"/>
            <p:cNvSpPr>
              <a:spLocks noChangeArrowheads="1"/>
            </p:cNvSpPr>
            <p:nvPr/>
          </p:nvSpPr>
          <p:spPr bwMode="auto">
            <a:xfrm rot="20460000" flipV="1">
              <a:off x="-92" y="1693"/>
              <a:ext cx="3402" cy="5"/>
            </a:xfrm>
            <a:prstGeom prst="rect">
              <a:avLst/>
            </a:prstGeom>
            <a:gradFill rotWithShape="0">
              <a:gsLst>
                <a:gs pos="0">
                  <a:srgbClr val="666699"/>
                </a:gs>
                <a:gs pos="100000">
                  <a:srgbClr val="5C5C8A"/>
                </a:gs>
              </a:gsLst>
              <a:lin ang="2700000" scaled="1"/>
            </a:gradFill>
            <a:ln w="9525" cap="flat">
              <a:noFill/>
              <a:round/>
              <a:headEnd/>
              <a:tailEnd/>
            </a:ln>
            <a:effectLst/>
          </p:spPr>
          <p:txBody>
            <a:bodyPr rot="10800000" wrap="none" anchor="ctr"/>
            <a:lstStyle/>
            <a:p>
              <a:endParaRPr lang="en-US"/>
            </a:p>
          </p:txBody>
        </p:sp>
        <p:sp>
          <p:nvSpPr>
            <p:cNvPr id="1033" name="Rectangle 9"/>
            <p:cNvSpPr>
              <a:spLocks noChangeArrowheads="1"/>
            </p:cNvSpPr>
            <p:nvPr/>
          </p:nvSpPr>
          <p:spPr bwMode="auto">
            <a:xfrm rot="20340000" flipV="1">
              <a:off x="-99" y="1860"/>
              <a:ext cx="3748" cy="6"/>
            </a:xfrm>
            <a:prstGeom prst="rect">
              <a:avLst/>
            </a:prstGeom>
            <a:gradFill rotWithShape="0">
              <a:gsLst>
                <a:gs pos="0">
                  <a:srgbClr val="666699"/>
                </a:gs>
                <a:gs pos="100000">
                  <a:srgbClr val="565681"/>
                </a:gs>
              </a:gsLst>
              <a:lin ang="2700000" scaled="1"/>
            </a:gradFill>
            <a:ln w="9525" cap="flat">
              <a:noFill/>
              <a:round/>
              <a:headEnd/>
              <a:tailEnd/>
            </a:ln>
            <a:effectLst/>
          </p:spPr>
          <p:txBody>
            <a:bodyPr rot="10800000" wrap="none" anchor="ctr"/>
            <a:lstStyle/>
            <a:p>
              <a:endParaRPr lang="en-US"/>
            </a:p>
          </p:txBody>
        </p:sp>
        <p:sp>
          <p:nvSpPr>
            <p:cNvPr id="1034" name="Rectangle 10"/>
            <p:cNvSpPr>
              <a:spLocks noChangeArrowheads="1"/>
            </p:cNvSpPr>
            <p:nvPr/>
          </p:nvSpPr>
          <p:spPr bwMode="auto">
            <a:xfrm rot="20220000" flipV="1">
              <a:off x="-165" y="2049"/>
              <a:ext cx="4208" cy="5"/>
            </a:xfrm>
            <a:prstGeom prst="rect">
              <a:avLst/>
            </a:prstGeom>
            <a:gradFill rotWithShape="0">
              <a:gsLst>
                <a:gs pos="0">
                  <a:srgbClr val="666699"/>
                </a:gs>
                <a:gs pos="100000">
                  <a:srgbClr val="4C4C73"/>
                </a:gs>
              </a:gsLst>
              <a:lin ang="2700000" scaled="1"/>
            </a:gradFill>
            <a:ln w="9525" cap="flat">
              <a:noFill/>
              <a:round/>
              <a:headEnd/>
              <a:tailEnd/>
            </a:ln>
            <a:effectLst/>
          </p:spPr>
          <p:txBody>
            <a:bodyPr rot="10800000" wrap="none" anchor="ctr"/>
            <a:lstStyle/>
            <a:p>
              <a:endParaRPr lang="en-US"/>
            </a:p>
          </p:txBody>
        </p:sp>
        <p:sp>
          <p:nvSpPr>
            <p:cNvPr id="1035" name="Rectangle 11"/>
            <p:cNvSpPr>
              <a:spLocks noChangeArrowheads="1"/>
            </p:cNvSpPr>
            <p:nvPr/>
          </p:nvSpPr>
          <p:spPr bwMode="auto">
            <a:xfrm rot="20100000" flipV="1">
              <a:off x="-214" y="2288"/>
              <a:ext cx="4611" cy="5"/>
            </a:xfrm>
            <a:prstGeom prst="rect">
              <a:avLst/>
            </a:prstGeom>
            <a:gradFill rotWithShape="0">
              <a:gsLst>
                <a:gs pos="0">
                  <a:srgbClr val="666699"/>
                </a:gs>
                <a:gs pos="100000">
                  <a:srgbClr val="46466A"/>
                </a:gs>
              </a:gsLst>
              <a:lin ang="2700000" scaled="1"/>
            </a:gradFill>
            <a:ln w="9525" cap="flat">
              <a:noFill/>
              <a:round/>
              <a:headEnd/>
              <a:tailEnd/>
            </a:ln>
            <a:effectLst/>
          </p:spPr>
          <p:txBody>
            <a:bodyPr rot="10800000" wrap="none" anchor="ctr"/>
            <a:lstStyle/>
            <a:p>
              <a:endParaRPr lang="en-US"/>
            </a:p>
          </p:txBody>
        </p:sp>
        <p:sp>
          <p:nvSpPr>
            <p:cNvPr id="1036" name="Rectangle 12"/>
            <p:cNvSpPr>
              <a:spLocks noChangeArrowheads="1"/>
            </p:cNvSpPr>
            <p:nvPr/>
          </p:nvSpPr>
          <p:spPr bwMode="auto">
            <a:xfrm rot="19920000" flipV="1">
              <a:off x="-313" y="2616"/>
              <a:ext cx="5199" cy="5"/>
            </a:xfrm>
            <a:prstGeom prst="rect">
              <a:avLst/>
            </a:prstGeom>
            <a:gradFill rotWithShape="0">
              <a:gsLst>
                <a:gs pos="0">
                  <a:srgbClr val="666699"/>
                </a:gs>
                <a:gs pos="100000">
                  <a:srgbClr val="3D3D5C"/>
                </a:gs>
              </a:gsLst>
              <a:lin ang="2700000" scaled="1"/>
            </a:gradFill>
            <a:ln w="9525" cap="flat">
              <a:noFill/>
              <a:round/>
              <a:headEnd/>
              <a:tailEnd/>
            </a:ln>
            <a:effectLst/>
          </p:spPr>
          <p:txBody>
            <a:bodyPr rot="10800000" wrap="none" anchor="ctr"/>
            <a:lstStyle/>
            <a:p>
              <a:endParaRPr lang="en-US"/>
            </a:p>
          </p:txBody>
        </p:sp>
        <p:sp>
          <p:nvSpPr>
            <p:cNvPr id="1037" name="Rectangle 13"/>
            <p:cNvSpPr>
              <a:spLocks noChangeArrowheads="1"/>
            </p:cNvSpPr>
            <p:nvPr/>
          </p:nvSpPr>
          <p:spPr bwMode="auto">
            <a:xfrm rot="19680000" flipV="1">
              <a:off x="9" y="2878"/>
              <a:ext cx="5400" cy="5"/>
            </a:xfrm>
            <a:prstGeom prst="rect">
              <a:avLst/>
            </a:prstGeom>
            <a:gradFill rotWithShape="0">
              <a:gsLst>
                <a:gs pos="0">
                  <a:srgbClr val="666699"/>
                </a:gs>
                <a:gs pos="100000">
                  <a:srgbClr val="2F2F46"/>
                </a:gs>
              </a:gsLst>
              <a:lin ang="2700000" scaled="1"/>
            </a:gradFill>
            <a:ln w="9525" cap="flat">
              <a:noFill/>
              <a:round/>
              <a:headEnd/>
              <a:tailEnd/>
            </a:ln>
            <a:effectLst/>
          </p:spPr>
          <p:txBody>
            <a:bodyPr rot="10800000" wrap="none" anchor="ctr"/>
            <a:lstStyle/>
            <a:p>
              <a:endParaRPr lang="en-US"/>
            </a:p>
          </p:txBody>
        </p:sp>
        <p:sp>
          <p:nvSpPr>
            <p:cNvPr id="1038" name="Rectangle 14"/>
            <p:cNvSpPr>
              <a:spLocks noChangeArrowheads="1"/>
            </p:cNvSpPr>
            <p:nvPr/>
          </p:nvSpPr>
          <p:spPr bwMode="auto">
            <a:xfrm rot="19380000" flipV="1">
              <a:off x="1320" y="2925"/>
              <a:ext cx="4611" cy="5"/>
            </a:xfrm>
            <a:prstGeom prst="rect">
              <a:avLst/>
            </a:prstGeom>
            <a:gradFill rotWithShape="0">
              <a:gsLst>
                <a:gs pos="0">
                  <a:srgbClr val="666699"/>
                </a:gs>
                <a:gs pos="100000">
                  <a:srgbClr val="1E1E2E"/>
                </a:gs>
              </a:gsLst>
              <a:lin ang="2700000" scaled="1"/>
            </a:gradFill>
            <a:ln w="9525" cap="flat">
              <a:noFill/>
              <a:round/>
              <a:headEnd/>
              <a:tailEnd/>
            </a:ln>
            <a:effectLst/>
          </p:spPr>
          <p:txBody>
            <a:bodyPr rot="10800000" wrap="none" anchor="ctr"/>
            <a:lstStyle/>
            <a:p>
              <a:endParaRPr lang="en-US"/>
            </a:p>
          </p:txBody>
        </p:sp>
        <p:sp>
          <p:nvSpPr>
            <p:cNvPr id="1039" name="Rectangle 15"/>
            <p:cNvSpPr>
              <a:spLocks noChangeArrowheads="1"/>
            </p:cNvSpPr>
            <p:nvPr/>
          </p:nvSpPr>
          <p:spPr bwMode="auto">
            <a:xfrm rot="19020000" flipV="1">
              <a:off x="2682" y="3068"/>
              <a:ext cx="3575" cy="5"/>
            </a:xfrm>
            <a:prstGeom prst="rect">
              <a:avLst/>
            </a:prstGeom>
            <a:gradFill rotWithShape="0">
              <a:gsLst>
                <a:gs pos="0">
                  <a:srgbClr val="666699"/>
                </a:gs>
                <a:gs pos="100000">
                  <a:srgbClr val="030304"/>
                </a:gs>
              </a:gsLst>
              <a:lin ang="2700000" scaled="1"/>
            </a:gradFill>
            <a:ln w="9525" cap="flat">
              <a:noFill/>
              <a:round/>
              <a:headEnd/>
              <a:tailEnd/>
            </a:ln>
            <a:effectLst/>
          </p:spPr>
          <p:txBody>
            <a:bodyPr rot="10800000" wrap="none" anchor="ctr"/>
            <a:lstStyle/>
            <a:p>
              <a:endParaRPr lang="en-US"/>
            </a:p>
          </p:txBody>
        </p:sp>
        <p:sp>
          <p:nvSpPr>
            <p:cNvPr id="1040" name="Rectangle 16"/>
            <p:cNvSpPr>
              <a:spLocks noChangeArrowheads="1"/>
            </p:cNvSpPr>
            <p:nvPr/>
          </p:nvSpPr>
          <p:spPr bwMode="auto">
            <a:xfrm rot="18600000" flipV="1">
              <a:off x="4053" y="3502"/>
              <a:ext cx="2078" cy="5"/>
            </a:xfrm>
            <a:prstGeom prst="rect">
              <a:avLst/>
            </a:prstGeom>
            <a:gradFill rotWithShape="0">
              <a:gsLst>
                <a:gs pos="0">
                  <a:srgbClr val="666699"/>
                </a:gs>
                <a:gs pos="100000">
                  <a:srgbClr val="000000"/>
                </a:gs>
              </a:gsLst>
              <a:lin ang="2700000" scaled="1"/>
            </a:gradFill>
            <a:ln w="9525" cap="flat">
              <a:noFill/>
              <a:round/>
              <a:headEnd/>
              <a:tailEnd/>
            </a:ln>
            <a:effectLst/>
          </p:spPr>
          <p:txBody>
            <a:bodyPr rot="10800000" wrap="none" anchor="ctr"/>
            <a:lstStyle/>
            <a:p>
              <a:endParaRPr lang="en-US"/>
            </a:p>
          </p:txBody>
        </p:sp>
        <p:sp>
          <p:nvSpPr>
            <p:cNvPr id="1041" name="Rectangle 17"/>
            <p:cNvSpPr>
              <a:spLocks noChangeArrowheads="1"/>
            </p:cNvSpPr>
            <p:nvPr/>
          </p:nvSpPr>
          <p:spPr bwMode="auto">
            <a:xfrm rot="18360000" flipH="1" flipV="1">
              <a:off x="5366" y="4166"/>
              <a:ext cx="500" cy="5"/>
            </a:xfrm>
            <a:prstGeom prst="rect">
              <a:avLst/>
            </a:prstGeom>
            <a:gradFill rotWithShape="0">
              <a:gsLst>
                <a:gs pos="0">
                  <a:srgbClr val="666699"/>
                </a:gs>
                <a:gs pos="100000">
                  <a:srgbClr val="000000"/>
                </a:gs>
              </a:gsLst>
              <a:lin ang="2700000" scaled="1"/>
            </a:gradFill>
            <a:ln w="9525" cap="flat">
              <a:noFill/>
              <a:round/>
              <a:headEnd/>
              <a:tailEnd/>
            </a:ln>
            <a:effectLst/>
          </p:spPr>
          <p:txBody>
            <a:bodyPr rot="10800000" wrap="none" anchor="ctr"/>
            <a:lstStyle/>
            <a:p>
              <a:endParaRPr lang="en-US"/>
            </a:p>
          </p:txBody>
        </p:sp>
        <p:sp>
          <p:nvSpPr>
            <p:cNvPr id="1042" name="Rectangle 18"/>
            <p:cNvSpPr>
              <a:spLocks noChangeArrowheads="1"/>
            </p:cNvSpPr>
            <p:nvPr/>
          </p:nvSpPr>
          <p:spPr bwMode="auto">
            <a:xfrm rot="1080000">
              <a:off x="-146" y="2359"/>
              <a:ext cx="6045" cy="5"/>
            </a:xfrm>
            <a:prstGeom prst="rect">
              <a:avLst/>
            </a:prstGeom>
            <a:gradFill rotWithShape="0">
              <a:gsLst>
                <a:gs pos="0">
                  <a:srgbClr val="666699"/>
                </a:gs>
                <a:gs pos="100000">
                  <a:srgbClr val="373753"/>
                </a:gs>
              </a:gsLst>
              <a:lin ang="2700000" scaled="1"/>
            </a:gradFill>
            <a:ln w="9525" cap="flat">
              <a:noFill/>
              <a:round/>
              <a:headEnd/>
              <a:tailEnd/>
            </a:ln>
            <a:effectLst/>
          </p:spPr>
          <p:txBody>
            <a:bodyPr wrap="none" anchor="ctr"/>
            <a:lstStyle/>
            <a:p>
              <a:endParaRPr lang="en-US"/>
            </a:p>
          </p:txBody>
        </p:sp>
        <p:sp>
          <p:nvSpPr>
            <p:cNvPr id="1043" name="Rectangle 19"/>
            <p:cNvSpPr>
              <a:spLocks noChangeArrowheads="1"/>
            </p:cNvSpPr>
            <p:nvPr/>
          </p:nvSpPr>
          <p:spPr bwMode="auto">
            <a:xfrm rot="1560000">
              <a:off x="-197" y="3396"/>
              <a:ext cx="4141" cy="5"/>
            </a:xfrm>
            <a:prstGeom prst="rect">
              <a:avLst/>
            </a:prstGeom>
            <a:gradFill rotWithShape="0">
              <a:gsLst>
                <a:gs pos="0">
                  <a:srgbClr val="666699"/>
                </a:gs>
                <a:gs pos="100000">
                  <a:srgbClr val="404060"/>
                </a:gs>
              </a:gsLst>
              <a:lin ang="2700000" scaled="1"/>
            </a:gradFill>
            <a:ln w="9525" cap="flat">
              <a:noFill/>
              <a:round/>
              <a:headEnd/>
              <a:tailEnd/>
            </a:ln>
            <a:effectLst/>
          </p:spPr>
          <p:txBody>
            <a:bodyPr wrap="none" anchor="ctr"/>
            <a:lstStyle/>
            <a:p>
              <a:endParaRPr lang="en-US"/>
            </a:p>
          </p:txBody>
        </p:sp>
        <p:sp>
          <p:nvSpPr>
            <p:cNvPr id="1044" name="Rectangle 20"/>
            <p:cNvSpPr>
              <a:spLocks noChangeArrowheads="1"/>
            </p:cNvSpPr>
            <p:nvPr/>
          </p:nvSpPr>
          <p:spPr bwMode="auto">
            <a:xfrm rot="1740000">
              <a:off x="-164" y="3623"/>
              <a:ext cx="2803" cy="5"/>
            </a:xfrm>
            <a:prstGeom prst="rect">
              <a:avLst/>
            </a:prstGeom>
            <a:gradFill rotWithShape="0">
              <a:gsLst>
                <a:gs pos="0">
                  <a:srgbClr val="666699"/>
                </a:gs>
                <a:gs pos="100000">
                  <a:srgbClr val="404060"/>
                </a:gs>
              </a:gsLst>
              <a:lin ang="2700000" scaled="1"/>
            </a:gradFill>
            <a:ln w="9525" cap="flat">
              <a:noFill/>
              <a:round/>
              <a:headEnd/>
              <a:tailEnd/>
            </a:ln>
            <a:effectLst/>
          </p:spPr>
          <p:txBody>
            <a:bodyPr wrap="none" anchor="ctr"/>
            <a:lstStyle/>
            <a:p>
              <a:endParaRPr lang="en-US"/>
            </a:p>
          </p:txBody>
        </p:sp>
        <p:sp>
          <p:nvSpPr>
            <p:cNvPr id="1045" name="Rectangle 21"/>
            <p:cNvSpPr>
              <a:spLocks noChangeArrowheads="1"/>
            </p:cNvSpPr>
            <p:nvPr/>
          </p:nvSpPr>
          <p:spPr bwMode="auto">
            <a:xfrm rot="1980000">
              <a:off x="-110" y="3921"/>
              <a:ext cx="1399" cy="5"/>
            </a:xfrm>
            <a:prstGeom prst="rect">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1046" name="Rectangle 22"/>
            <p:cNvSpPr>
              <a:spLocks noChangeArrowheads="1"/>
            </p:cNvSpPr>
            <p:nvPr/>
          </p:nvSpPr>
          <p:spPr bwMode="auto">
            <a:xfrm rot="1380000">
              <a:off x="-215" y="3221"/>
              <a:ext cx="5476" cy="5"/>
            </a:xfrm>
            <a:prstGeom prst="rect">
              <a:avLst/>
            </a:prstGeom>
            <a:gradFill rotWithShape="0">
              <a:gsLst>
                <a:gs pos="0">
                  <a:srgbClr val="666699"/>
                </a:gs>
                <a:gs pos="100000">
                  <a:srgbClr val="31314A"/>
                </a:gs>
              </a:gsLst>
              <a:lin ang="2700000" scaled="1"/>
            </a:gradFill>
            <a:ln w="9525" cap="flat">
              <a:noFill/>
              <a:round/>
              <a:headEnd/>
              <a:tailEnd/>
            </a:ln>
            <a:effectLst/>
          </p:spPr>
          <p:txBody>
            <a:bodyPr wrap="none" anchor="ctr"/>
            <a:lstStyle/>
            <a:p>
              <a:endParaRPr lang="en-US"/>
            </a:p>
          </p:txBody>
        </p:sp>
        <p:sp>
          <p:nvSpPr>
            <p:cNvPr id="1047" name="Rectangle 23"/>
            <p:cNvSpPr>
              <a:spLocks noChangeArrowheads="1"/>
            </p:cNvSpPr>
            <p:nvPr/>
          </p:nvSpPr>
          <p:spPr bwMode="auto">
            <a:xfrm rot="960000">
              <a:off x="-115" y="2128"/>
              <a:ext cx="6015" cy="5"/>
            </a:xfrm>
            <a:prstGeom prst="rect">
              <a:avLst/>
            </a:prstGeom>
            <a:gradFill rotWithShape="0">
              <a:gsLst>
                <a:gs pos="0">
                  <a:srgbClr val="666699"/>
                </a:gs>
                <a:gs pos="100000">
                  <a:srgbClr val="3A3A57"/>
                </a:gs>
              </a:gsLst>
              <a:lin ang="0" scaled="1"/>
            </a:gradFill>
            <a:ln w="9525" cap="flat">
              <a:noFill/>
              <a:round/>
              <a:headEnd/>
              <a:tailEnd/>
            </a:ln>
            <a:effectLst/>
          </p:spPr>
          <p:txBody>
            <a:bodyPr wrap="none" anchor="ctr"/>
            <a:lstStyle/>
            <a:p>
              <a:endParaRPr lang="en-US"/>
            </a:p>
          </p:txBody>
        </p:sp>
        <p:sp>
          <p:nvSpPr>
            <p:cNvPr id="1048" name="Rectangle 24"/>
            <p:cNvSpPr>
              <a:spLocks noChangeArrowheads="1"/>
            </p:cNvSpPr>
            <p:nvPr/>
          </p:nvSpPr>
          <p:spPr bwMode="auto">
            <a:xfrm rot="960000" flipV="1">
              <a:off x="80" y="1944"/>
              <a:ext cx="5755" cy="5"/>
            </a:xfrm>
            <a:prstGeom prst="rect">
              <a:avLst/>
            </a:prstGeom>
            <a:gradFill rotWithShape="0">
              <a:gsLst>
                <a:gs pos="0">
                  <a:srgbClr val="666699"/>
                </a:gs>
                <a:gs pos="100000">
                  <a:srgbClr val="3D3D5C"/>
                </a:gs>
              </a:gsLst>
              <a:lin ang="2700000" scaled="1"/>
            </a:gradFill>
            <a:ln w="9525" cap="flat">
              <a:noFill/>
              <a:round/>
              <a:headEnd/>
              <a:tailEnd/>
            </a:ln>
            <a:effectLst/>
          </p:spPr>
          <p:txBody>
            <a:bodyPr rot="10800000" wrap="none" anchor="ctr"/>
            <a:lstStyle/>
            <a:p>
              <a:endParaRPr lang="en-US"/>
            </a:p>
          </p:txBody>
        </p:sp>
        <p:sp>
          <p:nvSpPr>
            <p:cNvPr id="1049" name="Rectangle 25"/>
            <p:cNvSpPr>
              <a:spLocks noChangeArrowheads="1"/>
            </p:cNvSpPr>
            <p:nvPr/>
          </p:nvSpPr>
          <p:spPr bwMode="auto">
            <a:xfrm rot="840000">
              <a:off x="374" y="1801"/>
              <a:ext cx="5474" cy="5"/>
            </a:xfrm>
            <a:prstGeom prst="rect">
              <a:avLst/>
            </a:prstGeom>
            <a:gradFill rotWithShape="0">
              <a:gsLst>
                <a:gs pos="0">
                  <a:srgbClr val="666699"/>
                </a:gs>
                <a:gs pos="100000">
                  <a:srgbClr val="3D3D5C"/>
                </a:gs>
              </a:gsLst>
              <a:lin ang="2700000" scaled="1"/>
            </a:gradFill>
            <a:ln w="9525" cap="flat">
              <a:noFill/>
              <a:round/>
              <a:headEnd/>
              <a:tailEnd/>
            </a:ln>
            <a:effectLst/>
          </p:spPr>
          <p:txBody>
            <a:bodyPr wrap="none" anchor="ctr"/>
            <a:lstStyle/>
            <a:p>
              <a:endParaRPr lang="en-US"/>
            </a:p>
          </p:txBody>
        </p:sp>
        <p:sp>
          <p:nvSpPr>
            <p:cNvPr id="1050" name="Rectangle 26"/>
            <p:cNvSpPr>
              <a:spLocks noChangeArrowheads="1"/>
            </p:cNvSpPr>
            <p:nvPr/>
          </p:nvSpPr>
          <p:spPr bwMode="auto">
            <a:xfrm rot="780000">
              <a:off x="849" y="1582"/>
              <a:ext cx="4975" cy="5"/>
            </a:xfrm>
            <a:prstGeom prst="rect">
              <a:avLst/>
            </a:prstGeom>
            <a:gradFill rotWithShape="0">
              <a:gsLst>
                <a:gs pos="0">
                  <a:srgbClr val="666699"/>
                </a:gs>
                <a:gs pos="100000">
                  <a:srgbClr val="3D3D5C"/>
                </a:gs>
              </a:gsLst>
              <a:lin ang="2700000" scaled="1"/>
            </a:gradFill>
            <a:ln w="9525" cap="flat">
              <a:noFill/>
              <a:round/>
              <a:headEnd/>
              <a:tailEnd/>
            </a:ln>
            <a:effectLst/>
          </p:spPr>
          <p:txBody>
            <a:bodyPr wrap="none" anchor="ctr"/>
            <a:lstStyle/>
            <a:p>
              <a:endParaRPr lang="en-US"/>
            </a:p>
          </p:txBody>
        </p:sp>
        <p:sp>
          <p:nvSpPr>
            <p:cNvPr id="1051" name="Rectangle 27"/>
            <p:cNvSpPr>
              <a:spLocks noChangeArrowheads="1"/>
            </p:cNvSpPr>
            <p:nvPr/>
          </p:nvSpPr>
          <p:spPr bwMode="auto">
            <a:xfrm rot="720000">
              <a:off x="1054" y="1475"/>
              <a:ext cx="4758" cy="5"/>
            </a:xfrm>
            <a:prstGeom prst="rect">
              <a:avLst/>
            </a:prstGeom>
            <a:gradFill rotWithShape="0">
              <a:gsLst>
                <a:gs pos="0">
                  <a:srgbClr val="666699"/>
                </a:gs>
                <a:gs pos="100000">
                  <a:srgbClr val="3D3D5C"/>
                </a:gs>
              </a:gsLst>
              <a:lin ang="2700000" scaled="1"/>
            </a:gradFill>
            <a:ln w="9525" cap="flat">
              <a:noFill/>
              <a:round/>
              <a:headEnd/>
              <a:tailEnd/>
            </a:ln>
            <a:effectLst/>
          </p:spPr>
          <p:txBody>
            <a:bodyPr wrap="none" anchor="ctr"/>
            <a:lstStyle/>
            <a:p>
              <a:endParaRPr lang="en-US"/>
            </a:p>
          </p:txBody>
        </p:sp>
        <p:sp>
          <p:nvSpPr>
            <p:cNvPr id="1052" name="Rectangle 28"/>
            <p:cNvSpPr>
              <a:spLocks noChangeArrowheads="1"/>
            </p:cNvSpPr>
            <p:nvPr/>
          </p:nvSpPr>
          <p:spPr bwMode="auto">
            <a:xfrm rot="720000">
              <a:off x="1245" y="1376"/>
              <a:ext cx="4556" cy="5"/>
            </a:xfrm>
            <a:prstGeom prst="rect">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1053" name="Rectangle 29"/>
            <p:cNvSpPr>
              <a:spLocks noChangeArrowheads="1"/>
            </p:cNvSpPr>
            <p:nvPr/>
          </p:nvSpPr>
          <p:spPr bwMode="auto">
            <a:xfrm rot="660000" flipV="1">
              <a:off x="1487" y="1305"/>
              <a:ext cx="4313" cy="5"/>
            </a:xfrm>
            <a:prstGeom prst="rect">
              <a:avLst/>
            </a:prstGeom>
            <a:gradFill rotWithShape="0">
              <a:gsLst>
                <a:gs pos="0">
                  <a:srgbClr val="666699"/>
                </a:gs>
                <a:gs pos="100000">
                  <a:srgbClr val="434365"/>
                </a:gs>
              </a:gsLst>
              <a:lin ang="2700000" scaled="1"/>
            </a:gradFill>
            <a:ln w="9525" cap="flat">
              <a:noFill/>
              <a:round/>
              <a:headEnd/>
              <a:tailEnd/>
            </a:ln>
            <a:effectLst/>
          </p:spPr>
          <p:txBody>
            <a:bodyPr rot="10800000" wrap="none" anchor="ctr"/>
            <a:lstStyle/>
            <a:p>
              <a:endParaRPr lang="en-US"/>
            </a:p>
          </p:txBody>
        </p:sp>
        <p:sp>
          <p:nvSpPr>
            <p:cNvPr id="1054" name="Rectangle 30"/>
            <p:cNvSpPr>
              <a:spLocks noChangeArrowheads="1"/>
            </p:cNvSpPr>
            <p:nvPr/>
          </p:nvSpPr>
          <p:spPr bwMode="auto">
            <a:xfrm rot="660000" flipV="1">
              <a:off x="1650" y="1219"/>
              <a:ext cx="4153" cy="5"/>
            </a:xfrm>
            <a:prstGeom prst="rect">
              <a:avLst/>
            </a:prstGeom>
            <a:gradFill rotWithShape="0">
              <a:gsLst>
                <a:gs pos="0">
                  <a:srgbClr val="666699"/>
                </a:gs>
                <a:gs pos="100000">
                  <a:srgbClr val="434365"/>
                </a:gs>
              </a:gsLst>
              <a:lin ang="2700000" scaled="1"/>
            </a:gradFill>
            <a:ln w="9525" cap="flat">
              <a:noFill/>
              <a:round/>
              <a:headEnd/>
              <a:tailEnd/>
            </a:ln>
            <a:effectLst/>
          </p:spPr>
          <p:txBody>
            <a:bodyPr rot="10800000" wrap="none" anchor="ctr"/>
            <a:lstStyle/>
            <a:p>
              <a:endParaRPr lang="en-US"/>
            </a:p>
          </p:txBody>
        </p:sp>
        <p:sp>
          <p:nvSpPr>
            <p:cNvPr id="1055" name="Rectangle 31"/>
            <p:cNvSpPr>
              <a:spLocks noChangeArrowheads="1"/>
            </p:cNvSpPr>
            <p:nvPr/>
          </p:nvSpPr>
          <p:spPr bwMode="auto">
            <a:xfrm rot="840000" flipV="1">
              <a:off x="611" y="1681"/>
              <a:ext cx="5203" cy="6"/>
            </a:xfrm>
            <a:prstGeom prst="rect">
              <a:avLst/>
            </a:prstGeom>
            <a:gradFill rotWithShape="0">
              <a:gsLst>
                <a:gs pos="0">
                  <a:srgbClr val="666699"/>
                </a:gs>
                <a:gs pos="100000">
                  <a:srgbClr val="3D3D5C"/>
                </a:gs>
              </a:gsLst>
              <a:lin ang="2700000" scaled="1"/>
            </a:gradFill>
            <a:ln w="9525" cap="flat">
              <a:noFill/>
              <a:round/>
              <a:headEnd/>
              <a:tailEnd/>
            </a:ln>
            <a:effectLst/>
          </p:spPr>
          <p:txBody>
            <a:bodyPr rot="10800000" wrap="none" anchor="ctr"/>
            <a:lstStyle/>
            <a:p>
              <a:endParaRPr lang="en-US"/>
            </a:p>
          </p:txBody>
        </p:sp>
        <p:sp>
          <p:nvSpPr>
            <p:cNvPr id="1056" name="Rectangle 32"/>
            <p:cNvSpPr>
              <a:spLocks noChangeArrowheads="1"/>
            </p:cNvSpPr>
            <p:nvPr/>
          </p:nvSpPr>
          <p:spPr bwMode="auto">
            <a:xfrm rot="1260000" flipV="1">
              <a:off x="-203" y="2974"/>
              <a:ext cx="6149" cy="5"/>
            </a:xfrm>
            <a:prstGeom prst="rect">
              <a:avLst/>
            </a:prstGeom>
            <a:gradFill rotWithShape="0">
              <a:gsLst>
                <a:gs pos="0">
                  <a:srgbClr val="666699"/>
                </a:gs>
                <a:gs pos="100000">
                  <a:srgbClr val="373753"/>
                </a:gs>
              </a:gsLst>
              <a:lin ang="2700000" scaled="1"/>
            </a:gradFill>
            <a:ln w="9525" cap="flat">
              <a:noFill/>
              <a:round/>
              <a:headEnd/>
              <a:tailEnd/>
            </a:ln>
            <a:effectLst/>
          </p:spPr>
          <p:txBody>
            <a:bodyPr rot="10800000" wrap="none" anchor="ctr"/>
            <a:lstStyle/>
            <a:p>
              <a:endParaRPr lang="en-US"/>
            </a:p>
          </p:txBody>
        </p:sp>
        <p:sp>
          <p:nvSpPr>
            <p:cNvPr id="1057" name="Rectangle 33"/>
            <p:cNvSpPr>
              <a:spLocks noChangeArrowheads="1"/>
            </p:cNvSpPr>
            <p:nvPr/>
          </p:nvSpPr>
          <p:spPr bwMode="auto">
            <a:xfrm rot="1200000" flipV="1">
              <a:off x="-174" y="2661"/>
              <a:ext cx="6103" cy="5"/>
            </a:xfrm>
            <a:prstGeom prst="rect">
              <a:avLst/>
            </a:prstGeom>
            <a:gradFill rotWithShape="0">
              <a:gsLst>
                <a:gs pos="0">
                  <a:srgbClr val="666699"/>
                </a:gs>
                <a:gs pos="100000">
                  <a:srgbClr val="34344E"/>
                </a:gs>
              </a:gsLst>
              <a:lin ang="2700000" scaled="1"/>
            </a:gradFill>
            <a:ln w="9525" cap="flat">
              <a:noFill/>
              <a:round/>
              <a:headEnd/>
              <a:tailEnd/>
            </a:ln>
            <a:effectLst/>
          </p:spPr>
          <p:txBody>
            <a:bodyPr rot="10800000" wrap="none" anchor="ctr"/>
            <a:lstStyle/>
            <a:p>
              <a:endParaRPr lang="en-US"/>
            </a:p>
          </p:txBody>
        </p:sp>
        <p:sp>
          <p:nvSpPr>
            <p:cNvPr id="1058" name="Oval 34"/>
            <p:cNvSpPr>
              <a:spLocks noChangeArrowheads="1"/>
            </p:cNvSpPr>
            <p:nvPr/>
          </p:nvSpPr>
          <p:spPr bwMode="auto">
            <a:xfrm>
              <a:off x="740" y="3359"/>
              <a:ext cx="167" cy="95"/>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1059" name="Oval 35"/>
            <p:cNvSpPr>
              <a:spLocks noChangeArrowheads="1"/>
            </p:cNvSpPr>
            <p:nvPr/>
          </p:nvSpPr>
          <p:spPr bwMode="auto">
            <a:xfrm>
              <a:off x="236" y="3074"/>
              <a:ext cx="167" cy="94"/>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1060" name="Oval 36"/>
            <p:cNvSpPr>
              <a:spLocks noChangeArrowheads="1"/>
            </p:cNvSpPr>
            <p:nvPr/>
          </p:nvSpPr>
          <p:spPr bwMode="auto">
            <a:xfrm>
              <a:off x="159" y="3652"/>
              <a:ext cx="195" cy="105"/>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1061" name="Oval 37"/>
            <p:cNvSpPr>
              <a:spLocks noChangeArrowheads="1"/>
            </p:cNvSpPr>
            <p:nvPr/>
          </p:nvSpPr>
          <p:spPr bwMode="auto">
            <a:xfrm>
              <a:off x="2077" y="2661"/>
              <a:ext cx="155" cy="83"/>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1062" name="Oval 38"/>
            <p:cNvSpPr>
              <a:spLocks noChangeArrowheads="1"/>
            </p:cNvSpPr>
            <p:nvPr/>
          </p:nvSpPr>
          <p:spPr bwMode="auto">
            <a:xfrm>
              <a:off x="1223" y="3076"/>
              <a:ext cx="167" cy="94"/>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1063" name="Oval 39"/>
            <p:cNvSpPr>
              <a:spLocks noChangeArrowheads="1"/>
            </p:cNvSpPr>
            <p:nvPr/>
          </p:nvSpPr>
          <p:spPr bwMode="auto">
            <a:xfrm>
              <a:off x="1686" y="2857"/>
              <a:ext cx="155" cy="89"/>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1064" name="Oval 40"/>
            <p:cNvSpPr>
              <a:spLocks noChangeArrowheads="1"/>
            </p:cNvSpPr>
            <p:nvPr/>
          </p:nvSpPr>
          <p:spPr bwMode="auto">
            <a:xfrm>
              <a:off x="750" y="2839"/>
              <a:ext cx="150" cy="88"/>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1065" name="Oval 41"/>
            <p:cNvSpPr>
              <a:spLocks noChangeArrowheads="1"/>
            </p:cNvSpPr>
            <p:nvPr/>
          </p:nvSpPr>
          <p:spPr bwMode="auto">
            <a:xfrm>
              <a:off x="367" y="2656"/>
              <a:ext cx="149" cy="83"/>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1066" name="Oval 42"/>
            <p:cNvSpPr>
              <a:spLocks noChangeArrowheads="1"/>
            </p:cNvSpPr>
            <p:nvPr/>
          </p:nvSpPr>
          <p:spPr bwMode="auto">
            <a:xfrm>
              <a:off x="1172" y="2642"/>
              <a:ext cx="155" cy="82"/>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1067" name="Oval 43"/>
            <p:cNvSpPr>
              <a:spLocks noChangeArrowheads="1"/>
            </p:cNvSpPr>
            <p:nvPr/>
          </p:nvSpPr>
          <p:spPr bwMode="auto">
            <a:xfrm>
              <a:off x="2401" y="2485"/>
              <a:ext cx="155" cy="82"/>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1068" name="Oval 44"/>
            <p:cNvSpPr>
              <a:spLocks noChangeArrowheads="1"/>
            </p:cNvSpPr>
            <p:nvPr/>
          </p:nvSpPr>
          <p:spPr bwMode="auto">
            <a:xfrm>
              <a:off x="1910" y="2314"/>
              <a:ext cx="133" cy="72"/>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1069" name="Oval 45"/>
            <p:cNvSpPr>
              <a:spLocks noChangeArrowheads="1"/>
            </p:cNvSpPr>
            <p:nvPr/>
          </p:nvSpPr>
          <p:spPr bwMode="auto">
            <a:xfrm>
              <a:off x="2254" y="2154"/>
              <a:ext cx="133" cy="60"/>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1070" name="Oval 46"/>
            <p:cNvSpPr>
              <a:spLocks noChangeArrowheads="1"/>
            </p:cNvSpPr>
            <p:nvPr/>
          </p:nvSpPr>
          <p:spPr bwMode="auto">
            <a:xfrm>
              <a:off x="2742" y="2305"/>
              <a:ext cx="139" cy="71"/>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1071" name="Oval 47"/>
            <p:cNvSpPr>
              <a:spLocks noChangeArrowheads="1"/>
            </p:cNvSpPr>
            <p:nvPr/>
          </p:nvSpPr>
          <p:spPr bwMode="auto">
            <a:xfrm>
              <a:off x="2812" y="1898"/>
              <a:ext cx="128" cy="60"/>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1072" name="Oval 48"/>
            <p:cNvSpPr>
              <a:spLocks noChangeArrowheads="1"/>
            </p:cNvSpPr>
            <p:nvPr/>
          </p:nvSpPr>
          <p:spPr bwMode="auto">
            <a:xfrm>
              <a:off x="3721" y="1792"/>
              <a:ext cx="127" cy="60"/>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1073" name="Oval 49"/>
            <p:cNvSpPr>
              <a:spLocks noChangeArrowheads="1"/>
            </p:cNvSpPr>
            <p:nvPr/>
          </p:nvSpPr>
          <p:spPr bwMode="auto">
            <a:xfrm>
              <a:off x="3528" y="1896"/>
              <a:ext cx="127" cy="60"/>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1074" name="Oval 50"/>
            <p:cNvSpPr>
              <a:spLocks noChangeArrowheads="1"/>
            </p:cNvSpPr>
            <p:nvPr/>
          </p:nvSpPr>
          <p:spPr bwMode="auto">
            <a:xfrm>
              <a:off x="3064" y="1778"/>
              <a:ext cx="127" cy="61"/>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1075" name="Oval 51"/>
            <p:cNvSpPr>
              <a:spLocks noChangeArrowheads="1"/>
            </p:cNvSpPr>
            <p:nvPr/>
          </p:nvSpPr>
          <p:spPr bwMode="auto">
            <a:xfrm>
              <a:off x="3277" y="2024"/>
              <a:ext cx="133" cy="72"/>
            </a:xfrm>
            <a:prstGeom prst="ellipse">
              <a:avLst/>
            </a:prstGeom>
            <a:gradFill rotWithShape="0">
              <a:gsLst>
                <a:gs pos="0">
                  <a:srgbClr val="666699"/>
                </a:gs>
                <a:gs pos="100000">
                  <a:srgbClr val="3D3D5C"/>
                </a:gs>
              </a:gsLst>
              <a:lin ang="2700000" scaled="1"/>
            </a:gradFill>
            <a:ln w="9525" cap="flat">
              <a:noFill/>
              <a:round/>
              <a:headEnd/>
              <a:tailEnd/>
            </a:ln>
            <a:effectLst/>
          </p:spPr>
          <p:txBody>
            <a:bodyPr wrap="none" anchor="ctr"/>
            <a:lstStyle/>
            <a:p>
              <a:endParaRPr lang="en-US"/>
            </a:p>
          </p:txBody>
        </p:sp>
        <p:sp>
          <p:nvSpPr>
            <p:cNvPr id="1076" name="Oval 52"/>
            <p:cNvSpPr>
              <a:spLocks noChangeArrowheads="1"/>
            </p:cNvSpPr>
            <p:nvPr/>
          </p:nvSpPr>
          <p:spPr bwMode="auto">
            <a:xfrm>
              <a:off x="3027" y="2160"/>
              <a:ext cx="132" cy="60"/>
            </a:xfrm>
            <a:prstGeom prst="ellipse">
              <a:avLst/>
            </a:prstGeom>
            <a:gradFill rotWithShape="0">
              <a:gsLst>
                <a:gs pos="0">
                  <a:srgbClr val="666699"/>
                </a:gs>
                <a:gs pos="100000">
                  <a:srgbClr val="3D3D5C"/>
                </a:gs>
              </a:gsLst>
              <a:lin ang="2700000" scaled="1"/>
            </a:gradFill>
            <a:ln w="9525" cap="flat">
              <a:noFill/>
              <a:round/>
              <a:headEnd/>
              <a:tailEnd/>
            </a:ln>
            <a:effectLst/>
          </p:spPr>
          <p:txBody>
            <a:bodyPr wrap="none" anchor="ctr"/>
            <a:lstStyle/>
            <a:p>
              <a:endParaRPr lang="en-US"/>
            </a:p>
          </p:txBody>
        </p:sp>
        <p:sp>
          <p:nvSpPr>
            <p:cNvPr id="1077" name="Oval 53"/>
            <p:cNvSpPr>
              <a:spLocks noChangeArrowheads="1"/>
            </p:cNvSpPr>
            <p:nvPr/>
          </p:nvSpPr>
          <p:spPr bwMode="auto">
            <a:xfrm>
              <a:off x="1569" y="2453"/>
              <a:ext cx="149" cy="89"/>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1078" name="Oval 54"/>
            <p:cNvSpPr>
              <a:spLocks noChangeArrowheads="1"/>
            </p:cNvSpPr>
            <p:nvPr/>
          </p:nvSpPr>
          <p:spPr bwMode="auto">
            <a:xfrm>
              <a:off x="1863" y="2028"/>
              <a:ext cx="138" cy="60"/>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1079" name="Oval 55"/>
            <p:cNvSpPr>
              <a:spLocks noChangeArrowheads="1"/>
            </p:cNvSpPr>
            <p:nvPr/>
          </p:nvSpPr>
          <p:spPr bwMode="auto">
            <a:xfrm>
              <a:off x="1513" y="2175"/>
              <a:ext cx="138" cy="60"/>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1080" name="Oval 56"/>
            <p:cNvSpPr>
              <a:spLocks noChangeArrowheads="1"/>
            </p:cNvSpPr>
            <p:nvPr/>
          </p:nvSpPr>
          <p:spPr bwMode="auto">
            <a:xfrm>
              <a:off x="1191" y="2311"/>
              <a:ext cx="133" cy="71"/>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1081" name="Oval 57"/>
            <p:cNvSpPr>
              <a:spLocks noChangeArrowheads="1"/>
            </p:cNvSpPr>
            <p:nvPr/>
          </p:nvSpPr>
          <p:spPr bwMode="auto">
            <a:xfrm>
              <a:off x="1154" y="2047"/>
              <a:ext cx="133" cy="6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1082" name="Oval 58"/>
            <p:cNvSpPr>
              <a:spLocks noChangeArrowheads="1"/>
            </p:cNvSpPr>
            <p:nvPr/>
          </p:nvSpPr>
          <p:spPr bwMode="auto">
            <a:xfrm>
              <a:off x="1142" y="1803"/>
              <a:ext cx="127" cy="6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1083" name="Oval 59"/>
            <p:cNvSpPr>
              <a:spLocks noChangeArrowheads="1"/>
            </p:cNvSpPr>
            <p:nvPr/>
          </p:nvSpPr>
          <p:spPr bwMode="auto">
            <a:xfrm>
              <a:off x="1500" y="1912"/>
              <a:ext cx="127" cy="6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1084" name="Oval 60"/>
            <p:cNvSpPr>
              <a:spLocks noChangeArrowheads="1"/>
            </p:cNvSpPr>
            <p:nvPr/>
          </p:nvSpPr>
          <p:spPr bwMode="auto">
            <a:xfrm>
              <a:off x="1804" y="1801"/>
              <a:ext cx="127" cy="6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1085" name="Oval 61"/>
            <p:cNvSpPr>
              <a:spLocks noChangeArrowheads="1"/>
            </p:cNvSpPr>
            <p:nvPr/>
          </p:nvSpPr>
          <p:spPr bwMode="auto">
            <a:xfrm>
              <a:off x="2159" y="1905"/>
              <a:ext cx="127" cy="6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1086" name="Oval 62"/>
            <p:cNvSpPr>
              <a:spLocks noChangeArrowheads="1"/>
            </p:cNvSpPr>
            <p:nvPr/>
          </p:nvSpPr>
          <p:spPr bwMode="auto">
            <a:xfrm>
              <a:off x="2432" y="1787"/>
              <a:ext cx="127" cy="6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1087" name="Oval 63"/>
            <p:cNvSpPr>
              <a:spLocks noChangeArrowheads="1"/>
            </p:cNvSpPr>
            <p:nvPr/>
          </p:nvSpPr>
          <p:spPr bwMode="auto">
            <a:xfrm>
              <a:off x="470" y="2032"/>
              <a:ext cx="133" cy="72"/>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088" name="Oval 64"/>
            <p:cNvSpPr>
              <a:spLocks noChangeArrowheads="1"/>
            </p:cNvSpPr>
            <p:nvPr/>
          </p:nvSpPr>
          <p:spPr bwMode="auto">
            <a:xfrm>
              <a:off x="68" y="2166"/>
              <a:ext cx="133" cy="72"/>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089" name="Oval 65"/>
            <p:cNvSpPr>
              <a:spLocks noChangeArrowheads="1"/>
            </p:cNvSpPr>
            <p:nvPr/>
          </p:nvSpPr>
          <p:spPr bwMode="auto">
            <a:xfrm>
              <a:off x="798" y="1916"/>
              <a:ext cx="127" cy="60"/>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090" name="Oval 66"/>
            <p:cNvSpPr>
              <a:spLocks noChangeArrowheads="1"/>
            </p:cNvSpPr>
            <p:nvPr/>
          </p:nvSpPr>
          <p:spPr bwMode="auto">
            <a:xfrm>
              <a:off x="455" y="1797"/>
              <a:ext cx="127" cy="60"/>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endParaRPr lang="en-US"/>
            </a:p>
          </p:txBody>
        </p:sp>
        <p:sp>
          <p:nvSpPr>
            <p:cNvPr id="1091" name="Oval 67"/>
            <p:cNvSpPr>
              <a:spLocks noChangeArrowheads="1"/>
            </p:cNvSpPr>
            <p:nvPr/>
          </p:nvSpPr>
          <p:spPr bwMode="auto">
            <a:xfrm>
              <a:off x="113" y="1901"/>
              <a:ext cx="127" cy="60"/>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endParaRPr lang="en-US"/>
            </a:p>
          </p:txBody>
        </p:sp>
        <p:sp>
          <p:nvSpPr>
            <p:cNvPr id="1092" name="Oval 68"/>
            <p:cNvSpPr>
              <a:spLocks noChangeArrowheads="1"/>
            </p:cNvSpPr>
            <p:nvPr/>
          </p:nvSpPr>
          <p:spPr bwMode="auto">
            <a:xfrm>
              <a:off x="432" y="2323"/>
              <a:ext cx="138" cy="6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1093" name="Oval 69"/>
            <p:cNvSpPr>
              <a:spLocks noChangeArrowheads="1"/>
            </p:cNvSpPr>
            <p:nvPr/>
          </p:nvSpPr>
          <p:spPr bwMode="auto">
            <a:xfrm>
              <a:off x="814" y="2178"/>
              <a:ext cx="133" cy="6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1094" name="Oval 70"/>
            <p:cNvSpPr>
              <a:spLocks noChangeArrowheads="1"/>
            </p:cNvSpPr>
            <p:nvPr/>
          </p:nvSpPr>
          <p:spPr bwMode="auto">
            <a:xfrm>
              <a:off x="789" y="2472"/>
              <a:ext cx="155" cy="88"/>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1095" name="Oval 71"/>
            <p:cNvSpPr>
              <a:spLocks noChangeArrowheads="1"/>
            </p:cNvSpPr>
            <p:nvPr/>
          </p:nvSpPr>
          <p:spPr bwMode="auto">
            <a:xfrm>
              <a:off x="2544" y="2015"/>
              <a:ext cx="139" cy="71"/>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1096" name="Oval 72"/>
            <p:cNvSpPr>
              <a:spLocks noChangeArrowheads="1"/>
            </p:cNvSpPr>
            <p:nvPr/>
          </p:nvSpPr>
          <p:spPr bwMode="auto">
            <a:xfrm>
              <a:off x="1457" y="1700"/>
              <a:ext cx="122" cy="50"/>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097" name="Oval 73"/>
            <p:cNvSpPr>
              <a:spLocks noChangeArrowheads="1"/>
            </p:cNvSpPr>
            <p:nvPr/>
          </p:nvSpPr>
          <p:spPr bwMode="auto">
            <a:xfrm>
              <a:off x="1747" y="1599"/>
              <a:ext cx="122"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098" name="Oval 74"/>
            <p:cNvSpPr>
              <a:spLocks noChangeArrowheads="1"/>
            </p:cNvSpPr>
            <p:nvPr/>
          </p:nvSpPr>
          <p:spPr bwMode="auto">
            <a:xfrm>
              <a:off x="1385" y="1506"/>
              <a:ext cx="122"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099" name="Oval 75"/>
            <p:cNvSpPr>
              <a:spLocks noChangeArrowheads="1"/>
            </p:cNvSpPr>
            <p:nvPr/>
          </p:nvSpPr>
          <p:spPr bwMode="auto">
            <a:xfrm>
              <a:off x="1093" y="1595"/>
              <a:ext cx="122" cy="50"/>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100" name="Oval 76"/>
            <p:cNvSpPr>
              <a:spLocks noChangeArrowheads="1"/>
            </p:cNvSpPr>
            <p:nvPr/>
          </p:nvSpPr>
          <p:spPr bwMode="auto">
            <a:xfrm>
              <a:off x="792" y="1690"/>
              <a:ext cx="123" cy="50"/>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endParaRPr lang="en-US"/>
            </a:p>
          </p:txBody>
        </p:sp>
        <p:sp>
          <p:nvSpPr>
            <p:cNvPr id="1101" name="Oval 77"/>
            <p:cNvSpPr>
              <a:spLocks noChangeArrowheads="1"/>
            </p:cNvSpPr>
            <p:nvPr/>
          </p:nvSpPr>
          <p:spPr bwMode="auto">
            <a:xfrm>
              <a:off x="2011" y="1512"/>
              <a:ext cx="122"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102" name="Oval 78"/>
            <p:cNvSpPr>
              <a:spLocks noChangeArrowheads="1"/>
            </p:cNvSpPr>
            <p:nvPr/>
          </p:nvSpPr>
          <p:spPr bwMode="auto">
            <a:xfrm>
              <a:off x="2087" y="1696"/>
              <a:ext cx="122"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103" name="Oval 79"/>
            <p:cNvSpPr>
              <a:spLocks noChangeArrowheads="1"/>
            </p:cNvSpPr>
            <p:nvPr/>
          </p:nvSpPr>
          <p:spPr bwMode="auto">
            <a:xfrm>
              <a:off x="2345" y="1601"/>
              <a:ext cx="122"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104" name="Oval 80"/>
            <p:cNvSpPr>
              <a:spLocks noChangeArrowheads="1"/>
            </p:cNvSpPr>
            <p:nvPr/>
          </p:nvSpPr>
          <p:spPr bwMode="auto">
            <a:xfrm>
              <a:off x="2684" y="1686"/>
              <a:ext cx="122" cy="50"/>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105" name="Oval 81"/>
            <p:cNvSpPr>
              <a:spLocks noChangeArrowheads="1"/>
            </p:cNvSpPr>
            <p:nvPr/>
          </p:nvSpPr>
          <p:spPr bwMode="auto">
            <a:xfrm>
              <a:off x="806" y="1512"/>
              <a:ext cx="122" cy="49"/>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endParaRPr lang="en-US"/>
            </a:p>
          </p:txBody>
        </p:sp>
        <p:sp>
          <p:nvSpPr>
            <p:cNvPr id="1106" name="Oval 82"/>
            <p:cNvSpPr>
              <a:spLocks noChangeArrowheads="1"/>
            </p:cNvSpPr>
            <p:nvPr/>
          </p:nvSpPr>
          <p:spPr bwMode="auto">
            <a:xfrm>
              <a:off x="495" y="1597"/>
              <a:ext cx="122" cy="49"/>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endParaRPr lang="en-US"/>
            </a:p>
          </p:txBody>
        </p:sp>
        <p:sp>
          <p:nvSpPr>
            <p:cNvPr id="1107" name="Oval 83"/>
            <p:cNvSpPr>
              <a:spLocks noChangeArrowheads="1"/>
            </p:cNvSpPr>
            <p:nvPr/>
          </p:nvSpPr>
          <p:spPr bwMode="auto">
            <a:xfrm>
              <a:off x="228" y="1508"/>
              <a:ext cx="122" cy="49"/>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08" name="Oval 84"/>
            <p:cNvSpPr>
              <a:spLocks noChangeArrowheads="1"/>
            </p:cNvSpPr>
            <p:nvPr/>
          </p:nvSpPr>
          <p:spPr bwMode="auto">
            <a:xfrm>
              <a:off x="157" y="1698"/>
              <a:ext cx="122" cy="49"/>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endParaRPr lang="en-US"/>
            </a:p>
          </p:txBody>
        </p:sp>
        <p:sp>
          <p:nvSpPr>
            <p:cNvPr id="1109" name="Oval 85"/>
            <p:cNvSpPr>
              <a:spLocks noChangeArrowheads="1"/>
            </p:cNvSpPr>
            <p:nvPr/>
          </p:nvSpPr>
          <p:spPr bwMode="auto">
            <a:xfrm>
              <a:off x="2887" y="1595"/>
              <a:ext cx="123" cy="49"/>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1110" name="Oval 86"/>
            <p:cNvSpPr>
              <a:spLocks noChangeArrowheads="1"/>
            </p:cNvSpPr>
            <p:nvPr/>
          </p:nvSpPr>
          <p:spPr bwMode="auto">
            <a:xfrm>
              <a:off x="3079" y="1511"/>
              <a:ext cx="123" cy="50"/>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1111" name="Oval 87"/>
            <p:cNvSpPr>
              <a:spLocks noChangeArrowheads="1"/>
            </p:cNvSpPr>
            <p:nvPr/>
          </p:nvSpPr>
          <p:spPr bwMode="auto">
            <a:xfrm>
              <a:off x="3270" y="1688"/>
              <a:ext cx="123" cy="50"/>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112" name="Oval 88"/>
            <p:cNvSpPr>
              <a:spLocks noChangeArrowheads="1"/>
            </p:cNvSpPr>
            <p:nvPr/>
          </p:nvSpPr>
          <p:spPr bwMode="auto">
            <a:xfrm>
              <a:off x="3453" y="1599"/>
              <a:ext cx="122"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113" name="Oval 89"/>
            <p:cNvSpPr>
              <a:spLocks noChangeArrowheads="1"/>
            </p:cNvSpPr>
            <p:nvPr/>
          </p:nvSpPr>
          <p:spPr bwMode="auto">
            <a:xfrm>
              <a:off x="3651" y="1506"/>
              <a:ext cx="122"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114" name="Oval 90"/>
            <p:cNvSpPr>
              <a:spLocks noChangeArrowheads="1"/>
            </p:cNvSpPr>
            <p:nvPr/>
          </p:nvSpPr>
          <p:spPr bwMode="auto">
            <a:xfrm>
              <a:off x="4251" y="1513"/>
              <a:ext cx="123" cy="50"/>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115" name="Oval 91"/>
            <p:cNvSpPr>
              <a:spLocks noChangeArrowheads="1"/>
            </p:cNvSpPr>
            <p:nvPr/>
          </p:nvSpPr>
          <p:spPr bwMode="auto">
            <a:xfrm>
              <a:off x="3901" y="1701"/>
              <a:ext cx="127" cy="49"/>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1116" name="Oval 92"/>
            <p:cNvSpPr>
              <a:spLocks noChangeArrowheads="1"/>
            </p:cNvSpPr>
            <p:nvPr/>
          </p:nvSpPr>
          <p:spPr bwMode="auto">
            <a:xfrm>
              <a:off x="4086" y="1608"/>
              <a:ext cx="127" cy="49"/>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1117" name="Oval 93"/>
            <p:cNvSpPr>
              <a:spLocks noChangeArrowheads="1"/>
            </p:cNvSpPr>
            <p:nvPr/>
          </p:nvSpPr>
          <p:spPr bwMode="auto">
            <a:xfrm>
              <a:off x="1282" y="3653"/>
              <a:ext cx="195" cy="110"/>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1118" name="Oval 94"/>
            <p:cNvSpPr>
              <a:spLocks noChangeArrowheads="1"/>
            </p:cNvSpPr>
            <p:nvPr/>
          </p:nvSpPr>
          <p:spPr bwMode="auto">
            <a:xfrm>
              <a:off x="707" y="4014"/>
              <a:ext cx="190" cy="111"/>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1119" name="Oval 95"/>
            <p:cNvSpPr>
              <a:spLocks noChangeArrowheads="1"/>
            </p:cNvSpPr>
            <p:nvPr/>
          </p:nvSpPr>
          <p:spPr bwMode="auto">
            <a:xfrm>
              <a:off x="2229" y="3090"/>
              <a:ext cx="167" cy="94"/>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1120" name="Oval 96"/>
            <p:cNvSpPr>
              <a:spLocks noChangeArrowheads="1"/>
            </p:cNvSpPr>
            <p:nvPr/>
          </p:nvSpPr>
          <p:spPr bwMode="auto">
            <a:xfrm>
              <a:off x="2604" y="2867"/>
              <a:ext cx="155" cy="88"/>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1121" name="Oval 97"/>
            <p:cNvSpPr>
              <a:spLocks noChangeArrowheads="1"/>
            </p:cNvSpPr>
            <p:nvPr/>
          </p:nvSpPr>
          <p:spPr bwMode="auto">
            <a:xfrm>
              <a:off x="2907" y="2668"/>
              <a:ext cx="155" cy="83"/>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1122" name="Oval 98"/>
            <p:cNvSpPr>
              <a:spLocks noChangeArrowheads="1"/>
            </p:cNvSpPr>
            <p:nvPr/>
          </p:nvSpPr>
          <p:spPr bwMode="auto">
            <a:xfrm>
              <a:off x="3248" y="2454"/>
              <a:ext cx="149" cy="89"/>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1123" name="Oval 99"/>
            <p:cNvSpPr>
              <a:spLocks noChangeArrowheads="1"/>
            </p:cNvSpPr>
            <p:nvPr/>
          </p:nvSpPr>
          <p:spPr bwMode="auto">
            <a:xfrm>
              <a:off x="1801" y="3360"/>
              <a:ext cx="167" cy="94"/>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1124" name="Oval 100"/>
            <p:cNvSpPr>
              <a:spLocks noChangeArrowheads="1"/>
            </p:cNvSpPr>
            <p:nvPr/>
          </p:nvSpPr>
          <p:spPr bwMode="auto">
            <a:xfrm>
              <a:off x="3512" y="2302"/>
              <a:ext cx="133" cy="72"/>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1125" name="Oval 101"/>
            <p:cNvSpPr>
              <a:spLocks noChangeArrowheads="1"/>
            </p:cNvSpPr>
            <p:nvPr/>
          </p:nvSpPr>
          <p:spPr bwMode="auto">
            <a:xfrm>
              <a:off x="3980" y="2014"/>
              <a:ext cx="133" cy="71"/>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1126" name="Oval 102"/>
            <p:cNvSpPr>
              <a:spLocks noChangeArrowheads="1"/>
            </p:cNvSpPr>
            <p:nvPr/>
          </p:nvSpPr>
          <p:spPr bwMode="auto">
            <a:xfrm>
              <a:off x="3753" y="2158"/>
              <a:ext cx="133" cy="60"/>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1127" name="Oval 103"/>
            <p:cNvSpPr>
              <a:spLocks noChangeArrowheads="1"/>
            </p:cNvSpPr>
            <p:nvPr/>
          </p:nvSpPr>
          <p:spPr bwMode="auto">
            <a:xfrm>
              <a:off x="4176" y="1898"/>
              <a:ext cx="127" cy="60"/>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1128" name="Oval 104"/>
            <p:cNvSpPr>
              <a:spLocks noChangeArrowheads="1"/>
            </p:cNvSpPr>
            <p:nvPr/>
          </p:nvSpPr>
          <p:spPr bwMode="auto">
            <a:xfrm>
              <a:off x="4338" y="1797"/>
              <a:ext cx="128" cy="60"/>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1129" name="Oval 105"/>
            <p:cNvSpPr>
              <a:spLocks noChangeArrowheads="1"/>
            </p:cNvSpPr>
            <p:nvPr/>
          </p:nvSpPr>
          <p:spPr bwMode="auto">
            <a:xfrm>
              <a:off x="4505" y="1700"/>
              <a:ext cx="123" cy="50"/>
            </a:xfrm>
            <a:prstGeom prst="ellipse">
              <a:avLst/>
            </a:prstGeom>
            <a:gradFill rotWithShape="0">
              <a:gsLst>
                <a:gs pos="0">
                  <a:srgbClr val="5B5B89"/>
                </a:gs>
                <a:gs pos="100000">
                  <a:srgbClr val="4A4A6F"/>
                </a:gs>
              </a:gsLst>
              <a:lin ang="2700000" scaled="1"/>
            </a:gradFill>
            <a:ln w="9525" cap="flat">
              <a:noFill/>
              <a:round/>
              <a:headEnd/>
              <a:tailEnd/>
            </a:ln>
            <a:effectLst/>
          </p:spPr>
          <p:txBody>
            <a:bodyPr wrap="none" anchor="ctr"/>
            <a:lstStyle/>
            <a:p>
              <a:endParaRPr lang="en-US"/>
            </a:p>
          </p:txBody>
        </p:sp>
        <p:sp>
          <p:nvSpPr>
            <p:cNvPr id="1130" name="Oval 106"/>
            <p:cNvSpPr>
              <a:spLocks noChangeArrowheads="1"/>
            </p:cNvSpPr>
            <p:nvPr/>
          </p:nvSpPr>
          <p:spPr bwMode="auto">
            <a:xfrm>
              <a:off x="4661" y="1603"/>
              <a:ext cx="122" cy="49"/>
            </a:xfrm>
            <a:prstGeom prst="ellipse">
              <a:avLst/>
            </a:prstGeom>
            <a:gradFill rotWithShape="0">
              <a:gsLst>
                <a:gs pos="0">
                  <a:srgbClr val="5B5B89"/>
                </a:gs>
                <a:gs pos="100000">
                  <a:srgbClr val="4A4A6F"/>
                </a:gs>
              </a:gsLst>
              <a:lin ang="2700000" scaled="1"/>
            </a:gradFill>
            <a:ln w="9525" cap="flat">
              <a:noFill/>
              <a:round/>
              <a:headEnd/>
              <a:tailEnd/>
            </a:ln>
            <a:effectLst/>
          </p:spPr>
          <p:txBody>
            <a:bodyPr wrap="none" anchor="ctr"/>
            <a:lstStyle/>
            <a:p>
              <a:endParaRPr lang="en-US"/>
            </a:p>
          </p:txBody>
        </p:sp>
        <p:sp>
          <p:nvSpPr>
            <p:cNvPr id="1131" name="Oval 107"/>
            <p:cNvSpPr>
              <a:spLocks noChangeArrowheads="1"/>
            </p:cNvSpPr>
            <p:nvPr/>
          </p:nvSpPr>
          <p:spPr bwMode="auto">
            <a:xfrm>
              <a:off x="4803" y="1512"/>
              <a:ext cx="127" cy="50"/>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1132" name="Oval 108"/>
            <p:cNvSpPr>
              <a:spLocks noChangeArrowheads="1"/>
            </p:cNvSpPr>
            <p:nvPr/>
          </p:nvSpPr>
          <p:spPr bwMode="auto">
            <a:xfrm>
              <a:off x="4930" y="1431"/>
              <a:ext cx="110" cy="49"/>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1133" name="Oval 109"/>
            <p:cNvSpPr>
              <a:spLocks noChangeArrowheads="1"/>
            </p:cNvSpPr>
            <p:nvPr/>
          </p:nvSpPr>
          <p:spPr bwMode="auto">
            <a:xfrm>
              <a:off x="3835" y="1430"/>
              <a:ext cx="111" cy="49"/>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1134" name="Oval 110"/>
            <p:cNvSpPr>
              <a:spLocks noChangeArrowheads="1"/>
            </p:cNvSpPr>
            <p:nvPr/>
          </p:nvSpPr>
          <p:spPr bwMode="auto">
            <a:xfrm>
              <a:off x="3286" y="1430"/>
              <a:ext cx="111" cy="49"/>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1135" name="Oval 111"/>
            <p:cNvSpPr>
              <a:spLocks noChangeArrowheads="1"/>
            </p:cNvSpPr>
            <p:nvPr/>
          </p:nvSpPr>
          <p:spPr bwMode="auto">
            <a:xfrm>
              <a:off x="2972" y="1366"/>
              <a:ext cx="110" cy="5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1136" name="Oval 112"/>
            <p:cNvSpPr>
              <a:spLocks noChangeArrowheads="1"/>
            </p:cNvSpPr>
            <p:nvPr/>
          </p:nvSpPr>
          <p:spPr bwMode="auto">
            <a:xfrm>
              <a:off x="3152" y="1292"/>
              <a:ext cx="111" cy="49"/>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1137" name="Oval 113"/>
            <p:cNvSpPr>
              <a:spLocks noChangeArrowheads="1"/>
            </p:cNvSpPr>
            <p:nvPr/>
          </p:nvSpPr>
          <p:spPr bwMode="auto">
            <a:xfrm>
              <a:off x="3020" y="1170"/>
              <a:ext cx="111"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138" name="Oval 114"/>
            <p:cNvSpPr>
              <a:spLocks noChangeArrowheads="1"/>
            </p:cNvSpPr>
            <p:nvPr/>
          </p:nvSpPr>
          <p:spPr bwMode="auto">
            <a:xfrm>
              <a:off x="2443" y="1368"/>
              <a:ext cx="111" cy="50"/>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139" name="Oval 115"/>
            <p:cNvSpPr>
              <a:spLocks noChangeArrowheads="1"/>
            </p:cNvSpPr>
            <p:nvPr/>
          </p:nvSpPr>
          <p:spPr bwMode="auto">
            <a:xfrm>
              <a:off x="2301" y="1220"/>
              <a:ext cx="111" cy="50"/>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endParaRPr lang="en-US"/>
            </a:p>
          </p:txBody>
        </p:sp>
        <p:sp>
          <p:nvSpPr>
            <p:cNvPr id="1140" name="Oval 116"/>
            <p:cNvSpPr>
              <a:spLocks noChangeArrowheads="1"/>
            </p:cNvSpPr>
            <p:nvPr/>
          </p:nvSpPr>
          <p:spPr bwMode="auto">
            <a:xfrm>
              <a:off x="2095" y="1284"/>
              <a:ext cx="111" cy="50"/>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endParaRPr lang="en-US"/>
            </a:p>
          </p:txBody>
        </p:sp>
        <p:sp>
          <p:nvSpPr>
            <p:cNvPr id="1141" name="Oval 117"/>
            <p:cNvSpPr>
              <a:spLocks noChangeArrowheads="1"/>
            </p:cNvSpPr>
            <p:nvPr/>
          </p:nvSpPr>
          <p:spPr bwMode="auto">
            <a:xfrm>
              <a:off x="2228" y="1442"/>
              <a:ext cx="110"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142" name="Oval 118"/>
            <p:cNvSpPr>
              <a:spLocks noChangeArrowheads="1"/>
            </p:cNvSpPr>
            <p:nvPr/>
          </p:nvSpPr>
          <p:spPr bwMode="auto">
            <a:xfrm>
              <a:off x="1109" y="1424"/>
              <a:ext cx="111" cy="49"/>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endParaRPr lang="en-US"/>
            </a:p>
          </p:txBody>
        </p:sp>
        <p:sp>
          <p:nvSpPr>
            <p:cNvPr id="1143" name="Oval 119"/>
            <p:cNvSpPr>
              <a:spLocks noChangeArrowheads="1"/>
            </p:cNvSpPr>
            <p:nvPr/>
          </p:nvSpPr>
          <p:spPr bwMode="auto">
            <a:xfrm>
              <a:off x="611" y="1284"/>
              <a:ext cx="110" cy="50"/>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44" name="Oval 120"/>
            <p:cNvSpPr>
              <a:spLocks noChangeArrowheads="1"/>
            </p:cNvSpPr>
            <p:nvPr/>
          </p:nvSpPr>
          <p:spPr bwMode="auto">
            <a:xfrm>
              <a:off x="305" y="1358"/>
              <a:ext cx="110" cy="50"/>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45" name="Oval 121"/>
            <p:cNvSpPr>
              <a:spLocks noChangeArrowheads="1"/>
            </p:cNvSpPr>
            <p:nvPr/>
          </p:nvSpPr>
          <p:spPr bwMode="auto">
            <a:xfrm>
              <a:off x="156" y="1154"/>
              <a:ext cx="111" cy="49"/>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46" name="Oval 122"/>
            <p:cNvSpPr>
              <a:spLocks noChangeArrowheads="1"/>
            </p:cNvSpPr>
            <p:nvPr/>
          </p:nvSpPr>
          <p:spPr bwMode="auto">
            <a:xfrm>
              <a:off x="4538" y="1365"/>
              <a:ext cx="105" cy="44"/>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1147" name="Oval 123"/>
            <p:cNvSpPr>
              <a:spLocks noChangeArrowheads="1"/>
            </p:cNvSpPr>
            <p:nvPr/>
          </p:nvSpPr>
          <p:spPr bwMode="auto">
            <a:xfrm>
              <a:off x="4407" y="1440"/>
              <a:ext cx="104" cy="43"/>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1148" name="Oval 124"/>
            <p:cNvSpPr>
              <a:spLocks noChangeArrowheads="1"/>
            </p:cNvSpPr>
            <p:nvPr/>
          </p:nvSpPr>
          <p:spPr bwMode="auto">
            <a:xfrm>
              <a:off x="3992" y="1356"/>
              <a:ext cx="105" cy="44"/>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1149" name="Oval 125"/>
            <p:cNvSpPr>
              <a:spLocks noChangeArrowheads="1"/>
            </p:cNvSpPr>
            <p:nvPr/>
          </p:nvSpPr>
          <p:spPr bwMode="auto">
            <a:xfrm>
              <a:off x="3466" y="1356"/>
              <a:ext cx="105" cy="44"/>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1150" name="Oval 126"/>
            <p:cNvSpPr>
              <a:spLocks noChangeArrowheads="1"/>
            </p:cNvSpPr>
            <p:nvPr/>
          </p:nvSpPr>
          <p:spPr bwMode="auto">
            <a:xfrm>
              <a:off x="2852" y="1228"/>
              <a:ext cx="105" cy="43"/>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151" name="Oval 127"/>
            <p:cNvSpPr>
              <a:spLocks noChangeArrowheads="1"/>
            </p:cNvSpPr>
            <p:nvPr/>
          </p:nvSpPr>
          <p:spPr bwMode="auto">
            <a:xfrm>
              <a:off x="2678" y="1109"/>
              <a:ext cx="105" cy="43"/>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endParaRPr lang="en-US"/>
            </a:p>
          </p:txBody>
        </p:sp>
        <p:sp>
          <p:nvSpPr>
            <p:cNvPr id="1152" name="Oval 128"/>
            <p:cNvSpPr>
              <a:spLocks noChangeArrowheads="1"/>
            </p:cNvSpPr>
            <p:nvPr/>
          </p:nvSpPr>
          <p:spPr bwMode="auto">
            <a:xfrm>
              <a:off x="2859" y="1045"/>
              <a:ext cx="105" cy="44"/>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endParaRPr lang="en-US"/>
            </a:p>
          </p:txBody>
        </p:sp>
        <p:sp>
          <p:nvSpPr>
            <p:cNvPr id="1153" name="Oval 129"/>
            <p:cNvSpPr>
              <a:spLocks noChangeArrowheads="1"/>
            </p:cNvSpPr>
            <p:nvPr/>
          </p:nvSpPr>
          <p:spPr bwMode="auto">
            <a:xfrm>
              <a:off x="1942" y="1040"/>
              <a:ext cx="105"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54" name="Oval 130"/>
            <p:cNvSpPr>
              <a:spLocks noChangeArrowheads="1"/>
            </p:cNvSpPr>
            <p:nvPr/>
          </p:nvSpPr>
          <p:spPr bwMode="auto">
            <a:xfrm>
              <a:off x="1088" y="1277"/>
              <a:ext cx="105" cy="4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55" name="Oval 131"/>
            <p:cNvSpPr>
              <a:spLocks noChangeArrowheads="1"/>
            </p:cNvSpPr>
            <p:nvPr/>
          </p:nvSpPr>
          <p:spPr bwMode="auto">
            <a:xfrm>
              <a:off x="827" y="1350"/>
              <a:ext cx="105"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56" name="Oval 132"/>
            <p:cNvSpPr>
              <a:spLocks noChangeArrowheads="1"/>
            </p:cNvSpPr>
            <p:nvPr/>
          </p:nvSpPr>
          <p:spPr bwMode="auto">
            <a:xfrm>
              <a:off x="537" y="1428"/>
              <a:ext cx="105"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57" name="Oval 133"/>
            <p:cNvSpPr>
              <a:spLocks noChangeArrowheads="1"/>
            </p:cNvSpPr>
            <p:nvPr/>
          </p:nvSpPr>
          <p:spPr bwMode="auto">
            <a:xfrm>
              <a:off x="635" y="1060"/>
              <a:ext cx="105"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58" name="Oval 134"/>
            <p:cNvSpPr>
              <a:spLocks noChangeArrowheads="1"/>
            </p:cNvSpPr>
            <p:nvPr/>
          </p:nvSpPr>
          <p:spPr bwMode="auto">
            <a:xfrm>
              <a:off x="1540" y="1050"/>
              <a:ext cx="105"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59" name="Oval 135"/>
            <p:cNvSpPr>
              <a:spLocks noChangeArrowheads="1"/>
            </p:cNvSpPr>
            <p:nvPr/>
          </p:nvSpPr>
          <p:spPr bwMode="auto">
            <a:xfrm>
              <a:off x="1120" y="1063"/>
              <a:ext cx="104"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60" name="Oval 136"/>
            <p:cNvSpPr>
              <a:spLocks noChangeArrowheads="1"/>
            </p:cNvSpPr>
            <p:nvPr/>
          </p:nvSpPr>
          <p:spPr bwMode="auto">
            <a:xfrm>
              <a:off x="4131" y="1284"/>
              <a:ext cx="110" cy="44"/>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1161" name="Oval 137"/>
            <p:cNvSpPr>
              <a:spLocks noChangeArrowheads="1"/>
            </p:cNvSpPr>
            <p:nvPr/>
          </p:nvSpPr>
          <p:spPr bwMode="auto">
            <a:xfrm>
              <a:off x="3477" y="1163"/>
              <a:ext cx="111" cy="44"/>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1162" name="Oval 138"/>
            <p:cNvSpPr>
              <a:spLocks noChangeArrowheads="1"/>
            </p:cNvSpPr>
            <p:nvPr/>
          </p:nvSpPr>
          <p:spPr bwMode="auto">
            <a:xfrm>
              <a:off x="3315" y="1229"/>
              <a:ext cx="111" cy="44"/>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1163" name="Oval 139"/>
            <p:cNvSpPr>
              <a:spLocks noChangeArrowheads="1"/>
            </p:cNvSpPr>
            <p:nvPr/>
          </p:nvSpPr>
          <p:spPr bwMode="auto">
            <a:xfrm>
              <a:off x="3174" y="1112"/>
              <a:ext cx="111" cy="43"/>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164" name="Oval 140"/>
            <p:cNvSpPr>
              <a:spLocks noChangeArrowheads="1"/>
            </p:cNvSpPr>
            <p:nvPr/>
          </p:nvSpPr>
          <p:spPr bwMode="auto">
            <a:xfrm>
              <a:off x="2396" y="1051"/>
              <a:ext cx="111" cy="44"/>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endParaRPr lang="en-US"/>
            </a:p>
          </p:txBody>
        </p:sp>
        <p:sp>
          <p:nvSpPr>
            <p:cNvPr id="1165" name="Oval 141"/>
            <p:cNvSpPr>
              <a:spLocks noChangeArrowheads="1"/>
            </p:cNvSpPr>
            <p:nvPr/>
          </p:nvSpPr>
          <p:spPr bwMode="auto">
            <a:xfrm>
              <a:off x="2769" y="1446"/>
              <a:ext cx="110" cy="43"/>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1166" name="Oval 142"/>
            <p:cNvSpPr>
              <a:spLocks noChangeArrowheads="1"/>
            </p:cNvSpPr>
            <p:nvPr/>
          </p:nvSpPr>
          <p:spPr bwMode="auto">
            <a:xfrm>
              <a:off x="2656" y="1294"/>
              <a:ext cx="111" cy="44"/>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167" name="Oval 143"/>
            <p:cNvSpPr>
              <a:spLocks noChangeArrowheads="1"/>
            </p:cNvSpPr>
            <p:nvPr/>
          </p:nvSpPr>
          <p:spPr bwMode="auto">
            <a:xfrm>
              <a:off x="2501" y="1159"/>
              <a:ext cx="110" cy="44"/>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endParaRPr lang="en-US"/>
            </a:p>
          </p:txBody>
        </p:sp>
        <p:sp>
          <p:nvSpPr>
            <p:cNvPr id="1168" name="Oval 144"/>
            <p:cNvSpPr>
              <a:spLocks noChangeArrowheads="1"/>
            </p:cNvSpPr>
            <p:nvPr/>
          </p:nvSpPr>
          <p:spPr bwMode="auto">
            <a:xfrm>
              <a:off x="2222" y="1101"/>
              <a:ext cx="111" cy="43"/>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endParaRPr lang="en-US"/>
            </a:p>
          </p:txBody>
        </p:sp>
        <p:sp>
          <p:nvSpPr>
            <p:cNvPr id="1169" name="Oval 145"/>
            <p:cNvSpPr>
              <a:spLocks noChangeArrowheads="1"/>
            </p:cNvSpPr>
            <p:nvPr/>
          </p:nvSpPr>
          <p:spPr bwMode="auto">
            <a:xfrm>
              <a:off x="2029" y="1162"/>
              <a:ext cx="110" cy="44"/>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endParaRPr lang="en-US"/>
            </a:p>
          </p:txBody>
        </p:sp>
        <p:sp>
          <p:nvSpPr>
            <p:cNvPr id="1170" name="Oval 146"/>
            <p:cNvSpPr>
              <a:spLocks noChangeArrowheads="1"/>
            </p:cNvSpPr>
            <p:nvPr/>
          </p:nvSpPr>
          <p:spPr bwMode="auto">
            <a:xfrm>
              <a:off x="1875" y="1356"/>
              <a:ext cx="111" cy="44"/>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endParaRPr lang="en-US"/>
            </a:p>
          </p:txBody>
        </p:sp>
        <p:sp>
          <p:nvSpPr>
            <p:cNvPr id="1171" name="Oval 147"/>
            <p:cNvSpPr>
              <a:spLocks noChangeArrowheads="1"/>
            </p:cNvSpPr>
            <p:nvPr/>
          </p:nvSpPr>
          <p:spPr bwMode="auto">
            <a:xfrm>
              <a:off x="1809" y="1223"/>
              <a:ext cx="110" cy="44"/>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endParaRPr lang="en-US"/>
            </a:p>
          </p:txBody>
        </p:sp>
        <p:sp>
          <p:nvSpPr>
            <p:cNvPr id="1172" name="Oval 148"/>
            <p:cNvSpPr>
              <a:spLocks noChangeArrowheads="1"/>
            </p:cNvSpPr>
            <p:nvPr/>
          </p:nvSpPr>
          <p:spPr bwMode="auto">
            <a:xfrm>
              <a:off x="1738" y="1098"/>
              <a:ext cx="111"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73" name="Oval 149"/>
            <p:cNvSpPr>
              <a:spLocks noChangeArrowheads="1"/>
            </p:cNvSpPr>
            <p:nvPr/>
          </p:nvSpPr>
          <p:spPr bwMode="auto">
            <a:xfrm>
              <a:off x="1583" y="1289"/>
              <a:ext cx="111" cy="44"/>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endParaRPr lang="en-US"/>
            </a:p>
          </p:txBody>
        </p:sp>
        <p:sp>
          <p:nvSpPr>
            <p:cNvPr id="1174" name="Oval 150"/>
            <p:cNvSpPr>
              <a:spLocks noChangeArrowheads="1"/>
            </p:cNvSpPr>
            <p:nvPr/>
          </p:nvSpPr>
          <p:spPr bwMode="auto">
            <a:xfrm>
              <a:off x="1379" y="1343"/>
              <a:ext cx="111" cy="44"/>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endParaRPr lang="en-US"/>
            </a:p>
          </p:txBody>
        </p:sp>
        <p:sp>
          <p:nvSpPr>
            <p:cNvPr id="1175" name="Oval 151"/>
            <p:cNvSpPr>
              <a:spLocks noChangeArrowheads="1"/>
            </p:cNvSpPr>
            <p:nvPr/>
          </p:nvSpPr>
          <p:spPr bwMode="auto">
            <a:xfrm>
              <a:off x="1529" y="1156"/>
              <a:ext cx="111"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76" name="Oval 152"/>
            <p:cNvSpPr>
              <a:spLocks noChangeArrowheads="1"/>
            </p:cNvSpPr>
            <p:nvPr/>
          </p:nvSpPr>
          <p:spPr bwMode="auto">
            <a:xfrm>
              <a:off x="1294" y="1222"/>
              <a:ext cx="111"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77" name="Oval 153"/>
            <p:cNvSpPr>
              <a:spLocks noChangeArrowheads="1"/>
            </p:cNvSpPr>
            <p:nvPr/>
          </p:nvSpPr>
          <p:spPr bwMode="auto">
            <a:xfrm>
              <a:off x="1314" y="1112"/>
              <a:ext cx="111" cy="4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78" name="Oval 154"/>
            <p:cNvSpPr>
              <a:spLocks noChangeArrowheads="1"/>
            </p:cNvSpPr>
            <p:nvPr/>
          </p:nvSpPr>
          <p:spPr bwMode="auto">
            <a:xfrm>
              <a:off x="1082" y="1166"/>
              <a:ext cx="110"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79" name="Oval 155"/>
            <p:cNvSpPr>
              <a:spLocks noChangeArrowheads="1"/>
            </p:cNvSpPr>
            <p:nvPr/>
          </p:nvSpPr>
          <p:spPr bwMode="auto">
            <a:xfrm>
              <a:off x="877" y="1121"/>
              <a:ext cx="111"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80" name="Oval 156"/>
            <p:cNvSpPr>
              <a:spLocks noChangeArrowheads="1"/>
            </p:cNvSpPr>
            <p:nvPr/>
          </p:nvSpPr>
          <p:spPr bwMode="auto">
            <a:xfrm>
              <a:off x="875" y="1216"/>
              <a:ext cx="110"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81" name="Oval 157"/>
            <p:cNvSpPr>
              <a:spLocks noChangeArrowheads="1"/>
            </p:cNvSpPr>
            <p:nvPr/>
          </p:nvSpPr>
          <p:spPr bwMode="auto">
            <a:xfrm>
              <a:off x="680" y="1170"/>
              <a:ext cx="111" cy="4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82" name="Oval 158"/>
            <p:cNvSpPr>
              <a:spLocks noChangeArrowheads="1"/>
            </p:cNvSpPr>
            <p:nvPr/>
          </p:nvSpPr>
          <p:spPr bwMode="auto">
            <a:xfrm>
              <a:off x="411" y="1232"/>
              <a:ext cx="110" cy="4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83" name="Oval 159"/>
            <p:cNvSpPr>
              <a:spLocks noChangeArrowheads="1"/>
            </p:cNvSpPr>
            <p:nvPr/>
          </p:nvSpPr>
          <p:spPr bwMode="auto">
            <a:xfrm>
              <a:off x="434" y="1100"/>
              <a:ext cx="111" cy="4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84" name="Oval 160"/>
            <p:cNvSpPr>
              <a:spLocks noChangeArrowheads="1"/>
            </p:cNvSpPr>
            <p:nvPr/>
          </p:nvSpPr>
          <p:spPr bwMode="auto">
            <a:xfrm>
              <a:off x="119" y="1312"/>
              <a:ext cx="110" cy="4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85" name="Oval 161"/>
            <p:cNvSpPr>
              <a:spLocks noChangeArrowheads="1"/>
            </p:cNvSpPr>
            <p:nvPr/>
          </p:nvSpPr>
          <p:spPr bwMode="auto">
            <a:xfrm>
              <a:off x="858" y="1001"/>
              <a:ext cx="100" cy="37"/>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86" name="Oval 162"/>
            <p:cNvSpPr>
              <a:spLocks noChangeArrowheads="1"/>
            </p:cNvSpPr>
            <p:nvPr/>
          </p:nvSpPr>
          <p:spPr bwMode="auto">
            <a:xfrm>
              <a:off x="1341" y="1013"/>
              <a:ext cx="100" cy="38"/>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87" name="Oval 163"/>
            <p:cNvSpPr>
              <a:spLocks noChangeArrowheads="1"/>
            </p:cNvSpPr>
            <p:nvPr/>
          </p:nvSpPr>
          <p:spPr bwMode="auto">
            <a:xfrm>
              <a:off x="1739" y="1008"/>
              <a:ext cx="100" cy="37"/>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88" name="Oval 164"/>
            <p:cNvSpPr>
              <a:spLocks noChangeArrowheads="1"/>
            </p:cNvSpPr>
            <p:nvPr/>
          </p:nvSpPr>
          <p:spPr bwMode="auto">
            <a:xfrm>
              <a:off x="2116" y="1001"/>
              <a:ext cx="99" cy="38"/>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89" name="Oval 165"/>
            <p:cNvSpPr>
              <a:spLocks noChangeArrowheads="1"/>
            </p:cNvSpPr>
            <p:nvPr/>
          </p:nvSpPr>
          <p:spPr bwMode="auto">
            <a:xfrm>
              <a:off x="2320" y="941"/>
              <a:ext cx="100" cy="38"/>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90" name="Oval 166"/>
            <p:cNvSpPr>
              <a:spLocks noChangeArrowheads="1"/>
            </p:cNvSpPr>
            <p:nvPr/>
          </p:nvSpPr>
          <p:spPr bwMode="auto">
            <a:xfrm>
              <a:off x="2601" y="995"/>
              <a:ext cx="100" cy="38"/>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91" name="Oval 167"/>
            <p:cNvSpPr>
              <a:spLocks noChangeArrowheads="1"/>
            </p:cNvSpPr>
            <p:nvPr/>
          </p:nvSpPr>
          <p:spPr bwMode="auto">
            <a:xfrm>
              <a:off x="1667" y="1420"/>
              <a:ext cx="105" cy="50"/>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endParaRPr lang="en-US"/>
            </a:p>
          </p:txBody>
        </p:sp>
        <p:sp>
          <p:nvSpPr>
            <p:cNvPr id="1192" name="Oval 168"/>
            <p:cNvSpPr>
              <a:spLocks noChangeArrowheads="1"/>
            </p:cNvSpPr>
            <p:nvPr/>
          </p:nvSpPr>
          <p:spPr bwMode="auto">
            <a:xfrm>
              <a:off x="2557" y="1516"/>
              <a:ext cx="122" cy="5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1193" name="Oval 169"/>
            <p:cNvSpPr>
              <a:spLocks noChangeArrowheads="1"/>
            </p:cNvSpPr>
            <p:nvPr/>
          </p:nvSpPr>
          <p:spPr bwMode="auto">
            <a:xfrm>
              <a:off x="3619" y="1287"/>
              <a:ext cx="111" cy="50"/>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1194" name="Oval 170"/>
            <p:cNvSpPr>
              <a:spLocks noChangeArrowheads="1"/>
            </p:cNvSpPr>
            <p:nvPr/>
          </p:nvSpPr>
          <p:spPr bwMode="auto">
            <a:xfrm>
              <a:off x="3791" y="1212"/>
              <a:ext cx="110" cy="50"/>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1195" name="Oval 171"/>
            <p:cNvSpPr>
              <a:spLocks noChangeArrowheads="1"/>
            </p:cNvSpPr>
            <p:nvPr/>
          </p:nvSpPr>
          <p:spPr bwMode="auto">
            <a:xfrm>
              <a:off x="2134" y="908"/>
              <a:ext cx="78" cy="3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96" name="Oval 172"/>
            <p:cNvSpPr>
              <a:spLocks noChangeArrowheads="1"/>
            </p:cNvSpPr>
            <p:nvPr/>
          </p:nvSpPr>
          <p:spPr bwMode="auto">
            <a:xfrm>
              <a:off x="1264" y="908"/>
              <a:ext cx="78" cy="3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97" name="Oval 173"/>
            <p:cNvSpPr>
              <a:spLocks noChangeArrowheads="1"/>
            </p:cNvSpPr>
            <p:nvPr/>
          </p:nvSpPr>
          <p:spPr bwMode="auto">
            <a:xfrm>
              <a:off x="1471" y="869"/>
              <a:ext cx="78" cy="3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98" name="Oval 174"/>
            <p:cNvSpPr>
              <a:spLocks noChangeArrowheads="1"/>
            </p:cNvSpPr>
            <p:nvPr/>
          </p:nvSpPr>
          <p:spPr bwMode="auto">
            <a:xfrm>
              <a:off x="1650" y="824"/>
              <a:ext cx="82" cy="3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99" name="Oval 175"/>
            <p:cNvSpPr>
              <a:spLocks noChangeArrowheads="1"/>
            </p:cNvSpPr>
            <p:nvPr/>
          </p:nvSpPr>
          <p:spPr bwMode="auto">
            <a:xfrm>
              <a:off x="1918" y="869"/>
              <a:ext cx="83" cy="3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200" name="Oval 176"/>
            <p:cNvSpPr>
              <a:spLocks noChangeArrowheads="1"/>
            </p:cNvSpPr>
            <p:nvPr/>
          </p:nvSpPr>
          <p:spPr bwMode="auto">
            <a:xfrm>
              <a:off x="1720" y="923"/>
              <a:ext cx="82" cy="3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201" name="Oval 177"/>
            <p:cNvSpPr>
              <a:spLocks noChangeArrowheads="1"/>
            </p:cNvSpPr>
            <p:nvPr/>
          </p:nvSpPr>
          <p:spPr bwMode="auto">
            <a:xfrm>
              <a:off x="1913" y="957"/>
              <a:ext cx="94"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202" name="Oval 178"/>
            <p:cNvSpPr>
              <a:spLocks noChangeArrowheads="1"/>
            </p:cNvSpPr>
            <p:nvPr/>
          </p:nvSpPr>
          <p:spPr bwMode="auto">
            <a:xfrm>
              <a:off x="1541" y="962"/>
              <a:ext cx="88"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203" name="Oval 179"/>
            <p:cNvSpPr>
              <a:spLocks noChangeArrowheads="1"/>
            </p:cNvSpPr>
            <p:nvPr/>
          </p:nvSpPr>
          <p:spPr bwMode="auto">
            <a:xfrm>
              <a:off x="1076" y="953"/>
              <a:ext cx="100"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204" name="Oval 180"/>
            <p:cNvSpPr>
              <a:spLocks noChangeArrowheads="1"/>
            </p:cNvSpPr>
            <p:nvPr/>
          </p:nvSpPr>
          <p:spPr bwMode="auto">
            <a:xfrm>
              <a:off x="1983" y="4027"/>
              <a:ext cx="194" cy="104"/>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1205" name="Oval 181"/>
            <p:cNvSpPr>
              <a:spLocks noChangeArrowheads="1"/>
            </p:cNvSpPr>
            <p:nvPr/>
          </p:nvSpPr>
          <p:spPr bwMode="auto">
            <a:xfrm>
              <a:off x="2460" y="3671"/>
              <a:ext cx="195" cy="111"/>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1206" name="Oval 182"/>
            <p:cNvSpPr>
              <a:spLocks noChangeArrowheads="1"/>
            </p:cNvSpPr>
            <p:nvPr/>
          </p:nvSpPr>
          <p:spPr bwMode="auto">
            <a:xfrm>
              <a:off x="3238" y="3121"/>
              <a:ext cx="167" cy="94"/>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1207" name="Oval 183"/>
            <p:cNvSpPr>
              <a:spLocks noChangeArrowheads="1"/>
            </p:cNvSpPr>
            <p:nvPr/>
          </p:nvSpPr>
          <p:spPr bwMode="auto">
            <a:xfrm>
              <a:off x="3550" y="2880"/>
              <a:ext cx="156" cy="88"/>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1208" name="Oval 184"/>
            <p:cNvSpPr>
              <a:spLocks noChangeArrowheads="1"/>
            </p:cNvSpPr>
            <p:nvPr/>
          </p:nvSpPr>
          <p:spPr bwMode="auto">
            <a:xfrm>
              <a:off x="2892" y="3377"/>
              <a:ext cx="167" cy="94"/>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1209" name="Oval 185"/>
            <p:cNvSpPr>
              <a:spLocks noChangeArrowheads="1"/>
            </p:cNvSpPr>
            <p:nvPr/>
          </p:nvSpPr>
          <p:spPr bwMode="auto">
            <a:xfrm>
              <a:off x="3869" y="2657"/>
              <a:ext cx="150" cy="83"/>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1210" name="Oval 186"/>
            <p:cNvSpPr>
              <a:spLocks noChangeArrowheads="1"/>
            </p:cNvSpPr>
            <p:nvPr/>
          </p:nvSpPr>
          <p:spPr bwMode="auto">
            <a:xfrm>
              <a:off x="4090" y="2475"/>
              <a:ext cx="155" cy="88"/>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1211" name="Oval 187"/>
            <p:cNvSpPr>
              <a:spLocks noChangeArrowheads="1"/>
            </p:cNvSpPr>
            <p:nvPr/>
          </p:nvSpPr>
          <p:spPr bwMode="auto">
            <a:xfrm>
              <a:off x="4327" y="2314"/>
              <a:ext cx="133" cy="71"/>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1212" name="Oval 188"/>
            <p:cNvSpPr>
              <a:spLocks noChangeArrowheads="1"/>
            </p:cNvSpPr>
            <p:nvPr/>
          </p:nvSpPr>
          <p:spPr bwMode="auto">
            <a:xfrm>
              <a:off x="4712" y="2022"/>
              <a:ext cx="133" cy="72"/>
            </a:xfrm>
            <a:prstGeom prst="ellipse">
              <a:avLst/>
            </a:prstGeom>
            <a:gradFill rotWithShape="0">
              <a:gsLst>
                <a:gs pos="0">
                  <a:srgbClr val="5B5B89"/>
                </a:gs>
                <a:gs pos="100000">
                  <a:srgbClr val="31314A"/>
                </a:gs>
              </a:gsLst>
              <a:lin ang="2700000" scaled="1"/>
            </a:gradFill>
            <a:ln w="9525" cap="flat">
              <a:noFill/>
              <a:round/>
              <a:headEnd/>
              <a:tailEnd/>
            </a:ln>
            <a:effectLst/>
          </p:spPr>
          <p:txBody>
            <a:bodyPr wrap="none" anchor="ctr"/>
            <a:lstStyle/>
            <a:p>
              <a:endParaRPr lang="en-US"/>
            </a:p>
          </p:txBody>
        </p:sp>
        <p:sp>
          <p:nvSpPr>
            <p:cNvPr id="1213" name="Oval 189"/>
            <p:cNvSpPr>
              <a:spLocks noChangeArrowheads="1"/>
            </p:cNvSpPr>
            <p:nvPr/>
          </p:nvSpPr>
          <p:spPr bwMode="auto">
            <a:xfrm>
              <a:off x="4533" y="2162"/>
              <a:ext cx="138" cy="60"/>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1214" name="Oval 190"/>
            <p:cNvSpPr>
              <a:spLocks noChangeArrowheads="1"/>
            </p:cNvSpPr>
            <p:nvPr/>
          </p:nvSpPr>
          <p:spPr bwMode="auto">
            <a:xfrm>
              <a:off x="4863" y="1920"/>
              <a:ext cx="127" cy="60"/>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1215" name="Oval 191"/>
            <p:cNvSpPr>
              <a:spLocks noChangeArrowheads="1"/>
            </p:cNvSpPr>
            <p:nvPr/>
          </p:nvSpPr>
          <p:spPr bwMode="auto">
            <a:xfrm>
              <a:off x="5009" y="1807"/>
              <a:ext cx="127" cy="60"/>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1216" name="Oval 192"/>
            <p:cNvSpPr>
              <a:spLocks noChangeArrowheads="1"/>
            </p:cNvSpPr>
            <p:nvPr/>
          </p:nvSpPr>
          <p:spPr bwMode="auto">
            <a:xfrm>
              <a:off x="5161" y="1702"/>
              <a:ext cx="122" cy="49"/>
            </a:xfrm>
            <a:prstGeom prst="ellipse">
              <a:avLst/>
            </a:prstGeom>
            <a:gradFill rotWithShape="0">
              <a:gsLst>
                <a:gs pos="0">
                  <a:srgbClr val="5B5B89"/>
                </a:gs>
                <a:gs pos="100000">
                  <a:srgbClr val="4A4A6F"/>
                </a:gs>
              </a:gsLst>
              <a:lin ang="2700000" scaled="1"/>
            </a:gradFill>
            <a:ln w="9525" cap="flat">
              <a:noFill/>
              <a:round/>
              <a:headEnd/>
              <a:tailEnd/>
            </a:ln>
            <a:effectLst/>
          </p:spPr>
          <p:txBody>
            <a:bodyPr wrap="none" anchor="ctr"/>
            <a:lstStyle/>
            <a:p>
              <a:endParaRPr lang="en-US"/>
            </a:p>
          </p:txBody>
        </p:sp>
        <p:sp>
          <p:nvSpPr>
            <p:cNvPr id="1217" name="Oval 193"/>
            <p:cNvSpPr>
              <a:spLocks noChangeArrowheads="1"/>
            </p:cNvSpPr>
            <p:nvPr/>
          </p:nvSpPr>
          <p:spPr bwMode="auto">
            <a:xfrm>
              <a:off x="5277" y="1614"/>
              <a:ext cx="123" cy="50"/>
            </a:xfrm>
            <a:prstGeom prst="ellipse">
              <a:avLst/>
            </a:prstGeom>
            <a:gradFill rotWithShape="0">
              <a:gsLst>
                <a:gs pos="0">
                  <a:srgbClr val="5B5B89"/>
                </a:gs>
                <a:gs pos="100000">
                  <a:srgbClr val="4A4A6F"/>
                </a:gs>
              </a:gsLst>
              <a:lin ang="2700000" scaled="1"/>
            </a:gradFill>
            <a:ln w="9525" cap="flat">
              <a:noFill/>
              <a:round/>
              <a:headEnd/>
              <a:tailEnd/>
            </a:ln>
            <a:effectLst/>
          </p:spPr>
          <p:txBody>
            <a:bodyPr wrap="none" anchor="ctr"/>
            <a:lstStyle/>
            <a:p>
              <a:endParaRPr lang="en-US"/>
            </a:p>
          </p:txBody>
        </p:sp>
        <p:sp>
          <p:nvSpPr>
            <p:cNvPr id="1218" name="Oval 194"/>
            <p:cNvSpPr>
              <a:spLocks noChangeArrowheads="1"/>
            </p:cNvSpPr>
            <p:nvPr/>
          </p:nvSpPr>
          <p:spPr bwMode="auto">
            <a:xfrm>
              <a:off x="5398" y="1521"/>
              <a:ext cx="122" cy="50"/>
            </a:xfrm>
            <a:prstGeom prst="ellipse">
              <a:avLst/>
            </a:prstGeom>
            <a:gradFill rotWithShape="0">
              <a:gsLst>
                <a:gs pos="0">
                  <a:srgbClr val="5B5B89"/>
                </a:gs>
                <a:gs pos="100000">
                  <a:srgbClr val="4A4A6F"/>
                </a:gs>
              </a:gsLst>
              <a:lin ang="2700000" scaled="1"/>
            </a:gradFill>
            <a:ln w="9525" cap="flat">
              <a:noFill/>
              <a:round/>
              <a:headEnd/>
              <a:tailEnd/>
            </a:ln>
            <a:effectLst/>
          </p:spPr>
          <p:txBody>
            <a:bodyPr wrap="none" anchor="ctr"/>
            <a:lstStyle/>
            <a:p>
              <a:endParaRPr lang="en-US"/>
            </a:p>
          </p:txBody>
        </p:sp>
        <p:sp>
          <p:nvSpPr>
            <p:cNvPr id="1219" name="Oval 195"/>
            <p:cNvSpPr>
              <a:spLocks noChangeArrowheads="1"/>
            </p:cNvSpPr>
            <p:nvPr/>
          </p:nvSpPr>
          <p:spPr bwMode="auto">
            <a:xfrm>
              <a:off x="3255" y="4071"/>
              <a:ext cx="195" cy="105"/>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endParaRPr lang="en-US"/>
            </a:p>
          </p:txBody>
        </p:sp>
        <p:sp>
          <p:nvSpPr>
            <p:cNvPr id="1220" name="Oval 196"/>
            <p:cNvSpPr>
              <a:spLocks noChangeArrowheads="1"/>
            </p:cNvSpPr>
            <p:nvPr/>
          </p:nvSpPr>
          <p:spPr bwMode="auto">
            <a:xfrm>
              <a:off x="3651" y="3693"/>
              <a:ext cx="195" cy="110"/>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endParaRPr lang="en-US"/>
            </a:p>
          </p:txBody>
        </p:sp>
        <p:sp>
          <p:nvSpPr>
            <p:cNvPr id="1221" name="Oval 197"/>
            <p:cNvSpPr>
              <a:spLocks noChangeArrowheads="1"/>
            </p:cNvSpPr>
            <p:nvPr/>
          </p:nvSpPr>
          <p:spPr bwMode="auto">
            <a:xfrm>
              <a:off x="4773" y="3705"/>
              <a:ext cx="200" cy="105"/>
            </a:xfrm>
            <a:prstGeom prst="ellipse">
              <a:avLst/>
            </a:prstGeom>
            <a:gradFill rotWithShape="0">
              <a:gsLst>
                <a:gs pos="0">
                  <a:srgbClr val="52527C"/>
                </a:gs>
                <a:gs pos="100000">
                  <a:srgbClr val="202030"/>
                </a:gs>
              </a:gsLst>
              <a:lin ang="2700000" scaled="1"/>
            </a:gradFill>
            <a:ln w="9525" cap="flat">
              <a:noFill/>
              <a:round/>
              <a:headEnd/>
              <a:tailEnd/>
            </a:ln>
            <a:effectLst/>
          </p:spPr>
          <p:txBody>
            <a:bodyPr wrap="none" anchor="ctr"/>
            <a:lstStyle/>
            <a:p>
              <a:endParaRPr lang="en-US"/>
            </a:p>
          </p:txBody>
        </p:sp>
        <p:sp>
          <p:nvSpPr>
            <p:cNvPr id="1222" name="Oval 198"/>
            <p:cNvSpPr>
              <a:spLocks noChangeArrowheads="1"/>
            </p:cNvSpPr>
            <p:nvPr/>
          </p:nvSpPr>
          <p:spPr bwMode="auto">
            <a:xfrm>
              <a:off x="4491" y="4049"/>
              <a:ext cx="195" cy="104"/>
            </a:xfrm>
            <a:prstGeom prst="ellipse">
              <a:avLst/>
            </a:prstGeom>
            <a:gradFill rotWithShape="0">
              <a:gsLst>
                <a:gs pos="0">
                  <a:srgbClr val="52527C"/>
                </a:gs>
                <a:gs pos="100000">
                  <a:srgbClr val="202030"/>
                </a:gs>
              </a:gsLst>
              <a:lin ang="2700000" scaled="1"/>
            </a:gradFill>
            <a:ln w="9525" cap="flat">
              <a:noFill/>
              <a:round/>
              <a:headEnd/>
              <a:tailEnd/>
            </a:ln>
            <a:effectLst/>
          </p:spPr>
          <p:txBody>
            <a:bodyPr wrap="none" anchor="ctr"/>
            <a:lstStyle/>
            <a:p>
              <a:endParaRPr lang="en-US"/>
            </a:p>
          </p:txBody>
        </p:sp>
        <p:sp>
          <p:nvSpPr>
            <p:cNvPr id="1223" name="Oval 199"/>
            <p:cNvSpPr>
              <a:spLocks noChangeArrowheads="1"/>
            </p:cNvSpPr>
            <p:nvPr/>
          </p:nvSpPr>
          <p:spPr bwMode="auto">
            <a:xfrm>
              <a:off x="3989" y="3396"/>
              <a:ext cx="167" cy="95"/>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endParaRPr lang="en-US"/>
            </a:p>
          </p:txBody>
        </p:sp>
        <p:sp>
          <p:nvSpPr>
            <p:cNvPr id="1224" name="Oval 200"/>
            <p:cNvSpPr>
              <a:spLocks noChangeArrowheads="1"/>
            </p:cNvSpPr>
            <p:nvPr/>
          </p:nvSpPr>
          <p:spPr bwMode="auto">
            <a:xfrm>
              <a:off x="4263" y="3141"/>
              <a:ext cx="166" cy="94"/>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endParaRPr lang="en-US"/>
            </a:p>
          </p:txBody>
        </p:sp>
        <p:sp>
          <p:nvSpPr>
            <p:cNvPr id="1225" name="Oval 201"/>
            <p:cNvSpPr>
              <a:spLocks noChangeArrowheads="1"/>
            </p:cNvSpPr>
            <p:nvPr/>
          </p:nvSpPr>
          <p:spPr bwMode="auto">
            <a:xfrm>
              <a:off x="5044" y="3418"/>
              <a:ext cx="166" cy="94"/>
            </a:xfrm>
            <a:prstGeom prst="ellipse">
              <a:avLst/>
            </a:prstGeom>
            <a:gradFill rotWithShape="0">
              <a:gsLst>
                <a:gs pos="0">
                  <a:srgbClr val="52527C"/>
                </a:gs>
                <a:gs pos="100000">
                  <a:srgbClr val="202030"/>
                </a:gs>
              </a:gsLst>
              <a:lin ang="2700000" scaled="1"/>
            </a:gradFill>
            <a:ln w="9525" cap="flat">
              <a:noFill/>
              <a:round/>
              <a:headEnd/>
              <a:tailEnd/>
            </a:ln>
            <a:effectLst/>
          </p:spPr>
          <p:txBody>
            <a:bodyPr wrap="none" anchor="ctr"/>
            <a:lstStyle/>
            <a:p>
              <a:endParaRPr lang="en-US"/>
            </a:p>
          </p:txBody>
        </p:sp>
        <p:sp>
          <p:nvSpPr>
            <p:cNvPr id="1226" name="Oval 202"/>
            <p:cNvSpPr>
              <a:spLocks noChangeArrowheads="1"/>
            </p:cNvSpPr>
            <p:nvPr/>
          </p:nvSpPr>
          <p:spPr bwMode="auto">
            <a:xfrm>
              <a:off x="4553" y="2873"/>
              <a:ext cx="155" cy="82"/>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endParaRPr lang="en-US"/>
            </a:p>
          </p:txBody>
        </p:sp>
        <p:sp>
          <p:nvSpPr>
            <p:cNvPr id="1227" name="Oval 203"/>
            <p:cNvSpPr>
              <a:spLocks noChangeArrowheads="1"/>
            </p:cNvSpPr>
            <p:nvPr/>
          </p:nvSpPr>
          <p:spPr bwMode="auto">
            <a:xfrm>
              <a:off x="5293" y="3116"/>
              <a:ext cx="167" cy="94"/>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endParaRPr lang="en-US"/>
            </a:p>
          </p:txBody>
        </p:sp>
        <p:sp>
          <p:nvSpPr>
            <p:cNvPr id="1228" name="Oval 204"/>
            <p:cNvSpPr>
              <a:spLocks noChangeArrowheads="1"/>
            </p:cNvSpPr>
            <p:nvPr/>
          </p:nvSpPr>
          <p:spPr bwMode="auto">
            <a:xfrm>
              <a:off x="5497" y="2879"/>
              <a:ext cx="155" cy="88"/>
            </a:xfrm>
            <a:prstGeom prst="ellipse">
              <a:avLst/>
            </a:prstGeom>
            <a:gradFill rotWithShape="0">
              <a:gsLst>
                <a:gs pos="0">
                  <a:srgbClr val="52527C"/>
                </a:gs>
                <a:gs pos="100000">
                  <a:srgbClr val="202030"/>
                </a:gs>
              </a:gsLst>
              <a:lin ang="2700000" scaled="1"/>
            </a:gradFill>
            <a:ln w="9525" cap="flat">
              <a:noFill/>
              <a:round/>
              <a:headEnd/>
              <a:tailEnd/>
            </a:ln>
            <a:effectLst/>
          </p:spPr>
          <p:txBody>
            <a:bodyPr wrap="none" anchor="ctr"/>
            <a:lstStyle/>
            <a:p>
              <a:endParaRPr lang="en-US"/>
            </a:p>
          </p:txBody>
        </p:sp>
        <p:sp>
          <p:nvSpPr>
            <p:cNvPr id="1229" name="Oval 205"/>
            <p:cNvSpPr>
              <a:spLocks noChangeArrowheads="1"/>
            </p:cNvSpPr>
            <p:nvPr/>
          </p:nvSpPr>
          <p:spPr bwMode="auto">
            <a:xfrm>
              <a:off x="4772" y="2673"/>
              <a:ext cx="155" cy="82"/>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endParaRPr lang="en-US"/>
            </a:p>
          </p:txBody>
        </p:sp>
        <p:sp>
          <p:nvSpPr>
            <p:cNvPr id="1230" name="Oval 206"/>
            <p:cNvSpPr>
              <a:spLocks noChangeArrowheads="1"/>
            </p:cNvSpPr>
            <p:nvPr/>
          </p:nvSpPr>
          <p:spPr bwMode="auto">
            <a:xfrm>
              <a:off x="4966" y="2488"/>
              <a:ext cx="155" cy="83"/>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endParaRPr lang="en-US"/>
            </a:p>
          </p:txBody>
        </p:sp>
        <p:sp>
          <p:nvSpPr>
            <p:cNvPr id="1231" name="Oval 207"/>
            <p:cNvSpPr>
              <a:spLocks noChangeArrowheads="1"/>
            </p:cNvSpPr>
            <p:nvPr/>
          </p:nvSpPr>
          <p:spPr bwMode="auto">
            <a:xfrm>
              <a:off x="5444" y="2052"/>
              <a:ext cx="133" cy="72"/>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endParaRPr lang="en-US"/>
            </a:p>
          </p:txBody>
        </p:sp>
        <p:sp>
          <p:nvSpPr>
            <p:cNvPr id="1232" name="Oval 208"/>
            <p:cNvSpPr>
              <a:spLocks noChangeArrowheads="1"/>
            </p:cNvSpPr>
            <p:nvPr/>
          </p:nvSpPr>
          <p:spPr bwMode="auto">
            <a:xfrm>
              <a:off x="5161" y="2314"/>
              <a:ext cx="139" cy="72"/>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endParaRPr lang="en-US"/>
            </a:p>
          </p:txBody>
        </p:sp>
        <p:sp>
          <p:nvSpPr>
            <p:cNvPr id="1233" name="Oval 209"/>
            <p:cNvSpPr>
              <a:spLocks noChangeArrowheads="1"/>
            </p:cNvSpPr>
            <p:nvPr/>
          </p:nvSpPr>
          <p:spPr bwMode="auto">
            <a:xfrm>
              <a:off x="5318" y="2176"/>
              <a:ext cx="133" cy="60"/>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endParaRPr lang="en-US"/>
            </a:p>
          </p:txBody>
        </p:sp>
        <p:sp>
          <p:nvSpPr>
            <p:cNvPr id="1234" name="Oval 210"/>
            <p:cNvSpPr>
              <a:spLocks noChangeArrowheads="1"/>
            </p:cNvSpPr>
            <p:nvPr/>
          </p:nvSpPr>
          <p:spPr bwMode="auto">
            <a:xfrm>
              <a:off x="5581" y="1933"/>
              <a:ext cx="127" cy="60"/>
            </a:xfrm>
            <a:prstGeom prst="ellipse">
              <a:avLst/>
            </a:prstGeom>
            <a:gradFill rotWithShape="0">
              <a:gsLst>
                <a:gs pos="0">
                  <a:srgbClr val="52527C"/>
                </a:gs>
                <a:gs pos="100000">
                  <a:srgbClr val="2F2F47"/>
                </a:gs>
              </a:gsLst>
              <a:lin ang="2700000" scaled="1"/>
            </a:gradFill>
            <a:ln w="9525" cap="flat">
              <a:noFill/>
              <a:round/>
              <a:headEnd/>
              <a:tailEnd/>
            </a:ln>
            <a:effectLst/>
          </p:spPr>
          <p:txBody>
            <a:bodyPr wrap="none" anchor="ctr"/>
            <a:lstStyle/>
            <a:p>
              <a:endParaRPr lang="en-US"/>
            </a:p>
          </p:txBody>
        </p:sp>
        <p:sp>
          <p:nvSpPr>
            <p:cNvPr id="1235" name="Oval 211"/>
            <p:cNvSpPr>
              <a:spLocks noChangeArrowheads="1"/>
            </p:cNvSpPr>
            <p:nvPr/>
          </p:nvSpPr>
          <p:spPr bwMode="auto">
            <a:xfrm>
              <a:off x="5689" y="1811"/>
              <a:ext cx="127" cy="60"/>
            </a:xfrm>
            <a:prstGeom prst="ellipse">
              <a:avLst/>
            </a:prstGeom>
            <a:gradFill rotWithShape="0">
              <a:gsLst>
                <a:gs pos="0">
                  <a:srgbClr val="52527C"/>
                </a:gs>
                <a:gs pos="100000">
                  <a:srgbClr val="2F2F47"/>
                </a:gs>
              </a:gsLst>
              <a:lin ang="2700000" scaled="1"/>
            </a:gradFill>
            <a:ln w="9525" cap="flat">
              <a:noFill/>
              <a:round/>
              <a:headEnd/>
              <a:tailEnd/>
            </a:ln>
            <a:effectLst/>
          </p:spPr>
          <p:txBody>
            <a:bodyPr wrap="none" anchor="ctr"/>
            <a:lstStyle/>
            <a:p>
              <a:endParaRPr lang="en-US"/>
            </a:p>
          </p:txBody>
        </p:sp>
        <p:sp>
          <p:nvSpPr>
            <p:cNvPr id="1236" name="Oval 212"/>
            <p:cNvSpPr>
              <a:spLocks noChangeArrowheads="1"/>
            </p:cNvSpPr>
            <p:nvPr/>
          </p:nvSpPr>
          <p:spPr bwMode="auto">
            <a:xfrm>
              <a:off x="5663" y="2680"/>
              <a:ext cx="155" cy="82"/>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endParaRPr lang="en-US"/>
            </a:p>
          </p:txBody>
        </p:sp>
        <p:sp>
          <p:nvSpPr>
            <p:cNvPr id="1237" name="Oval 213"/>
            <p:cNvSpPr>
              <a:spLocks noChangeArrowheads="1"/>
            </p:cNvSpPr>
            <p:nvPr/>
          </p:nvSpPr>
          <p:spPr bwMode="auto">
            <a:xfrm>
              <a:off x="-65" y="2865"/>
              <a:ext cx="149" cy="88"/>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1238" name="Oval 214"/>
            <p:cNvSpPr>
              <a:spLocks noChangeArrowheads="1"/>
            </p:cNvSpPr>
            <p:nvPr/>
          </p:nvSpPr>
          <p:spPr bwMode="auto">
            <a:xfrm>
              <a:off x="2" y="2477"/>
              <a:ext cx="155" cy="88"/>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1239" name="Oval 215"/>
            <p:cNvSpPr>
              <a:spLocks noChangeArrowheads="1"/>
            </p:cNvSpPr>
            <p:nvPr/>
          </p:nvSpPr>
          <p:spPr bwMode="auto">
            <a:xfrm>
              <a:off x="-9" y="1436"/>
              <a:ext cx="105" cy="4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240" name="Oval 216"/>
            <p:cNvSpPr>
              <a:spLocks noChangeArrowheads="1"/>
            </p:cNvSpPr>
            <p:nvPr/>
          </p:nvSpPr>
          <p:spPr bwMode="auto">
            <a:xfrm>
              <a:off x="5624" y="4010"/>
              <a:ext cx="200" cy="105"/>
            </a:xfrm>
            <a:prstGeom prst="ellipse">
              <a:avLst/>
            </a:prstGeom>
            <a:gradFill rotWithShape="0">
              <a:gsLst>
                <a:gs pos="0">
                  <a:srgbClr val="52527C"/>
                </a:gs>
                <a:gs pos="100000">
                  <a:srgbClr val="202030"/>
                </a:gs>
              </a:gsLst>
              <a:lin ang="2700000" scaled="1"/>
            </a:gradFill>
            <a:ln w="9525" cap="flat">
              <a:noFill/>
              <a:round/>
              <a:headEnd/>
              <a:tailEnd/>
            </a:ln>
            <a:effectLst/>
          </p:spPr>
          <p:txBody>
            <a:bodyPr wrap="none" anchor="ctr"/>
            <a:lstStyle/>
            <a:p>
              <a:endParaRPr lang="en-US"/>
            </a:p>
          </p:txBody>
        </p:sp>
      </p:grpSp>
      <p:sp>
        <p:nvSpPr>
          <p:cNvPr id="1241" name="Rectangle 217"/>
          <p:cNvSpPr>
            <a:spLocks noGrp="1" noChangeArrowheads="1"/>
          </p:cNvSpPr>
          <p:nvPr>
            <p:ph type="sldNum"/>
          </p:nvPr>
        </p:nvSpPr>
        <p:spPr bwMode="auto">
          <a:xfrm>
            <a:off x="6553200" y="6243638"/>
            <a:ext cx="2132013" cy="455612"/>
          </a:xfrm>
          <a:prstGeom prst="rect">
            <a:avLst/>
          </a:prstGeom>
          <a:noFill/>
          <a:ln w="9525" cap="flat">
            <a:noFill/>
            <a:round/>
            <a:headEnd/>
            <a:tailEnd/>
          </a:ln>
          <a:effectLst/>
        </p:spPr>
        <p:txBody>
          <a:bodyPr vert="horz" wrap="square" lIns="90000" tIns="46800" rIns="90000" bIns="46800" numCol="1" anchor="b"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cs typeface="DejaVu Sans" charset="0"/>
              </a:defRPr>
            </a:lvl1pPr>
          </a:lstStyle>
          <a:p>
            <a:fld id="{531E8337-4A2F-45E1-BA1F-96D2993C1C75}" type="slidenum">
              <a:rPr lang="en-US"/>
              <a:pPr/>
              <a:t>‹#›</a:t>
            </a:fld>
            <a:endParaRPr lang="en-US"/>
          </a:p>
        </p:txBody>
      </p:sp>
      <p:sp>
        <p:nvSpPr>
          <p:cNvPr id="1242" name="Rectangle 218"/>
          <p:cNvSpPr>
            <a:spLocks noGrp="1" noChangeArrowheads="1"/>
          </p:cNvSpPr>
          <p:nvPr>
            <p:ph type="dt"/>
          </p:nvPr>
        </p:nvSpPr>
        <p:spPr bwMode="auto">
          <a:xfrm>
            <a:off x="457200" y="6243638"/>
            <a:ext cx="2132013" cy="455612"/>
          </a:xfrm>
          <a:prstGeom prst="rect">
            <a:avLst/>
          </a:prstGeom>
          <a:noFill/>
          <a:ln w="9525" cap="flat">
            <a:noFill/>
            <a:round/>
            <a:headEnd/>
            <a:tailEnd/>
          </a:ln>
          <a:effectLst/>
        </p:spPr>
        <p:txBody>
          <a:bodyPr vert="horz" wrap="square" lIns="90000" tIns="46800" rIns="90000" bIns="46800" numCol="1" anchor="b"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cs typeface="DejaVu Sans" charset="0"/>
              </a:defRPr>
            </a:lvl1pPr>
          </a:lstStyle>
          <a:p>
            <a:endParaRPr lang="de-DE"/>
          </a:p>
        </p:txBody>
      </p:sp>
      <p:sp>
        <p:nvSpPr>
          <p:cNvPr id="1243" name="Rectangle 219"/>
          <p:cNvSpPr>
            <a:spLocks noGrp="1" noChangeArrowheads="1"/>
          </p:cNvSpPr>
          <p:nvPr>
            <p:ph type="ftr"/>
          </p:nvPr>
        </p:nvSpPr>
        <p:spPr bwMode="auto">
          <a:xfrm>
            <a:off x="3124200" y="6243638"/>
            <a:ext cx="2894013" cy="455612"/>
          </a:xfrm>
          <a:prstGeom prst="rect">
            <a:avLst/>
          </a:prstGeom>
          <a:noFill/>
          <a:ln w="9525" cap="flat">
            <a:noFill/>
            <a:round/>
            <a:headEnd/>
            <a:tailEnd/>
          </a:ln>
          <a:effectLst/>
        </p:spPr>
        <p:txBody>
          <a:bodyPr vert="horz" wrap="square" lIns="90000" tIns="46800" rIns="90000" bIns="46800" numCol="1" anchor="b"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cs typeface="DejaVu Sans" charset="0"/>
              </a:defRPr>
            </a:lvl1pPr>
          </a:lstStyle>
          <a:p>
            <a:endParaRPr lang="en-US"/>
          </a:p>
        </p:txBody>
      </p:sp>
      <p:sp>
        <p:nvSpPr>
          <p:cNvPr id="1244" name="Rectangle 220"/>
          <p:cNvSpPr>
            <a:spLocks noGrp="1" noChangeArrowheads="1"/>
          </p:cNvSpPr>
          <p:nvPr>
            <p:ph type="body" idx="1"/>
          </p:nvPr>
        </p:nvSpPr>
        <p:spPr bwMode="auto">
          <a:xfrm>
            <a:off x="457200" y="1600200"/>
            <a:ext cx="8228013" cy="4524375"/>
          </a:xfrm>
          <a:prstGeom prst="rect">
            <a:avLst/>
          </a:prstGeom>
          <a:noFill/>
          <a:ln w="9525" cap="flat">
            <a:noFill/>
            <a:round/>
            <a:headEnd/>
            <a:tailEnd/>
          </a:ln>
          <a:effectLst/>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p:txBody>
      </p:sp>
      <p:sp>
        <p:nvSpPr>
          <p:cNvPr id="1245" name="Rectangle 221"/>
          <p:cNvSpPr>
            <a:spLocks noGrp="1" noChangeArrowheads="1"/>
          </p:cNvSpPr>
          <p:nvPr>
            <p:ph type="title"/>
          </p:nvPr>
        </p:nvSpPr>
        <p:spPr bwMode="auto">
          <a:xfrm>
            <a:off x="457200" y="274638"/>
            <a:ext cx="8228013" cy="1141412"/>
          </a:xfrm>
          <a:prstGeom prst="rect">
            <a:avLst/>
          </a:prstGeom>
          <a:noFill/>
          <a:ln w="9525" cap="flat">
            <a:noFill/>
            <a:round/>
            <a:headEnd/>
            <a:tailEnd/>
          </a:ln>
          <a:effectLst/>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457200" rtl="0" fontAlgn="base">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mj-lt"/>
          <a:ea typeface="+mj-ea"/>
          <a:cs typeface="+mj-cs"/>
        </a:defRPr>
      </a:lvl1pPr>
      <a:lvl2pPr marL="742950" indent="-285750" algn="ctr" defTabSz="457200" rtl="0" fontAlgn="base">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Arial" charset="0"/>
          <a:ea typeface="Droid Sans" charset="0"/>
          <a:cs typeface="Droid Sans" charset="0"/>
        </a:defRPr>
      </a:lvl2pPr>
      <a:lvl3pPr marL="1143000" indent="-228600" algn="ctr" defTabSz="457200" rtl="0" fontAlgn="base">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Arial" charset="0"/>
          <a:ea typeface="Droid Sans" charset="0"/>
          <a:cs typeface="Droid Sans" charset="0"/>
        </a:defRPr>
      </a:lvl3pPr>
      <a:lvl4pPr marL="1600200" indent="-228600" algn="ctr" defTabSz="457200" rtl="0" fontAlgn="base">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Arial" charset="0"/>
          <a:ea typeface="Droid Sans" charset="0"/>
          <a:cs typeface="Droid Sans" charset="0"/>
        </a:defRPr>
      </a:lvl4pPr>
      <a:lvl5pPr marL="2057400" indent="-228600" algn="ctr" defTabSz="457200" rtl="0" fontAlgn="base">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Arial" charset="0"/>
          <a:ea typeface="Droid Sans" charset="0"/>
          <a:cs typeface="Droid Sans" charset="0"/>
        </a:defRPr>
      </a:lvl5pPr>
      <a:lvl6pPr marL="2514600" indent="-228600" algn="ctr" defTabSz="457200" rtl="0" fontAlgn="base">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Arial" charset="0"/>
          <a:ea typeface="Droid Sans" charset="0"/>
          <a:cs typeface="Droid Sans" charset="0"/>
        </a:defRPr>
      </a:lvl6pPr>
      <a:lvl7pPr marL="2971800" indent="-228600" algn="ctr" defTabSz="457200" rtl="0" fontAlgn="base">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Arial" charset="0"/>
          <a:ea typeface="Droid Sans" charset="0"/>
          <a:cs typeface="Droid Sans" charset="0"/>
        </a:defRPr>
      </a:lvl7pPr>
      <a:lvl8pPr marL="3429000" indent="-228600" algn="ctr" defTabSz="457200" rtl="0" fontAlgn="base">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Arial" charset="0"/>
          <a:ea typeface="Droid Sans" charset="0"/>
          <a:cs typeface="Droid Sans" charset="0"/>
        </a:defRPr>
      </a:lvl8pPr>
      <a:lvl9pPr marL="3886200" indent="-228600" algn="ctr" defTabSz="457200" rtl="0" fontAlgn="base">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Arial" charset="0"/>
          <a:ea typeface="Droid Sans" charset="0"/>
          <a:cs typeface="Droid Sans" charset="0"/>
        </a:defRPr>
      </a:lvl9pPr>
    </p:titleStyle>
    <p:bodyStyle>
      <a:lvl1pPr marL="342900" indent="-342900" algn="l" defTabSz="457200" rtl="0" fontAlgn="base">
        <a:spcBef>
          <a:spcPts val="800"/>
        </a:spcBef>
        <a:spcAft>
          <a:spcPct val="0"/>
        </a:spcAft>
        <a:buClr>
          <a:srgbClr val="000000"/>
        </a:buClr>
        <a:buSzPct val="100000"/>
        <a:buFont typeface="Times New Roman" pitchFamily="16" charset="0"/>
        <a:defRPr sz="3200">
          <a:solidFill>
            <a:srgbClr val="FFFFFF"/>
          </a:solidFill>
          <a:effectLst>
            <a:outerShdw blurRad="38100" dist="38100" dir="2700000" algn="tl">
              <a:srgbClr val="000000"/>
            </a:outerShdw>
          </a:effectLst>
          <a:latin typeface="+mn-lt"/>
          <a:ea typeface="+mn-ea"/>
          <a:cs typeface="+mn-cs"/>
        </a:defRPr>
      </a:lvl1pPr>
      <a:lvl2pPr marL="742950" indent="-285750" algn="l" defTabSz="457200" rtl="0" fontAlgn="base">
        <a:spcBef>
          <a:spcPts val="700"/>
        </a:spcBef>
        <a:spcAft>
          <a:spcPct val="0"/>
        </a:spcAft>
        <a:buClr>
          <a:srgbClr val="000000"/>
        </a:buClr>
        <a:buSzPct val="100000"/>
        <a:buFont typeface="Times New Roman" pitchFamily="16" charset="0"/>
        <a:defRPr sz="2800">
          <a:solidFill>
            <a:srgbClr val="FFFFFF"/>
          </a:solidFill>
          <a:effectLst>
            <a:outerShdw blurRad="38100" dist="38100" dir="2700000" algn="tl">
              <a:srgbClr val="000000"/>
            </a:outerShdw>
          </a:effectLst>
          <a:latin typeface="+mn-lt"/>
          <a:ea typeface="+mn-ea"/>
          <a:cs typeface="+mn-cs"/>
        </a:defRPr>
      </a:lvl2pPr>
      <a:lvl3pPr marL="1143000" indent="-228600" algn="l" defTabSz="457200" rtl="0" fontAlgn="base">
        <a:spcBef>
          <a:spcPts val="600"/>
        </a:spcBef>
        <a:spcAft>
          <a:spcPct val="0"/>
        </a:spcAft>
        <a:buClr>
          <a:srgbClr val="000000"/>
        </a:buClr>
        <a:buSzPct val="100000"/>
        <a:buFont typeface="Times New Roman" pitchFamily="16" charset="0"/>
        <a:defRPr sz="2400">
          <a:solidFill>
            <a:srgbClr val="FFFFFF"/>
          </a:solidFill>
          <a:effectLst>
            <a:outerShdw blurRad="38100" dist="38100" dir="2700000" algn="tl">
              <a:srgbClr val="000000"/>
            </a:outerShdw>
          </a:effectLst>
          <a:latin typeface="+mn-lt"/>
          <a:ea typeface="+mn-ea"/>
          <a:cs typeface="+mn-cs"/>
        </a:defRPr>
      </a:lvl3pPr>
      <a:lvl4pPr marL="1600200" indent="-228600" algn="l" defTabSz="457200"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ea typeface="+mn-ea"/>
          <a:cs typeface="+mn-cs"/>
        </a:defRPr>
      </a:lvl4pPr>
      <a:lvl5pPr marL="2057400" indent="-228600" algn="l" defTabSz="457200"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ea typeface="+mn-ea"/>
          <a:cs typeface="+mn-cs"/>
        </a:defRPr>
      </a:lvl5pPr>
      <a:lvl6pPr marL="2514600" indent="-228600" algn="l" defTabSz="457200"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ea typeface="+mn-ea"/>
          <a:cs typeface="+mn-cs"/>
        </a:defRPr>
      </a:lvl6pPr>
      <a:lvl7pPr marL="2971800" indent="-228600" algn="l" defTabSz="457200"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ea typeface="+mn-ea"/>
          <a:cs typeface="+mn-cs"/>
        </a:defRPr>
      </a:lvl7pPr>
      <a:lvl8pPr marL="3429000" indent="-228600" algn="l" defTabSz="457200"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ea typeface="+mn-ea"/>
          <a:cs typeface="+mn-cs"/>
        </a:defRPr>
      </a:lvl8pPr>
      <a:lvl9pPr marL="3886200" indent="-228600" algn="l" defTabSz="457200"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666699"/>
            </a:gs>
            <a:gs pos="100000">
              <a:srgbClr val="31314A"/>
            </a:gs>
          </a:gsLst>
          <a:lin ang="2700000" scaled="1"/>
        </a:gradFill>
        <a:effectLst/>
      </p:bgPr>
    </p:bg>
    <p:spTree>
      <p:nvGrpSpPr>
        <p:cNvPr id="1" name=""/>
        <p:cNvGrpSpPr/>
        <p:nvPr/>
      </p:nvGrpSpPr>
      <p:grpSpPr>
        <a:xfrm>
          <a:off x="0" y="0"/>
          <a:ext cx="0" cy="0"/>
          <a:chOff x="0" y="0"/>
          <a:chExt cx="0" cy="0"/>
        </a:xfrm>
      </p:grpSpPr>
      <p:grpSp>
        <p:nvGrpSpPr>
          <p:cNvPr id="2049" name="Group 1"/>
          <p:cNvGrpSpPr>
            <a:grpSpLocks/>
          </p:cNvGrpSpPr>
          <p:nvPr/>
        </p:nvGrpSpPr>
        <p:grpSpPr bwMode="auto">
          <a:xfrm>
            <a:off x="-104775" y="1311275"/>
            <a:ext cx="9348788" cy="5630863"/>
            <a:chOff x="-66" y="826"/>
            <a:chExt cx="5889" cy="3547"/>
          </a:xfrm>
        </p:grpSpPr>
        <p:sp>
          <p:nvSpPr>
            <p:cNvPr id="2050" name="Rectangle 2"/>
            <p:cNvSpPr>
              <a:spLocks noChangeArrowheads="1"/>
            </p:cNvSpPr>
            <p:nvPr/>
          </p:nvSpPr>
          <p:spPr bwMode="auto">
            <a:xfrm rot="20820000" flipV="1">
              <a:off x="-15" y="1032"/>
              <a:ext cx="1743" cy="5"/>
            </a:xfrm>
            <a:prstGeom prst="rect">
              <a:avLst/>
            </a:prstGeom>
            <a:gradFill rotWithShape="0">
              <a:gsLst>
                <a:gs pos="0">
                  <a:srgbClr val="666699"/>
                </a:gs>
                <a:gs pos="100000">
                  <a:srgbClr val="5C5C8A"/>
                </a:gs>
              </a:gsLst>
              <a:lin ang="2700000" scaled="1"/>
            </a:gradFill>
            <a:ln w="9525" cap="flat">
              <a:noFill/>
              <a:round/>
              <a:headEnd/>
              <a:tailEnd/>
            </a:ln>
            <a:effectLst/>
          </p:spPr>
          <p:txBody>
            <a:bodyPr rot="10800000" wrap="none" anchor="ctr"/>
            <a:lstStyle/>
            <a:p>
              <a:endParaRPr lang="en-US"/>
            </a:p>
          </p:txBody>
        </p:sp>
        <p:sp>
          <p:nvSpPr>
            <p:cNvPr id="2051" name="Rectangle 3"/>
            <p:cNvSpPr>
              <a:spLocks noChangeArrowheads="1"/>
            </p:cNvSpPr>
            <p:nvPr/>
          </p:nvSpPr>
          <p:spPr bwMode="auto">
            <a:xfrm rot="20760000" flipV="1">
              <a:off x="-25" y="1127"/>
              <a:ext cx="2032" cy="6"/>
            </a:xfrm>
            <a:prstGeom prst="rect">
              <a:avLst/>
            </a:prstGeom>
            <a:gradFill rotWithShape="0">
              <a:gsLst>
                <a:gs pos="0">
                  <a:srgbClr val="666699"/>
                </a:gs>
                <a:gs pos="100000">
                  <a:srgbClr val="5C5C8A"/>
                </a:gs>
              </a:gsLst>
              <a:lin ang="2700000" scaled="1"/>
            </a:gradFill>
            <a:ln w="9525" cap="flat">
              <a:noFill/>
              <a:round/>
              <a:headEnd/>
              <a:tailEnd/>
            </a:ln>
            <a:effectLst/>
          </p:spPr>
          <p:txBody>
            <a:bodyPr rot="10800000" wrap="none" anchor="ctr"/>
            <a:lstStyle/>
            <a:p>
              <a:endParaRPr lang="en-US"/>
            </a:p>
          </p:txBody>
        </p:sp>
        <p:sp>
          <p:nvSpPr>
            <p:cNvPr id="2052" name="Rectangle 4"/>
            <p:cNvSpPr>
              <a:spLocks noChangeArrowheads="1"/>
            </p:cNvSpPr>
            <p:nvPr/>
          </p:nvSpPr>
          <p:spPr bwMode="auto">
            <a:xfrm rot="20760000" flipV="1">
              <a:off x="-28" y="1197"/>
              <a:ext cx="2245" cy="5"/>
            </a:xfrm>
            <a:prstGeom prst="rect">
              <a:avLst/>
            </a:prstGeom>
            <a:gradFill rotWithShape="0">
              <a:gsLst>
                <a:gs pos="0">
                  <a:srgbClr val="666699"/>
                </a:gs>
                <a:gs pos="100000">
                  <a:srgbClr val="5C5C8A"/>
                </a:gs>
              </a:gsLst>
              <a:lin ang="2700000" scaled="1"/>
            </a:gradFill>
            <a:ln w="9525" cap="flat">
              <a:noFill/>
              <a:round/>
              <a:headEnd/>
              <a:tailEnd/>
            </a:ln>
            <a:effectLst/>
          </p:spPr>
          <p:txBody>
            <a:bodyPr rot="10800000" wrap="none" anchor="ctr"/>
            <a:lstStyle/>
            <a:p>
              <a:endParaRPr lang="en-US"/>
            </a:p>
          </p:txBody>
        </p:sp>
        <p:sp>
          <p:nvSpPr>
            <p:cNvPr id="2053" name="Rectangle 5"/>
            <p:cNvSpPr>
              <a:spLocks noChangeArrowheads="1"/>
            </p:cNvSpPr>
            <p:nvPr/>
          </p:nvSpPr>
          <p:spPr bwMode="auto">
            <a:xfrm rot="20700000" flipV="1">
              <a:off x="-44" y="1282"/>
              <a:ext cx="2475" cy="5"/>
            </a:xfrm>
            <a:prstGeom prst="rect">
              <a:avLst/>
            </a:prstGeom>
            <a:gradFill rotWithShape="0">
              <a:gsLst>
                <a:gs pos="0">
                  <a:srgbClr val="666699"/>
                </a:gs>
                <a:gs pos="100000">
                  <a:srgbClr val="5C5C8A"/>
                </a:gs>
              </a:gsLst>
              <a:lin ang="2700000" scaled="1"/>
            </a:gradFill>
            <a:ln w="9525" cap="flat">
              <a:noFill/>
              <a:round/>
              <a:headEnd/>
              <a:tailEnd/>
            </a:ln>
            <a:effectLst/>
          </p:spPr>
          <p:txBody>
            <a:bodyPr rot="10800000" wrap="none" anchor="ctr"/>
            <a:lstStyle/>
            <a:p>
              <a:endParaRPr lang="en-US"/>
            </a:p>
          </p:txBody>
        </p:sp>
        <p:sp>
          <p:nvSpPr>
            <p:cNvPr id="2054" name="Rectangle 6"/>
            <p:cNvSpPr>
              <a:spLocks noChangeArrowheads="1"/>
            </p:cNvSpPr>
            <p:nvPr/>
          </p:nvSpPr>
          <p:spPr bwMode="auto">
            <a:xfrm rot="20640000" flipV="1">
              <a:off x="-52" y="1398"/>
              <a:ext cx="2769" cy="5"/>
            </a:xfrm>
            <a:prstGeom prst="rect">
              <a:avLst/>
            </a:prstGeom>
            <a:gradFill rotWithShape="0">
              <a:gsLst>
                <a:gs pos="0">
                  <a:srgbClr val="666699"/>
                </a:gs>
                <a:gs pos="100000">
                  <a:srgbClr val="5C5C8A"/>
                </a:gs>
              </a:gsLst>
              <a:lin ang="2700000" scaled="1"/>
            </a:gradFill>
            <a:ln w="9525" cap="flat">
              <a:noFill/>
              <a:round/>
              <a:headEnd/>
              <a:tailEnd/>
            </a:ln>
            <a:effectLst/>
          </p:spPr>
          <p:txBody>
            <a:bodyPr rot="10800000" wrap="none" anchor="ctr"/>
            <a:lstStyle/>
            <a:p>
              <a:endParaRPr lang="en-US"/>
            </a:p>
          </p:txBody>
        </p:sp>
        <p:sp>
          <p:nvSpPr>
            <p:cNvPr id="2055" name="Rectangle 7"/>
            <p:cNvSpPr>
              <a:spLocks noChangeArrowheads="1"/>
            </p:cNvSpPr>
            <p:nvPr/>
          </p:nvSpPr>
          <p:spPr bwMode="auto">
            <a:xfrm rot="20580000" flipV="1">
              <a:off x="-66" y="1524"/>
              <a:ext cx="3057" cy="5"/>
            </a:xfrm>
            <a:prstGeom prst="rect">
              <a:avLst/>
            </a:prstGeom>
            <a:gradFill rotWithShape="0">
              <a:gsLst>
                <a:gs pos="0">
                  <a:srgbClr val="666699"/>
                </a:gs>
                <a:gs pos="100000">
                  <a:srgbClr val="5C5C8A"/>
                </a:gs>
              </a:gsLst>
              <a:lin ang="2700000" scaled="1"/>
            </a:gradFill>
            <a:ln w="9525" cap="flat">
              <a:noFill/>
              <a:round/>
              <a:headEnd/>
              <a:tailEnd/>
            </a:ln>
            <a:effectLst/>
          </p:spPr>
          <p:txBody>
            <a:bodyPr rot="10800000" wrap="none" anchor="ctr"/>
            <a:lstStyle/>
            <a:p>
              <a:endParaRPr lang="en-US"/>
            </a:p>
          </p:txBody>
        </p:sp>
        <p:sp>
          <p:nvSpPr>
            <p:cNvPr id="2056" name="Rectangle 8"/>
            <p:cNvSpPr>
              <a:spLocks noChangeArrowheads="1"/>
            </p:cNvSpPr>
            <p:nvPr/>
          </p:nvSpPr>
          <p:spPr bwMode="auto">
            <a:xfrm rot="20460000" flipV="1">
              <a:off x="-94" y="1695"/>
              <a:ext cx="3402" cy="5"/>
            </a:xfrm>
            <a:prstGeom prst="rect">
              <a:avLst/>
            </a:prstGeom>
            <a:gradFill rotWithShape="0">
              <a:gsLst>
                <a:gs pos="0">
                  <a:srgbClr val="666699"/>
                </a:gs>
                <a:gs pos="100000">
                  <a:srgbClr val="5C5C8A"/>
                </a:gs>
              </a:gsLst>
              <a:lin ang="2700000" scaled="1"/>
            </a:gradFill>
            <a:ln w="9525" cap="flat">
              <a:noFill/>
              <a:round/>
              <a:headEnd/>
              <a:tailEnd/>
            </a:ln>
            <a:effectLst/>
          </p:spPr>
          <p:txBody>
            <a:bodyPr rot="10800000" wrap="none" anchor="ctr"/>
            <a:lstStyle/>
            <a:p>
              <a:endParaRPr lang="en-US"/>
            </a:p>
          </p:txBody>
        </p:sp>
        <p:sp>
          <p:nvSpPr>
            <p:cNvPr id="2057" name="Rectangle 9"/>
            <p:cNvSpPr>
              <a:spLocks noChangeArrowheads="1"/>
            </p:cNvSpPr>
            <p:nvPr/>
          </p:nvSpPr>
          <p:spPr bwMode="auto">
            <a:xfrm rot="20340000" flipV="1">
              <a:off x="-100" y="1862"/>
              <a:ext cx="3748" cy="6"/>
            </a:xfrm>
            <a:prstGeom prst="rect">
              <a:avLst/>
            </a:prstGeom>
            <a:gradFill rotWithShape="0">
              <a:gsLst>
                <a:gs pos="0">
                  <a:srgbClr val="666699"/>
                </a:gs>
                <a:gs pos="100000">
                  <a:srgbClr val="565681"/>
                </a:gs>
              </a:gsLst>
              <a:lin ang="2700000" scaled="1"/>
            </a:gradFill>
            <a:ln w="9525" cap="flat">
              <a:noFill/>
              <a:round/>
              <a:headEnd/>
              <a:tailEnd/>
            </a:ln>
            <a:effectLst/>
          </p:spPr>
          <p:txBody>
            <a:bodyPr rot="10800000" wrap="none" anchor="ctr"/>
            <a:lstStyle/>
            <a:p>
              <a:endParaRPr lang="en-US"/>
            </a:p>
          </p:txBody>
        </p:sp>
        <p:sp>
          <p:nvSpPr>
            <p:cNvPr id="2058" name="Rectangle 10"/>
            <p:cNvSpPr>
              <a:spLocks noChangeArrowheads="1"/>
            </p:cNvSpPr>
            <p:nvPr/>
          </p:nvSpPr>
          <p:spPr bwMode="auto">
            <a:xfrm rot="20220000" flipV="1">
              <a:off x="-166" y="2051"/>
              <a:ext cx="4208" cy="5"/>
            </a:xfrm>
            <a:prstGeom prst="rect">
              <a:avLst/>
            </a:prstGeom>
            <a:gradFill rotWithShape="0">
              <a:gsLst>
                <a:gs pos="0">
                  <a:srgbClr val="666699"/>
                </a:gs>
                <a:gs pos="100000">
                  <a:srgbClr val="4C4C73"/>
                </a:gs>
              </a:gsLst>
              <a:lin ang="2700000" scaled="1"/>
            </a:gradFill>
            <a:ln w="9525" cap="flat">
              <a:noFill/>
              <a:round/>
              <a:headEnd/>
              <a:tailEnd/>
            </a:ln>
            <a:effectLst/>
          </p:spPr>
          <p:txBody>
            <a:bodyPr rot="10800000" wrap="none" anchor="ctr"/>
            <a:lstStyle/>
            <a:p>
              <a:endParaRPr lang="en-US"/>
            </a:p>
          </p:txBody>
        </p:sp>
        <p:sp>
          <p:nvSpPr>
            <p:cNvPr id="2059" name="Rectangle 11"/>
            <p:cNvSpPr>
              <a:spLocks noChangeArrowheads="1"/>
            </p:cNvSpPr>
            <p:nvPr/>
          </p:nvSpPr>
          <p:spPr bwMode="auto">
            <a:xfrm rot="20100000" flipV="1">
              <a:off x="-215" y="2290"/>
              <a:ext cx="4611" cy="5"/>
            </a:xfrm>
            <a:prstGeom prst="rect">
              <a:avLst/>
            </a:prstGeom>
            <a:gradFill rotWithShape="0">
              <a:gsLst>
                <a:gs pos="0">
                  <a:srgbClr val="666699"/>
                </a:gs>
                <a:gs pos="100000">
                  <a:srgbClr val="46466A"/>
                </a:gs>
              </a:gsLst>
              <a:lin ang="2700000" scaled="1"/>
            </a:gradFill>
            <a:ln w="9525" cap="flat">
              <a:noFill/>
              <a:round/>
              <a:headEnd/>
              <a:tailEnd/>
            </a:ln>
            <a:effectLst/>
          </p:spPr>
          <p:txBody>
            <a:bodyPr rot="10800000" wrap="none" anchor="ctr"/>
            <a:lstStyle/>
            <a:p>
              <a:endParaRPr lang="en-US"/>
            </a:p>
          </p:txBody>
        </p:sp>
        <p:sp>
          <p:nvSpPr>
            <p:cNvPr id="2060" name="Rectangle 12"/>
            <p:cNvSpPr>
              <a:spLocks noChangeArrowheads="1"/>
            </p:cNvSpPr>
            <p:nvPr/>
          </p:nvSpPr>
          <p:spPr bwMode="auto">
            <a:xfrm rot="19920000" flipV="1">
              <a:off x="-314" y="2618"/>
              <a:ext cx="5199" cy="5"/>
            </a:xfrm>
            <a:prstGeom prst="rect">
              <a:avLst/>
            </a:prstGeom>
            <a:gradFill rotWithShape="0">
              <a:gsLst>
                <a:gs pos="0">
                  <a:srgbClr val="666699"/>
                </a:gs>
                <a:gs pos="100000">
                  <a:srgbClr val="3D3D5C"/>
                </a:gs>
              </a:gsLst>
              <a:lin ang="2700000" scaled="1"/>
            </a:gradFill>
            <a:ln w="9525" cap="flat">
              <a:noFill/>
              <a:round/>
              <a:headEnd/>
              <a:tailEnd/>
            </a:ln>
            <a:effectLst/>
          </p:spPr>
          <p:txBody>
            <a:bodyPr rot="10800000" wrap="none" anchor="ctr"/>
            <a:lstStyle/>
            <a:p>
              <a:endParaRPr lang="en-US"/>
            </a:p>
          </p:txBody>
        </p:sp>
        <p:sp>
          <p:nvSpPr>
            <p:cNvPr id="2061" name="Rectangle 13"/>
            <p:cNvSpPr>
              <a:spLocks noChangeArrowheads="1"/>
            </p:cNvSpPr>
            <p:nvPr/>
          </p:nvSpPr>
          <p:spPr bwMode="auto">
            <a:xfrm rot="19680000" flipV="1">
              <a:off x="8" y="2880"/>
              <a:ext cx="5400" cy="5"/>
            </a:xfrm>
            <a:prstGeom prst="rect">
              <a:avLst/>
            </a:prstGeom>
            <a:gradFill rotWithShape="0">
              <a:gsLst>
                <a:gs pos="0">
                  <a:srgbClr val="666699"/>
                </a:gs>
                <a:gs pos="100000">
                  <a:srgbClr val="2F2F46"/>
                </a:gs>
              </a:gsLst>
              <a:lin ang="2700000" scaled="1"/>
            </a:gradFill>
            <a:ln w="9525" cap="flat">
              <a:noFill/>
              <a:round/>
              <a:headEnd/>
              <a:tailEnd/>
            </a:ln>
            <a:effectLst/>
          </p:spPr>
          <p:txBody>
            <a:bodyPr rot="10800000" wrap="none" anchor="ctr"/>
            <a:lstStyle/>
            <a:p>
              <a:endParaRPr lang="en-US"/>
            </a:p>
          </p:txBody>
        </p:sp>
        <p:sp>
          <p:nvSpPr>
            <p:cNvPr id="2062" name="Rectangle 14"/>
            <p:cNvSpPr>
              <a:spLocks noChangeArrowheads="1"/>
            </p:cNvSpPr>
            <p:nvPr/>
          </p:nvSpPr>
          <p:spPr bwMode="auto">
            <a:xfrm rot="19380000" flipV="1">
              <a:off x="1318" y="2927"/>
              <a:ext cx="4611" cy="5"/>
            </a:xfrm>
            <a:prstGeom prst="rect">
              <a:avLst/>
            </a:prstGeom>
            <a:gradFill rotWithShape="0">
              <a:gsLst>
                <a:gs pos="0">
                  <a:srgbClr val="666699"/>
                </a:gs>
                <a:gs pos="100000">
                  <a:srgbClr val="1E1E2E"/>
                </a:gs>
              </a:gsLst>
              <a:lin ang="2700000" scaled="1"/>
            </a:gradFill>
            <a:ln w="9525" cap="flat">
              <a:noFill/>
              <a:round/>
              <a:headEnd/>
              <a:tailEnd/>
            </a:ln>
            <a:effectLst/>
          </p:spPr>
          <p:txBody>
            <a:bodyPr rot="10800000" wrap="none" anchor="ctr"/>
            <a:lstStyle/>
            <a:p>
              <a:endParaRPr lang="en-US"/>
            </a:p>
          </p:txBody>
        </p:sp>
        <p:sp>
          <p:nvSpPr>
            <p:cNvPr id="2063" name="Rectangle 15"/>
            <p:cNvSpPr>
              <a:spLocks noChangeArrowheads="1"/>
            </p:cNvSpPr>
            <p:nvPr/>
          </p:nvSpPr>
          <p:spPr bwMode="auto">
            <a:xfrm rot="19020000" flipV="1">
              <a:off x="2680" y="3070"/>
              <a:ext cx="3575" cy="5"/>
            </a:xfrm>
            <a:prstGeom prst="rect">
              <a:avLst/>
            </a:prstGeom>
            <a:gradFill rotWithShape="0">
              <a:gsLst>
                <a:gs pos="0">
                  <a:srgbClr val="666699"/>
                </a:gs>
                <a:gs pos="100000">
                  <a:srgbClr val="030304"/>
                </a:gs>
              </a:gsLst>
              <a:lin ang="2700000" scaled="1"/>
            </a:gradFill>
            <a:ln w="9525" cap="flat">
              <a:noFill/>
              <a:round/>
              <a:headEnd/>
              <a:tailEnd/>
            </a:ln>
            <a:effectLst/>
          </p:spPr>
          <p:txBody>
            <a:bodyPr rot="10800000" wrap="none" anchor="ctr"/>
            <a:lstStyle/>
            <a:p>
              <a:endParaRPr lang="en-US"/>
            </a:p>
          </p:txBody>
        </p:sp>
        <p:sp>
          <p:nvSpPr>
            <p:cNvPr id="2064" name="Rectangle 16"/>
            <p:cNvSpPr>
              <a:spLocks noChangeArrowheads="1"/>
            </p:cNvSpPr>
            <p:nvPr/>
          </p:nvSpPr>
          <p:spPr bwMode="auto">
            <a:xfrm rot="18600000" flipV="1">
              <a:off x="4052" y="3504"/>
              <a:ext cx="2078" cy="5"/>
            </a:xfrm>
            <a:prstGeom prst="rect">
              <a:avLst/>
            </a:prstGeom>
            <a:gradFill rotWithShape="0">
              <a:gsLst>
                <a:gs pos="0">
                  <a:srgbClr val="666699"/>
                </a:gs>
                <a:gs pos="100000">
                  <a:srgbClr val="000000"/>
                </a:gs>
              </a:gsLst>
              <a:lin ang="2700000" scaled="1"/>
            </a:gradFill>
            <a:ln w="9525" cap="flat">
              <a:noFill/>
              <a:round/>
              <a:headEnd/>
              <a:tailEnd/>
            </a:ln>
            <a:effectLst/>
          </p:spPr>
          <p:txBody>
            <a:bodyPr rot="10800000" wrap="none" anchor="ctr"/>
            <a:lstStyle/>
            <a:p>
              <a:endParaRPr lang="en-US"/>
            </a:p>
          </p:txBody>
        </p:sp>
        <p:sp>
          <p:nvSpPr>
            <p:cNvPr id="2065" name="Rectangle 17"/>
            <p:cNvSpPr>
              <a:spLocks noChangeArrowheads="1"/>
            </p:cNvSpPr>
            <p:nvPr/>
          </p:nvSpPr>
          <p:spPr bwMode="auto">
            <a:xfrm rot="18360000" flipH="1" flipV="1">
              <a:off x="5365" y="4168"/>
              <a:ext cx="500" cy="5"/>
            </a:xfrm>
            <a:prstGeom prst="rect">
              <a:avLst/>
            </a:prstGeom>
            <a:gradFill rotWithShape="0">
              <a:gsLst>
                <a:gs pos="0">
                  <a:srgbClr val="666699"/>
                </a:gs>
                <a:gs pos="100000">
                  <a:srgbClr val="000000"/>
                </a:gs>
              </a:gsLst>
              <a:lin ang="2700000" scaled="1"/>
            </a:gradFill>
            <a:ln w="9525" cap="flat">
              <a:noFill/>
              <a:round/>
              <a:headEnd/>
              <a:tailEnd/>
            </a:ln>
            <a:effectLst/>
          </p:spPr>
          <p:txBody>
            <a:bodyPr rot="10800000" wrap="none" anchor="ctr"/>
            <a:lstStyle/>
            <a:p>
              <a:endParaRPr lang="en-US"/>
            </a:p>
          </p:txBody>
        </p:sp>
        <p:sp>
          <p:nvSpPr>
            <p:cNvPr id="2066" name="Rectangle 18"/>
            <p:cNvSpPr>
              <a:spLocks noChangeArrowheads="1"/>
            </p:cNvSpPr>
            <p:nvPr/>
          </p:nvSpPr>
          <p:spPr bwMode="auto">
            <a:xfrm rot="1080000">
              <a:off x="-147" y="2361"/>
              <a:ext cx="6045" cy="5"/>
            </a:xfrm>
            <a:prstGeom prst="rect">
              <a:avLst/>
            </a:prstGeom>
            <a:gradFill rotWithShape="0">
              <a:gsLst>
                <a:gs pos="0">
                  <a:srgbClr val="666699"/>
                </a:gs>
                <a:gs pos="100000">
                  <a:srgbClr val="373753"/>
                </a:gs>
              </a:gsLst>
              <a:lin ang="2700000" scaled="1"/>
            </a:gradFill>
            <a:ln w="9525" cap="flat">
              <a:noFill/>
              <a:round/>
              <a:headEnd/>
              <a:tailEnd/>
            </a:ln>
            <a:effectLst/>
          </p:spPr>
          <p:txBody>
            <a:bodyPr wrap="none" anchor="ctr"/>
            <a:lstStyle/>
            <a:p>
              <a:endParaRPr lang="en-US"/>
            </a:p>
          </p:txBody>
        </p:sp>
        <p:sp>
          <p:nvSpPr>
            <p:cNvPr id="2067" name="Rectangle 19"/>
            <p:cNvSpPr>
              <a:spLocks noChangeArrowheads="1"/>
            </p:cNvSpPr>
            <p:nvPr/>
          </p:nvSpPr>
          <p:spPr bwMode="auto">
            <a:xfrm rot="1560000">
              <a:off x="-198" y="3397"/>
              <a:ext cx="4141" cy="5"/>
            </a:xfrm>
            <a:prstGeom prst="rect">
              <a:avLst/>
            </a:prstGeom>
            <a:gradFill rotWithShape="0">
              <a:gsLst>
                <a:gs pos="0">
                  <a:srgbClr val="666699"/>
                </a:gs>
                <a:gs pos="100000">
                  <a:srgbClr val="404060"/>
                </a:gs>
              </a:gsLst>
              <a:lin ang="2700000" scaled="1"/>
            </a:gradFill>
            <a:ln w="9525" cap="flat">
              <a:noFill/>
              <a:round/>
              <a:headEnd/>
              <a:tailEnd/>
            </a:ln>
            <a:effectLst/>
          </p:spPr>
          <p:txBody>
            <a:bodyPr wrap="none" anchor="ctr"/>
            <a:lstStyle/>
            <a:p>
              <a:endParaRPr lang="en-US"/>
            </a:p>
          </p:txBody>
        </p:sp>
        <p:sp>
          <p:nvSpPr>
            <p:cNvPr id="2068" name="Rectangle 20"/>
            <p:cNvSpPr>
              <a:spLocks noChangeArrowheads="1"/>
            </p:cNvSpPr>
            <p:nvPr/>
          </p:nvSpPr>
          <p:spPr bwMode="auto">
            <a:xfrm rot="1740000">
              <a:off x="-165" y="3625"/>
              <a:ext cx="2803" cy="5"/>
            </a:xfrm>
            <a:prstGeom prst="rect">
              <a:avLst/>
            </a:prstGeom>
            <a:gradFill rotWithShape="0">
              <a:gsLst>
                <a:gs pos="0">
                  <a:srgbClr val="666699"/>
                </a:gs>
                <a:gs pos="100000">
                  <a:srgbClr val="404060"/>
                </a:gs>
              </a:gsLst>
              <a:lin ang="2700000" scaled="1"/>
            </a:gradFill>
            <a:ln w="9525" cap="flat">
              <a:noFill/>
              <a:round/>
              <a:headEnd/>
              <a:tailEnd/>
            </a:ln>
            <a:effectLst/>
          </p:spPr>
          <p:txBody>
            <a:bodyPr wrap="none" anchor="ctr"/>
            <a:lstStyle/>
            <a:p>
              <a:endParaRPr lang="en-US"/>
            </a:p>
          </p:txBody>
        </p:sp>
        <p:sp>
          <p:nvSpPr>
            <p:cNvPr id="2069" name="Rectangle 21"/>
            <p:cNvSpPr>
              <a:spLocks noChangeArrowheads="1"/>
            </p:cNvSpPr>
            <p:nvPr/>
          </p:nvSpPr>
          <p:spPr bwMode="auto">
            <a:xfrm rot="1980000">
              <a:off x="-111" y="3923"/>
              <a:ext cx="1399" cy="5"/>
            </a:xfrm>
            <a:prstGeom prst="rect">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2070" name="Rectangle 22"/>
            <p:cNvSpPr>
              <a:spLocks noChangeArrowheads="1"/>
            </p:cNvSpPr>
            <p:nvPr/>
          </p:nvSpPr>
          <p:spPr bwMode="auto">
            <a:xfrm rot="1380000">
              <a:off x="-217" y="3223"/>
              <a:ext cx="5476" cy="5"/>
            </a:xfrm>
            <a:prstGeom prst="rect">
              <a:avLst/>
            </a:prstGeom>
            <a:gradFill rotWithShape="0">
              <a:gsLst>
                <a:gs pos="0">
                  <a:srgbClr val="666699"/>
                </a:gs>
                <a:gs pos="100000">
                  <a:srgbClr val="31314A"/>
                </a:gs>
              </a:gsLst>
              <a:lin ang="2700000" scaled="1"/>
            </a:gradFill>
            <a:ln w="9525" cap="flat">
              <a:noFill/>
              <a:round/>
              <a:headEnd/>
              <a:tailEnd/>
            </a:ln>
            <a:effectLst/>
          </p:spPr>
          <p:txBody>
            <a:bodyPr wrap="none" anchor="ctr"/>
            <a:lstStyle/>
            <a:p>
              <a:endParaRPr lang="en-US"/>
            </a:p>
          </p:txBody>
        </p:sp>
        <p:sp>
          <p:nvSpPr>
            <p:cNvPr id="2071" name="Rectangle 23"/>
            <p:cNvSpPr>
              <a:spLocks noChangeArrowheads="1"/>
            </p:cNvSpPr>
            <p:nvPr/>
          </p:nvSpPr>
          <p:spPr bwMode="auto">
            <a:xfrm rot="960000">
              <a:off x="-116" y="2130"/>
              <a:ext cx="6015" cy="5"/>
            </a:xfrm>
            <a:prstGeom prst="rect">
              <a:avLst/>
            </a:prstGeom>
            <a:gradFill rotWithShape="0">
              <a:gsLst>
                <a:gs pos="0">
                  <a:srgbClr val="666699"/>
                </a:gs>
                <a:gs pos="100000">
                  <a:srgbClr val="3A3A57"/>
                </a:gs>
              </a:gsLst>
              <a:lin ang="0" scaled="1"/>
            </a:gradFill>
            <a:ln w="9525" cap="flat">
              <a:noFill/>
              <a:round/>
              <a:headEnd/>
              <a:tailEnd/>
            </a:ln>
            <a:effectLst/>
          </p:spPr>
          <p:txBody>
            <a:bodyPr wrap="none" anchor="ctr"/>
            <a:lstStyle/>
            <a:p>
              <a:endParaRPr lang="en-US"/>
            </a:p>
          </p:txBody>
        </p:sp>
        <p:sp>
          <p:nvSpPr>
            <p:cNvPr id="2072" name="Rectangle 24"/>
            <p:cNvSpPr>
              <a:spLocks noChangeArrowheads="1"/>
            </p:cNvSpPr>
            <p:nvPr/>
          </p:nvSpPr>
          <p:spPr bwMode="auto">
            <a:xfrm rot="960000" flipV="1">
              <a:off x="79" y="1946"/>
              <a:ext cx="5755" cy="5"/>
            </a:xfrm>
            <a:prstGeom prst="rect">
              <a:avLst/>
            </a:prstGeom>
            <a:gradFill rotWithShape="0">
              <a:gsLst>
                <a:gs pos="0">
                  <a:srgbClr val="666699"/>
                </a:gs>
                <a:gs pos="100000">
                  <a:srgbClr val="3D3D5C"/>
                </a:gs>
              </a:gsLst>
              <a:lin ang="2700000" scaled="1"/>
            </a:gradFill>
            <a:ln w="9525" cap="flat">
              <a:noFill/>
              <a:round/>
              <a:headEnd/>
              <a:tailEnd/>
            </a:ln>
            <a:effectLst/>
          </p:spPr>
          <p:txBody>
            <a:bodyPr rot="10800000" wrap="none" anchor="ctr"/>
            <a:lstStyle/>
            <a:p>
              <a:endParaRPr lang="en-US"/>
            </a:p>
          </p:txBody>
        </p:sp>
        <p:sp>
          <p:nvSpPr>
            <p:cNvPr id="2073" name="Rectangle 25"/>
            <p:cNvSpPr>
              <a:spLocks noChangeArrowheads="1"/>
            </p:cNvSpPr>
            <p:nvPr/>
          </p:nvSpPr>
          <p:spPr bwMode="auto">
            <a:xfrm rot="840000">
              <a:off x="373" y="1803"/>
              <a:ext cx="5474" cy="5"/>
            </a:xfrm>
            <a:prstGeom prst="rect">
              <a:avLst/>
            </a:prstGeom>
            <a:gradFill rotWithShape="0">
              <a:gsLst>
                <a:gs pos="0">
                  <a:srgbClr val="666699"/>
                </a:gs>
                <a:gs pos="100000">
                  <a:srgbClr val="3D3D5C"/>
                </a:gs>
              </a:gsLst>
              <a:lin ang="2700000" scaled="1"/>
            </a:gradFill>
            <a:ln w="9525" cap="flat">
              <a:noFill/>
              <a:round/>
              <a:headEnd/>
              <a:tailEnd/>
            </a:ln>
            <a:effectLst/>
          </p:spPr>
          <p:txBody>
            <a:bodyPr wrap="none" anchor="ctr"/>
            <a:lstStyle/>
            <a:p>
              <a:endParaRPr lang="en-US"/>
            </a:p>
          </p:txBody>
        </p:sp>
        <p:sp>
          <p:nvSpPr>
            <p:cNvPr id="2074" name="Rectangle 26"/>
            <p:cNvSpPr>
              <a:spLocks noChangeArrowheads="1"/>
            </p:cNvSpPr>
            <p:nvPr/>
          </p:nvSpPr>
          <p:spPr bwMode="auto">
            <a:xfrm rot="780000">
              <a:off x="847" y="1584"/>
              <a:ext cx="4975" cy="5"/>
            </a:xfrm>
            <a:prstGeom prst="rect">
              <a:avLst/>
            </a:prstGeom>
            <a:gradFill rotWithShape="0">
              <a:gsLst>
                <a:gs pos="0">
                  <a:srgbClr val="666699"/>
                </a:gs>
                <a:gs pos="100000">
                  <a:srgbClr val="3D3D5C"/>
                </a:gs>
              </a:gsLst>
              <a:lin ang="2700000" scaled="1"/>
            </a:gradFill>
            <a:ln w="9525" cap="flat">
              <a:noFill/>
              <a:round/>
              <a:headEnd/>
              <a:tailEnd/>
            </a:ln>
            <a:effectLst/>
          </p:spPr>
          <p:txBody>
            <a:bodyPr wrap="none" anchor="ctr"/>
            <a:lstStyle/>
            <a:p>
              <a:endParaRPr lang="en-US"/>
            </a:p>
          </p:txBody>
        </p:sp>
        <p:sp>
          <p:nvSpPr>
            <p:cNvPr id="2075" name="Rectangle 27"/>
            <p:cNvSpPr>
              <a:spLocks noChangeArrowheads="1"/>
            </p:cNvSpPr>
            <p:nvPr/>
          </p:nvSpPr>
          <p:spPr bwMode="auto">
            <a:xfrm rot="720000">
              <a:off x="1053" y="1477"/>
              <a:ext cx="4758" cy="5"/>
            </a:xfrm>
            <a:prstGeom prst="rect">
              <a:avLst/>
            </a:prstGeom>
            <a:gradFill rotWithShape="0">
              <a:gsLst>
                <a:gs pos="0">
                  <a:srgbClr val="666699"/>
                </a:gs>
                <a:gs pos="100000">
                  <a:srgbClr val="3D3D5C"/>
                </a:gs>
              </a:gsLst>
              <a:lin ang="2700000" scaled="1"/>
            </a:gradFill>
            <a:ln w="9525" cap="flat">
              <a:noFill/>
              <a:round/>
              <a:headEnd/>
              <a:tailEnd/>
            </a:ln>
            <a:effectLst/>
          </p:spPr>
          <p:txBody>
            <a:bodyPr wrap="none" anchor="ctr"/>
            <a:lstStyle/>
            <a:p>
              <a:endParaRPr lang="en-US"/>
            </a:p>
          </p:txBody>
        </p:sp>
        <p:sp>
          <p:nvSpPr>
            <p:cNvPr id="2076" name="Rectangle 28"/>
            <p:cNvSpPr>
              <a:spLocks noChangeArrowheads="1"/>
            </p:cNvSpPr>
            <p:nvPr/>
          </p:nvSpPr>
          <p:spPr bwMode="auto">
            <a:xfrm rot="720000">
              <a:off x="1244" y="1378"/>
              <a:ext cx="4556" cy="5"/>
            </a:xfrm>
            <a:prstGeom prst="rect">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2077" name="Rectangle 29"/>
            <p:cNvSpPr>
              <a:spLocks noChangeArrowheads="1"/>
            </p:cNvSpPr>
            <p:nvPr/>
          </p:nvSpPr>
          <p:spPr bwMode="auto">
            <a:xfrm rot="660000" flipV="1">
              <a:off x="1486" y="1307"/>
              <a:ext cx="4313" cy="5"/>
            </a:xfrm>
            <a:prstGeom prst="rect">
              <a:avLst/>
            </a:prstGeom>
            <a:gradFill rotWithShape="0">
              <a:gsLst>
                <a:gs pos="0">
                  <a:srgbClr val="666699"/>
                </a:gs>
                <a:gs pos="100000">
                  <a:srgbClr val="434365"/>
                </a:gs>
              </a:gsLst>
              <a:lin ang="2700000" scaled="1"/>
            </a:gradFill>
            <a:ln w="9525" cap="flat">
              <a:noFill/>
              <a:round/>
              <a:headEnd/>
              <a:tailEnd/>
            </a:ln>
            <a:effectLst/>
          </p:spPr>
          <p:txBody>
            <a:bodyPr rot="10800000" wrap="none" anchor="ctr"/>
            <a:lstStyle/>
            <a:p>
              <a:endParaRPr lang="en-US"/>
            </a:p>
          </p:txBody>
        </p:sp>
        <p:sp>
          <p:nvSpPr>
            <p:cNvPr id="2078" name="Rectangle 30"/>
            <p:cNvSpPr>
              <a:spLocks noChangeArrowheads="1"/>
            </p:cNvSpPr>
            <p:nvPr/>
          </p:nvSpPr>
          <p:spPr bwMode="auto">
            <a:xfrm rot="660000" flipV="1">
              <a:off x="1649" y="1221"/>
              <a:ext cx="4153" cy="5"/>
            </a:xfrm>
            <a:prstGeom prst="rect">
              <a:avLst/>
            </a:prstGeom>
            <a:gradFill rotWithShape="0">
              <a:gsLst>
                <a:gs pos="0">
                  <a:srgbClr val="666699"/>
                </a:gs>
                <a:gs pos="100000">
                  <a:srgbClr val="434365"/>
                </a:gs>
              </a:gsLst>
              <a:lin ang="2700000" scaled="1"/>
            </a:gradFill>
            <a:ln w="9525" cap="flat">
              <a:noFill/>
              <a:round/>
              <a:headEnd/>
              <a:tailEnd/>
            </a:ln>
            <a:effectLst/>
          </p:spPr>
          <p:txBody>
            <a:bodyPr rot="10800000" wrap="none" anchor="ctr"/>
            <a:lstStyle/>
            <a:p>
              <a:endParaRPr lang="en-US"/>
            </a:p>
          </p:txBody>
        </p:sp>
        <p:sp>
          <p:nvSpPr>
            <p:cNvPr id="2079" name="Rectangle 31"/>
            <p:cNvSpPr>
              <a:spLocks noChangeArrowheads="1"/>
            </p:cNvSpPr>
            <p:nvPr/>
          </p:nvSpPr>
          <p:spPr bwMode="auto">
            <a:xfrm rot="840000" flipV="1">
              <a:off x="610" y="1683"/>
              <a:ext cx="5203" cy="6"/>
            </a:xfrm>
            <a:prstGeom prst="rect">
              <a:avLst/>
            </a:prstGeom>
            <a:gradFill rotWithShape="0">
              <a:gsLst>
                <a:gs pos="0">
                  <a:srgbClr val="666699"/>
                </a:gs>
                <a:gs pos="100000">
                  <a:srgbClr val="3D3D5C"/>
                </a:gs>
              </a:gsLst>
              <a:lin ang="2700000" scaled="1"/>
            </a:gradFill>
            <a:ln w="9525" cap="flat">
              <a:noFill/>
              <a:round/>
              <a:headEnd/>
              <a:tailEnd/>
            </a:ln>
            <a:effectLst/>
          </p:spPr>
          <p:txBody>
            <a:bodyPr rot="10800000" wrap="none" anchor="ctr"/>
            <a:lstStyle/>
            <a:p>
              <a:endParaRPr lang="en-US"/>
            </a:p>
          </p:txBody>
        </p:sp>
        <p:sp>
          <p:nvSpPr>
            <p:cNvPr id="2080" name="Rectangle 32"/>
            <p:cNvSpPr>
              <a:spLocks noChangeArrowheads="1"/>
            </p:cNvSpPr>
            <p:nvPr/>
          </p:nvSpPr>
          <p:spPr bwMode="auto">
            <a:xfrm rot="1260000" flipV="1">
              <a:off x="-205" y="2976"/>
              <a:ext cx="6149" cy="5"/>
            </a:xfrm>
            <a:prstGeom prst="rect">
              <a:avLst/>
            </a:prstGeom>
            <a:gradFill rotWithShape="0">
              <a:gsLst>
                <a:gs pos="0">
                  <a:srgbClr val="666699"/>
                </a:gs>
                <a:gs pos="100000">
                  <a:srgbClr val="373753"/>
                </a:gs>
              </a:gsLst>
              <a:lin ang="2700000" scaled="1"/>
            </a:gradFill>
            <a:ln w="9525" cap="flat">
              <a:noFill/>
              <a:round/>
              <a:headEnd/>
              <a:tailEnd/>
            </a:ln>
            <a:effectLst/>
          </p:spPr>
          <p:txBody>
            <a:bodyPr rot="10800000" wrap="none" anchor="ctr"/>
            <a:lstStyle/>
            <a:p>
              <a:endParaRPr lang="en-US"/>
            </a:p>
          </p:txBody>
        </p:sp>
        <p:sp>
          <p:nvSpPr>
            <p:cNvPr id="2081" name="Rectangle 33"/>
            <p:cNvSpPr>
              <a:spLocks noChangeArrowheads="1"/>
            </p:cNvSpPr>
            <p:nvPr/>
          </p:nvSpPr>
          <p:spPr bwMode="auto">
            <a:xfrm rot="1200000" flipV="1">
              <a:off x="-175" y="2663"/>
              <a:ext cx="6103" cy="5"/>
            </a:xfrm>
            <a:prstGeom prst="rect">
              <a:avLst/>
            </a:prstGeom>
            <a:gradFill rotWithShape="0">
              <a:gsLst>
                <a:gs pos="0">
                  <a:srgbClr val="666699"/>
                </a:gs>
                <a:gs pos="100000">
                  <a:srgbClr val="34344E"/>
                </a:gs>
              </a:gsLst>
              <a:lin ang="2700000" scaled="1"/>
            </a:gradFill>
            <a:ln w="9525" cap="flat">
              <a:noFill/>
              <a:round/>
              <a:headEnd/>
              <a:tailEnd/>
            </a:ln>
            <a:effectLst/>
          </p:spPr>
          <p:txBody>
            <a:bodyPr rot="10800000" wrap="none" anchor="ctr"/>
            <a:lstStyle/>
            <a:p>
              <a:endParaRPr lang="en-US"/>
            </a:p>
          </p:txBody>
        </p:sp>
        <p:sp>
          <p:nvSpPr>
            <p:cNvPr id="2082" name="Oval 34"/>
            <p:cNvSpPr>
              <a:spLocks noChangeArrowheads="1"/>
            </p:cNvSpPr>
            <p:nvPr/>
          </p:nvSpPr>
          <p:spPr bwMode="auto">
            <a:xfrm>
              <a:off x="739" y="3361"/>
              <a:ext cx="167" cy="95"/>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2083" name="Oval 35"/>
            <p:cNvSpPr>
              <a:spLocks noChangeArrowheads="1"/>
            </p:cNvSpPr>
            <p:nvPr/>
          </p:nvSpPr>
          <p:spPr bwMode="auto">
            <a:xfrm>
              <a:off x="235" y="3076"/>
              <a:ext cx="167" cy="94"/>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2084" name="Oval 36"/>
            <p:cNvSpPr>
              <a:spLocks noChangeArrowheads="1"/>
            </p:cNvSpPr>
            <p:nvPr/>
          </p:nvSpPr>
          <p:spPr bwMode="auto">
            <a:xfrm>
              <a:off x="158" y="3654"/>
              <a:ext cx="195" cy="105"/>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2085" name="Oval 37"/>
            <p:cNvSpPr>
              <a:spLocks noChangeArrowheads="1"/>
            </p:cNvSpPr>
            <p:nvPr/>
          </p:nvSpPr>
          <p:spPr bwMode="auto">
            <a:xfrm>
              <a:off x="2076" y="2663"/>
              <a:ext cx="155" cy="83"/>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2086" name="Oval 38"/>
            <p:cNvSpPr>
              <a:spLocks noChangeArrowheads="1"/>
            </p:cNvSpPr>
            <p:nvPr/>
          </p:nvSpPr>
          <p:spPr bwMode="auto">
            <a:xfrm>
              <a:off x="1222" y="3078"/>
              <a:ext cx="167" cy="94"/>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2087" name="Oval 39"/>
            <p:cNvSpPr>
              <a:spLocks noChangeArrowheads="1"/>
            </p:cNvSpPr>
            <p:nvPr/>
          </p:nvSpPr>
          <p:spPr bwMode="auto">
            <a:xfrm>
              <a:off x="1685" y="2859"/>
              <a:ext cx="155" cy="89"/>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2088" name="Oval 40"/>
            <p:cNvSpPr>
              <a:spLocks noChangeArrowheads="1"/>
            </p:cNvSpPr>
            <p:nvPr/>
          </p:nvSpPr>
          <p:spPr bwMode="auto">
            <a:xfrm>
              <a:off x="749" y="2841"/>
              <a:ext cx="150" cy="88"/>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2089" name="Oval 41"/>
            <p:cNvSpPr>
              <a:spLocks noChangeArrowheads="1"/>
            </p:cNvSpPr>
            <p:nvPr/>
          </p:nvSpPr>
          <p:spPr bwMode="auto">
            <a:xfrm>
              <a:off x="366" y="2658"/>
              <a:ext cx="149" cy="83"/>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2090" name="Oval 42"/>
            <p:cNvSpPr>
              <a:spLocks noChangeArrowheads="1"/>
            </p:cNvSpPr>
            <p:nvPr/>
          </p:nvSpPr>
          <p:spPr bwMode="auto">
            <a:xfrm>
              <a:off x="1171" y="2644"/>
              <a:ext cx="155" cy="82"/>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2091" name="Oval 43"/>
            <p:cNvSpPr>
              <a:spLocks noChangeArrowheads="1"/>
            </p:cNvSpPr>
            <p:nvPr/>
          </p:nvSpPr>
          <p:spPr bwMode="auto">
            <a:xfrm>
              <a:off x="2400" y="2487"/>
              <a:ext cx="155" cy="82"/>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2092" name="Oval 44"/>
            <p:cNvSpPr>
              <a:spLocks noChangeArrowheads="1"/>
            </p:cNvSpPr>
            <p:nvPr/>
          </p:nvSpPr>
          <p:spPr bwMode="auto">
            <a:xfrm>
              <a:off x="1909" y="2316"/>
              <a:ext cx="133" cy="72"/>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2093" name="Oval 45"/>
            <p:cNvSpPr>
              <a:spLocks noChangeArrowheads="1"/>
            </p:cNvSpPr>
            <p:nvPr/>
          </p:nvSpPr>
          <p:spPr bwMode="auto">
            <a:xfrm>
              <a:off x="2253" y="2156"/>
              <a:ext cx="133" cy="60"/>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2094" name="Oval 46"/>
            <p:cNvSpPr>
              <a:spLocks noChangeArrowheads="1"/>
            </p:cNvSpPr>
            <p:nvPr/>
          </p:nvSpPr>
          <p:spPr bwMode="auto">
            <a:xfrm>
              <a:off x="2741" y="2307"/>
              <a:ext cx="139" cy="71"/>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2095" name="Oval 47"/>
            <p:cNvSpPr>
              <a:spLocks noChangeArrowheads="1"/>
            </p:cNvSpPr>
            <p:nvPr/>
          </p:nvSpPr>
          <p:spPr bwMode="auto">
            <a:xfrm>
              <a:off x="2811" y="1900"/>
              <a:ext cx="128" cy="60"/>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2096" name="Oval 48"/>
            <p:cNvSpPr>
              <a:spLocks noChangeArrowheads="1"/>
            </p:cNvSpPr>
            <p:nvPr/>
          </p:nvSpPr>
          <p:spPr bwMode="auto">
            <a:xfrm>
              <a:off x="3720" y="1794"/>
              <a:ext cx="127" cy="60"/>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2097" name="Oval 49"/>
            <p:cNvSpPr>
              <a:spLocks noChangeArrowheads="1"/>
            </p:cNvSpPr>
            <p:nvPr/>
          </p:nvSpPr>
          <p:spPr bwMode="auto">
            <a:xfrm>
              <a:off x="3527" y="1898"/>
              <a:ext cx="127" cy="60"/>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2098" name="Oval 50"/>
            <p:cNvSpPr>
              <a:spLocks noChangeArrowheads="1"/>
            </p:cNvSpPr>
            <p:nvPr/>
          </p:nvSpPr>
          <p:spPr bwMode="auto">
            <a:xfrm>
              <a:off x="3063" y="1780"/>
              <a:ext cx="127" cy="61"/>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2099" name="Oval 51"/>
            <p:cNvSpPr>
              <a:spLocks noChangeArrowheads="1"/>
            </p:cNvSpPr>
            <p:nvPr/>
          </p:nvSpPr>
          <p:spPr bwMode="auto">
            <a:xfrm>
              <a:off x="3276" y="2026"/>
              <a:ext cx="133" cy="72"/>
            </a:xfrm>
            <a:prstGeom prst="ellipse">
              <a:avLst/>
            </a:prstGeom>
            <a:gradFill rotWithShape="0">
              <a:gsLst>
                <a:gs pos="0">
                  <a:srgbClr val="666699"/>
                </a:gs>
                <a:gs pos="100000">
                  <a:srgbClr val="3D3D5C"/>
                </a:gs>
              </a:gsLst>
              <a:lin ang="2700000" scaled="1"/>
            </a:gradFill>
            <a:ln w="9525" cap="flat">
              <a:noFill/>
              <a:round/>
              <a:headEnd/>
              <a:tailEnd/>
            </a:ln>
            <a:effectLst/>
          </p:spPr>
          <p:txBody>
            <a:bodyPr wrap="none" anchor="ctr"/>
            <a:lstStyle/>
            <a:p>
              <a:endParaRPr lang="en-US"/>
            </a:p>
          </p:txBody>
        </p:sp>
        <p:sp>
          <p:nvSpPr>
            <p:cNvPr id="2100" name="Oval 52"/>
            <p:cNvSpPr>
              <a:spLocks noChangeArrowheads="1"/>
            </p:cNvSpPr>
            <p:nvPr/>
          </p:nvSpPr>
          <p:spPr bwMode="auto">
            <a:xfrm>
              <a:off x="3026" y="2162"/>
              <a:ext cx="132" cy="60"/>
            </a:xfrm>
            <a:prstGeom prst="ellipse">
              <a:avLst/>
            </a:prstGeom>
            <a:gradFill rotWithShape="0">
              <a:gsLst>
                <a:gs pos="0">
                  <a:srgbClr val="666699"/>
                </a:gs>
                <a:gs pos="100000">
                  <a:srgbClr val="3D3D5C"/>
                </a:gs>
              </a:gsLst>
              <a:lin ang="2700000" scaled="1"/>
            </a:gradFill>
            <a:ln w="9525" cap="flat">
              <a:noFill/>
              <a:round/>
              <a:headEnd/>
              <a:tailEnd/>
            </a:ln>
            <a:effectLst/>
          </p:spPr>
          <p:txBody>
            <a:bodyPr wrap="none" anchor="ctr"/>
            <a:lstStyle/>
            <a:p>
              <a:endParaRPr lang="en-US"/>
            </a:p>
          </p:txBody>
        </p:sp>
        <p:sp>
          <p:nvSpPr>
            <p:cNvPr id="2101" name="Oval 53"/>
            <p:cNvSpPr>
              <a:spLocks noChangeArrowheads="1"/>
            </p:cNvSpPr>
            <p:nvPr/>
          </p:nvSpPr>
          <p:spPr bwMode="auto">
            <a:xfrm>
              <a:off x="1568" y="2455"/>
              <a:ext cx="149" cy="89"/>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2102" name="Oval 54"/>
            <p:cNvSpPr>
              <a:spLocks noChangeArrowheads="1"/>
            </p:cNvSpPr>
            <p:nvPr/>
          </p:nvSpPr>
          <p:spPr bwMode="auto">
            <a:xfrm>
              <a:off x="1862" y="2030"/>
              <a:ext cx="138" cy="60"/>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2103" name="Oval 55"/>
            <p:cNvSpPr>
              <a:spLocks noChangeArrowheads="1"/>
            </p:cNvSpPr>
            <p:nvPr/>
          </p:nvSpPr>
          <p:spPr bwMode="auto">
            <a:xfrm>
              <a:off x="1512" y="2177"/>
              <a:ext cx="138" cy="60"/>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2104" name="Oval 56"/>
            <p:cNvSpPr>
              <a:spLocks noChangeArrowheads="1"/>
            </p:cNvSpPr>
            <p:nvPr/>
          </p:nvSpPr>
          <p:spPr bwMode="auto">
            <a:xfrm>
              <a:off x="1190" y="2313"/>
              <a:ext cx="133" cy="71"/>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2105" name="Oval 57"/>
            <p:cNvSpPr>
              <a:spLocks noChangeArrowheads="1"/>
            </p:cNvSpPr>
            <p:nvPr/>
          </p:nvSpPr>
          <p:spPr bwMode="auto">
            <a:xfrm>
              <a:off x="1153" y="2049"/>
              <a:ext cx="133" cy="6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2106" name="Oval 58"/>
            <p:cNvSpPr>
              <a:spLocks noChangeArrowheads="1"/>
            </p:cNvSpPr>
            <p:nvPr/>
          </p:nvSpPr>
          <p:spPr bwMode="auto">
            <a:xfrm>
              <a:off x="1141" y="1805"/>
              <a:ext cx="127" cy="6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2107" name="Oval 59"/>
            <p:cNvSpPr>
              <a:spLocks noChangeArrowheads="1"/>
            </p:cNvSpPr>
            <p:nvPr/>
          </p:nvSpPr>
          <p:spPr bwMode="auto">
            <a:xfrm>
              <a:off x="1499" y="1914"/>
              <a:ext cx="127" cy="6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2108" name="Oval 60"/>
            <p:cNvSpPr>
              <a:spLocks noChangeArrowheads="1"/>
            </p:cNvSpPr>
            <p:nvPr/>
          </p:nvSpPr>
          <p:spPr bwMode="auto">
            <a:xfrm>
              <a:off x="1803" y="1803"/>
              <a:ext cx="127" cy="6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2109" name="Oval 61"/>
            <p:cNvSpPr>
              <a:spLocks noChangeArrowheads="1"/>
            </p:cNvSpPr>
            <p:nvPr/>
          </p:nvSpPr>
          <p:spPr bwMode="auto">
            <a:xfrm>
              <a:off x="2158" y="1907"/>
              <a:ext cx="127" cy="6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2110" name="Oval 62"/>
            <p:cNvSpPr>
              <a:spLocks noChangeArrowheads="1"/>
            </p:cNvSpPr>
            <p:nvPr/>
          </p:nvSpPr>
          <p:spPr bwMode="auto">
            <a:xfrm>
              <a:off x="2431" y="1789"/>
              <a:ext cx="127" cy="6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2111" name="Oval 63"/>
            <p:cNvSpPr>
              <a:spLocks noChangeArrowheads="1"/>
            </p:cNvSpPr>
            <p:nvPr/>
          </p:nvSpPr>
          <p:spPr bwMode="auto">
            <a:xfrm>
              <a:off x="469" y="2034"/>
              <a:ext cx="133" cy="72"/>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2112" name="Oval 64"/>
            <p:cNvSpPr>
              <a:spLocks noChangeArrowheads="1"/>
            </p:cNvSpPr>
            <p:nvPr/>
          </p:nvSpPr>
          <p:spPr bwMode="auto">
            <a:xfrm>
              <a:off x="67" y="2168"/>
              <a:ext cx="133" cy="72"/>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2113" name="Oval 65"/>
            <p:cNvSpPr>
              <a:spLocks noChangeArrowheads="1"/>
            </p:cNvSpPr>
            <p:nvPr/>
          </p:nvSpPr>
          <p:spPr bwMode="auto">
            <a:xfrm>
              <a:off x="797" y="1918"/>
              <a:ext cx="127" cy="60"/>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2114" name="Oval 66"/>
            <p:cNvSpPr>
              <a:spLocks noChangeArrowheads="1"/>
            </p:cNvSpPr>
            <p:nvPr/>
          </p:nvSpPr>
          <p:spPr bwMode="auto">
            <a:xfrm>
              <a:off x="454" y="1799"/>
              <a:ext cx="127" cy="60"/>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endParaRPr lang="en-US"/>
            </a:p>
          </p:txBody>
        </p:sp>
        <p:sp>
          <p:nvSpPr>
            <p:cNvPr id="2115" name="Oval 67"/>
            <p:cNvSpPr>
              <a:spLocks noChangeArrowheads="1"/>
            </p:cNvSpPr>
            <p:nvPr/>
          </p:nvSpPr>
          <p:spPr bwMode="auto">
            <a:xfrm>
              <a:off x="112" y="1903"/>
              <a:ext cx="127" cy="60"/>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endParaRPr lang="en-US"/>
            </a:p>
          </p:txBody>
        </p:sp>
        <p:sp>
          <p:nvSpPr>
            <p:cNvPr id="2116" name="Oval 68"/>
            <p:cNvSpPr>
              <a:spLocks noChangeArrowheads="1"/>
            </p:cNvSpPr>
            <p:nvPr/>
          </p:nvSpPr>
          <p:spPr bwMode="auto">
            <a:xfrm>
              <a:off x="431" y="2325"/>
              <a:ext cx="138" cy="6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2117" name="Oval 69"/>
            <p:cNvSpPr>
              <a:spLocks noChangeArrowheads="1"/>
            </p:cNvSpPr>
            <p:nvPr/>
          </p:nvSpPr>
          <p:spPr bwMode="auto">
            <a:xfrm>
              <a:off x="813" y="2180"/>
              <a:ext cx="133" cy="6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2118" name="Oval 70"/>
            <p:cNvSpPr>
              <a:spLocks noChangeArrowheads="1"/>
            </p:cNvSpPr>
            <p:nvPr/>
          </p:nvSpPr>
          <p:spPr bwMode="auto">
            <a:xfrm>
              <a:off x="788" y="2474"/>
              <a:ext cx="155" cy="88"/>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2119" name="Oval 71"/>
            <p:cNvSpPr>
              <a:spLocks noChangeArrowheads="1"/>
            </p:cNvSpPr>
            <p:nvPr/>
          </p:nvSpPr>
          <p:spPr bwMode="auto">
            <a:xfrm>
              <a:off x="2543" y="2017"/>
              <a:ext cx="139" cy="71"/>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2120" name="Oval 72"/>
            <p:cNvSpPr>
              <a:spLocks noChangeArrowheads="1"/>
            </p:cNvSpPr>
            <p:nvPr/>
          </p:nvSpPr>
          <p:spPr bwMode="auto">
            <a:xfrm>
              <a:off x="1456" y="1702"/>
              <a:ext cx="122" cy="50"/>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2121" name="Oval 73"/>
            <p:cNvSpPr>
              <a:spLocks noChangeArrowheads="1"/>
            </p:cNvSpPr>
            <p:nvPr/>
          </p:nvSpPr>
          <p:spPr bwMode="auto">
            <a:xfrm>
              <a:off x="1746" y="1601"/>
              <a:ext cx="122"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2122" name="Oval 74"/>
            <p:cNvSpPr>
              <a:spLocks noChangeArrowheads="1"/>
            </p:cNvSpPr>
            <p:nvPr/>
          </p:nvSpPr>
          <p:spPr bwMode="auto">
            <a:xfrm>
              <a:off x="1384" y="1508"/>
              <a:ext cx="122"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2123" name="Oval 75"/>
            <p:cNvSpPr>
              <a:spLocks noChangeArrowheads="1"/>
            </p:cNvSpPr>
            <p:nvPr/>
          </p:nvSpPr>
          <p:spPr bwMode="auto">
            <a:xfrm>
              <a:off x="1092" y="1597"/>
              <a:ext cx="122" cy="50"/>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2124" name="Oval 76"/>
            <p:cNvSpPr>
              <a:spLocks noChangeArrowheads="1"/>
            </p:cNvSpPr>
            <p:nvPr/>
          </p:nvSpPr>
          <p:spPr bwMode="auto">
            <a:xfrm>
              <a:off x="791" y="1692"/>
              <a:ext cx="123" cy="50"/>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endParaRPr lang="en-US"/>
            </a:p>
          </p:txBody>
        </p:sp>
        <p:sp>
          <p:nvSpPr>
            <p:cNvPr id="2125" name="Oval 77"/>
            <p:cNvSpPr>
              <a:spLocks noChangeArrowheads="1"/>
            </p:cNvSpPr>
            <p:nvPr/>
          </p:nvSpPr>
          <p:spPr bwMode="auto">
            <a:xfrm>
              <a:off x="2010" y="1514"/>
              <a:ext cx="122"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2126" name="Oval 78"/>
            <p:cNvSpPr>
              <a:spLocks noChangeArrowheads="1"/>
            </p:cNvSpPr>
            <p:nvPr/>
          </p:nvSpPr>
          <p:spPr bwMode="auto">
            <a:xfrm>
              <a:off x="2086" y="1698"/>
              <a:ext cx="122"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2127" name="Oval 79"/>
            <p:cNvSpPr>
              <a:spLocks noChangeArrowheads="1"/>
            </p:cNvSpPr>
            <p:nvPr/>
          </p:nvSpPr>
          <p:spPr bwMode="auto">
            <a:xfrm>
              <a:off x="2344" y="1603"/>
              <a:ext cx="122"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2128" name="Oval 80"/>
            <p:cNvSpPr>
              <a:spLocks noChangeArrowheads="1"/>
            </p:cNvSpPr>
            <p:nvPr/>
          </p:nvSpPr>
          <p:spPr bwMode="auto">
            <a:xfrm>
              <a:off x="2683" y="1688"/>
              <a:ext cx="122" cy="50"/>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2129" name="Oval 81"/>
            <p:cNvSpPr>
              <a:spLocks noChangeArrowheads="1"/>
            </p:cNvSpPr>
            <p:nvPr/>
          </p:nvSpPr>
          <p:spPr bwMode="auto">
            <a:xfrm>
              <a:off x="805" y="1514"/>
              <a:ext cx="122" cy="49"/>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endParaRPr lang="en-US"/>
            </a:p>
          </p:txBody>
        </p:sp>
        <p:sp>
          <p:nvSpPr>
            <p:cNvPr id="2130" name="Oval 82"/>
            <p:cNvSpPr>
              <a:spLocks noChangeArrowheads="1"/>
            </p:cNvSpPr>
            <p:nvPr/>
          </p:nvSpPr>
          <p:spPr bwMode="auto">
            <a:xfrm>
              <a:off x="494" y="1599"/>
              <a:ext cx="122" cy="49"/>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endParaRPr lang="en-US"/>
            </a:p>
          </p:txBody>
        </p:sp>
        <p:sp>
          <p:nvSpPr>
            <p:cNvPr id="2131" name="Oval 83"/>
            <p:cNvSpPr>
              <a:spLocks noChangeArrowheads="1"/>
            </p:cNvSpPr>
            <p:nvPr/>
          </p:nvSpPr>
          <p:spPr bwMode="auto">
            <a:xfrm>
              <a:off x="227" y="1510"/>
              <a:ext cx="122" cy="49"/>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132" name="Oval 84"/>
            <p:cNvSpPr>
              <a:spLocks noChangeArrowheads="1"/>
            </p:cNvSpPr>
            <p:nvPr/>
          </p:nvSpPr>
          <p:spPr bwMode="auto">
            <a:xfrm>
              <a:off x="156" y="1700"/>
              <a:ext cx="122" cy="49"/>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endParaRPr lang="en-US"/>
            </a:p>
          </p:txBody>
        </p:sp>
        <p:sp>
          <p:nvSpPr>
            <p:cNvPr id="2133" name="Oval 85"/>
            <p:cNvSpPr>
              <a:spLocks noChangeArrowheads="1"/>
            </p:cNvSpPr>
            <p:nvPr/>
          </p:nvSpPr>
          <p:spPr bwMode="auto">
            <a:xfrm>
              <a:off x="2886" y="1597"/>
              <a:ext cx="123" cy="49"/>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2134" name="Oval 86"/>
            <p:cNvSpPr>
              <a:spLocks noChangeArrowheads="1"/>
            </p:cNvSpPr>
            <p:nvPr/>
          </p:nvSpPr>
          <p:spPr bwMode="auto">
            <a:xfrm>
              <a:off x="3078" y="1513"/>
              <a:ext cx="123" cy="50"/>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2135" name="Oval 87"/>
            <p:cNvSpPr>
              <a:spLocks noChangeArrowheads="1"/>
            </p:cNvSpPr>
            <p:nvPr/>
          </p:nvSpPr>
          <p:spPr bwMode="auto">
            <a:xfrm>
              <a:off x="3269" y="1690"/>
              <a:ext cx="123" cy="50"/>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2136" name="Oval 88"/>
            <p:cNvSpPr>
              <a:spLocks noChangeArrowheads="1"/>
            </p:cNvSpPr>
            <p:nvPr/>
          </p:nvSpPr>
          <p:spPr bwMode="auto">
            <a:xfrm>
              <a:off x="3452" y="1601"/>
              <a:ext cx="122"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2137" name="Oval 89"/>
            <p:cNvSpPr>
              <a:spLocks noChangeArrowheads="1"/>
            </p:cNvSpPr>
            <p:nvPr/>
          </p:nvSpPr>
          <p:spPr bwMode="auto">
            <a:xfrm>
              <a:off x="3650" y="1508"/>
              <a:ext cx="122"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2138" name="Oval 90"/>
            <p:cNvSpPr>
              <a:spLocks noChangeArrowheads="1"/>
            </p:cNvSpPr>
            <p:nvPr/>
          </p:nvSpPr>
          <p:spPr bwMode="auto">
            <a:xfrm>
              <a:off x="4250" y="1515"/>
              <a:ext cx="123" cy="50"/>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2139" name="Oval 91"/>
            <p:cNvSpPr>
              <a:spLocks noChangeArrowheads="1"/>
            </p:cNvSpPr>
            <p:nvPr/>
          </p:nvSpPr>
          <p:spPr bwMode="auto">
            <a:xfrm>
              <a:off x="3900" y="1703"/>
              <a:ext cx="127" cy="49"/>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2140" name="Oval 92"/>
            <p:cNvSpPr>
              <a:spLocks noChangeArrowheads="1"/>
            </p:cNvSpPr>
            <p:nvPr/>
          </p:nvSpPr>
          <p:spPr bwMode="auto">
            <a:xfrm>
              <a:off x="4085" y="1610"/>
              <a:ext cx="127" cy="49"/>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2141" name="Oval 93"/>
            <p:cNvSpPr>
              <a:spLocks noChangeArrowheads="1"/>
            </p:cNvSpPr>
            <p:nvPr/>
          </p:nvSpPr>
          <p:spPr bwMode="auto">
            <a:xfrm>
              <a:off x="1281" y="3655"/>
              <a:ext cx="195" cy="110"/>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2142" name="Oval 94"/>
            <p:cNvSpPr>
              <a:spLocks noChangeArrowheads="1"/>
            </p:cNvSpPr>
            <p:nvPr/>
          </p:nvSpPr>
          <p:spPr bwMode="auto">
            <a:xfrm>
              <a:off x="706" y="4016"/>
              <a:ext cx="190" cy="111"/>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2143" name="Oval 95"/>
            <p:cNvSpPr>
              <a:spLocks noChangeArrowheads="1"/>
            </p:cNvSpPr>
            <p:nvPr/>
          </p:nvSpPr>
          <p:spPr bwMode="auto">
            <a:xfrm>
              <a:off x="2228" y="3092"/>
              <a:ext cx="167" cy="94"/>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2144" name="Oval 96"/>
            <p:cNvSpPr>
              <a:spLocks noChangeArrowheads="1"/>
            </p:cNvSpPr>
            <p:nvPr/>
          </p:nvSpPr>
          <p:spPr bwMode="auto">
            <a:xfrm>
              <a:off x="2603" y="2869"/>
              <a:ext cx="155" cy="88"/>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2145" name="Oval 97"/>
            <p:cNvSpPr>
              <a:spLocks noChangeArrowheads="1"/>
            </p:cNvSpPr>
            <p:nvPr/>
          </p:nvSpPr>
          <p:spPr bwMode="auto">
            <a:xfrm>
              <a:off x="2906" y="2670"/>
              <a:ext cx="155" cy="83"/>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2146" name="Oval 98"/>
            <p:cNvSpPr>
              <a:spLocks noChangeArrowheads="1"/>
            </p:cNvSpPr>
            <p:nvPr/>
          </p:nvSpPr>
          <p:spPr bwMode="auto">
            <a:xfrm>
              <a:off x="3247" y="2456"/>
              <a:ext cx="149" cy="89"/>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2147" name="Oval 99"/>
            <p:cNvSpPr>
              <a:spLocks noChangeArrowheads="1"/>
            </p:cNvSpPr>
            <p:nvPr/>
          </p:nvSpPr>
          <p:spPr bwMode="auto">
            <a:xfrm>
              <a:off x="1800" y="3362"/>
              <a:ext cx="167" cy="94"/>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2148" name="Oval 100"/>
            <p:cNvSpPr>
              <a:spLocks noChangeArrowheads="1"/>
            </p:cNvSpPr>
            <p:nvPr/>
          </p:nvSpPr>
          <p:spPr bwMode="auto">
            <a:xfrm>
              <a:off x="3511" y="2304"/>
              <a:ext cx="133" cy="72"/>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2149" name="Oval 101"/>
            <p:cNvSpPr>
              <a:spLocks noChangeArrowheads="1"/>
            </p:cNvSpPr>
            <p:nvPr/>
          </p:nvSpPr>
          <p:spPr bwMode="auto">
            <a:xfrm>
              <a:off x="3979" y="2016"/>
              <a:ext cx="133" cy="71"/>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2150" name="Oval 102"/>
            <p:cNvSpPr>
              <a:spLocks noChangeArrowheads="1"/>
            </p:cNvSpPr>
            <p:nvPr/>
          </p:nvSpPr>
          <p:spPr bwMode="auto">
            <a:xfrm>
              <a:off x="3752" y="2160"/>
              <a:ext cx="133" cy="60"/>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2151" name="Oval 103"/>
            <p:cNvSpPr>
              <a:spLocks noChangeArrowheads="1"/>
            </p:cNvSpPr>
            <p:nvPr/>
          </p:nvSpPr>
          <p:spPr bwMode="auto">
            <a:xfrm>
              <a:off x="4175" y="1900"/>
              <a:ext cx="127" cy="60"/>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2152" name="Oval 104"/>
            <p:cNvSpPr>
              <a:spLocks noChangeArrowheads="1"/>
            </p:cNvSpPr>
            <p:nvPr/>
          </p:nvSpPr>
          <p:spPr bwMode="auto">
            <a:xfrm>
              <a:off x="4337" y="1799"/>
              <a:ext cx="128" cy="60"/>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2153" name="Oval 105"/>
            <p:cNvSpPr>
              <a:spLocks noChangeArrowheads="1"/>
            </p:cNvSpPr>
            <p:nvPr/>
          </p:nvSpPr>
          <p:spPr bwMode="auto">
            <a:xfrm>
              <a:off x="4504" y="1702"/>
              <a:ext cx="123" cy="50"/>
            </a:xfrm>
            <a:prstGeom prst="ellipse">
              <a:avLst/>
            </a:prstGeom>
            <a:gradFill rotWithShape="0">
              <a:gsLst>
                <a:gs pos="0">
                  <a:srgbClr val="5B5B89"/>
                </a:gs>
                <a:gs pos="100000">
                  <a:srgbClr val="4A4A6F"/>
                </a:gs>
              </a:gsLst>
              <a:lin ang="2700000" scaled="1"/>
            </a:gradFill>
            <a:ln w="9525" cap="flat">
              <a:noFill/>
              <a:round/>
              <a:headEnd/>
              <a:tailEnd/>
            </a:ln>
            <a:effectLst/>
          </p:spPr>
          <p:txBody>
            <a:bodyPr wrap="none" anchor="ctr"/>
            <a:lstStyle/>
            <a:p>
              <a:endParaRPr lang="en-US"/>
            </a:p>
          </p:txBody>
        </p:sp>
        <p:sp>
          <p:nvSpPr>
            <p:cNvPr id="2154" name="Oval 106"/>
            <p:cNvSpPr>
              <a:spLocks noChangeArrowheads="1"/>
            </p:cNvSpPr>
            <p:nvPr/>
          </p:nvSpPr>
          <p:spPr bwMode="auto">
            <a:xfrm>
              <a:off x="4660" y="1605"/>
              <a:ext cx="122" cy="49"/>
            </a:xfrm>
            <a:prstGeom prst="ellipse">
              <a:avLst/>
            </a:prstGeom>
            <a:gradFill rotWithShape="0">
              <a:gsLst>
                <a:gs pos="0">
                  <a:srgbClr val="5B5B89"/>
                </a:gs>
                <a:gs pos="100000">
                  <a:srgbClr val="4A4A6F"/>
                </a:gs>
              </a:gsLst>
              <a:lin ang="2700000" scaled="1"/>
            </a:gradFill>
            <a:ln w="9525" cap="flat">
              <a:noFill/>
              <a:round/>
              <a:headEnd/>
              <a:tailEnd/>
            </a:ln>
            <a:effectLst/>
          </p:spPr>
          <p:txBody>
            <a:bodyPr wrap="none" anchor="ctr"/>
            <a:lstStyle/>
            <a:p>
              <a:endParaRPr lang="en-US"/>
            </a:p>
          </p:txBody>
        </p:sp>
        <p:sp>
          <p:nvSpPr>
            <p:cNvPr id="2155" name="Oval 107"/>
            <p:cNvSpPr>
              <a:spLocks noChangeArrowheads="1"/>
            </p:cNvSpPr>
            <p:nvPr/>
          </p:nvSpPr>
          <p:spPr bwMode="auto">
            <a:xfrm>
              <a:off x="4802" y="1514"/>
              <a:ext cx="127" cy="50"/>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2156" name="Oval 108"/>
            <p:cNvSpPr>
              <a:spLocks noChangeArrowheads="1"/>
            </p:cNvSpPr>
            <p:nvPr/>
          </p:nvSpPr>
          <p:spPr bwMode="auto">
            <a:xfrm>
              <a:off x="4929" y="1433"/>
              <a:ext cx="110" cy="49"/>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2157" name="Oval 109"/>
            <p:cNvSpPr>
              <a:spLocks noChangeArrowheads="1"/>
            </p:cNvSpPr>
            <p:nvPr/>
          </p:nvSpPr>
          <p:spPr bwMode="auto">
            <a:xfrm>
              <a:off x="3834" y="1432"/>
              <a:ext cx="111" cy="49"/>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2158" name="Oval 110"/>
            <p:cNvSpPr>
              <a:spLocks noChangeArrowheads="1"/>
            </p:cNvSpPr>
            <p:nvPr/>
          </p:nvSpPr>
          <p:spPr bwMode="auto">
            <a:xfrm>
              <a:off x="3285" y="1432"/>
              <a:ext cx="111" cy="49"/>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2159" name="Oval 111"/>
            <p:cNvSpPr>
              <a:spLocks noChangeArrowheads="1"/>
            </p:cNvSpPr>
            <p:nvPr/>
          </p:nvSpPr>
          <p:spPr bwMode="auto">
            <a:xfrm>
              <a:off x="2971" y="1368"/>
              <a:ext cx="110" cy="5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2160" name="Oval 112"/>
            <p:cNvSpPr>
              <a:spLocks noChangeArrowheads="1"/>
            </p:cNvSpPr>
            <p:nvPr/>
          </p:nvSpPr>
          <p:spPr bwMode="auto">
            <a:xfrm>
              <a:off x="3151" y="1294"/>
              <a:ext cx="111" cy="49"/>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2161" name="Oval 113"/>
            <p:cNvSpPr>
              <a:spLocks noChangeArrowheads="1"/>
            </p:cNvSpPr>
            <p:nvPr/>
          </p:nvSpPr>
          <p:spPr bwMode="auto">
            <a:xfrm>
              <a:off x="3019" y="1172"/>
              <a:ext cx="111"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2162" name="Oval 114"/>
            <p:cNvSpPr>
              <a:spLocks noChangeArrowheads="1"/>
            </p:cNvSpPr>
            <p:nvPr/>
          </p:nvSpPr>
          <p:spPr bwMode="auto">
            <a:xfrm>
              <a:off x="2442" y="1370"/>
              <a:ext cx="111" cy="50"/>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2163" name="Oval 115"/>
            <p:cNvSpPr>
              <a:spLocks noChangeArrowheads="1"/>
            </p:cNvSpPr>
            <p:nvPr/>
          </p:nvSpPr>
          <p:spPr bwMode="auto">
            <a:xfrm>
              <a:off x="2300" y="1222"/>
              <a:ext cx="111" cy="50"/>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endParaRPr lang="en-US"/>
            </a:p>
          </p:txBody>
        </p:sp>
        <p:sp>
          <p:nvSpPr>
            <p:cNvPr id="2164" name="Oval 116"/>
            <p:cNvSpPr>
              <a:spLocks noChangeArrowheads="1"/>
            </p:cNvSpPr>
            <p:nvPr/>
          </p:nvSpPr>
          <p:spPr bwMode="auto">
            <a:xfrm>
              <a:off x="2094" y="1286"/>
              <a:ext cx="111" cy="50"/>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endParaRPr lang="en-US"/>
            </a:p>
          </p:txBody>
        </p:sp>
        <p:sp>
          <p:nvSpPr>
            <p:cNvPr id="2165" name="Oval 117"/>
            <p:cNvSpPr>
              <a:spLocks noChangeArrowheads="1"/>
            </p:cNvSpPr>
            <p:nvPr/>
          </p:nvSpPr>
          <p:spPr bwMode="auto">
            <a:xfrm>
              <a:off x="2227" y="1444"/>
              <a:ext cx="110"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2166" name="Oval 118"/>
            <p:cNvSpPr>
              <a:spLocks noChangeArrowheads="1"/>
            </p:cNvSpPr>
            <p:nvPr/>
          </p:nvSpPr>
          <p:spPr bwMode="auto">
            <a:xfrm>
              <a:off x="1108" y="1426"/>
              <a:ext cx="111" cy="49"/>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endParaRPr lang="en-US"/>
            </a:p>
          </p:txBody>
        </p:sp>
        <p:sp>
          <p:nvSpPr>
            <p:cNvPr id="2167" name="Oval 119"/>
            <p:cNvSpPr>
              <a:spLocks noChangeArrowheads="1"/>
            </p:cNvSpPr>
            <p:nvPr/>
          </p:nvSpPr>
          <p:spPr bwMode="auto">
            <a:xfrm>
              <a:off x="610" y="1286"/>
              <a:ext cx="110" cy="50"/>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168" name="Oval 120"/>
            <p:cNvSpPr>
              <a:spLocks noChangeArrowheads="1"/>
            </p:cNvSpPr>
            <p:nvPr/>
          </p:nvSpPr>
          <p:spPr bwMode="auto">
            <a:xfrm>
              <a:off x="304" y="1360"/>
              <a:ext cx="110" cy="50"/>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169" name="Oval 121"/>
            <p:cNvSpPr>
              <a:spLocks noChangeArrowheads="1"/>
            </p:cNvSpPr>
            <p:nvPr/>
          </p:nvSpPr>
          <p:spPr bwMode="auto">
            <a:xfrm>
              <a:off x="155" y="1156"/>
              <a:ext cx="111" cy="49"/>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170" name="Oval 122"/>
            <p:cNvSpPr>
              <a:spLocks noChangeArrowheads="1"/>
            </p:cNvSpPr>
            <p:nvPr/>
          </p:nvSpPr>
          <p:spPr bwMode="auto">
            <a:xfrm>
              <a:off x="4537" y="1367"/>
              <a:ext cx="105" cy="44"/>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2171" name="Oval 123"/>
            <p:cNvSpPr>
              <a:spLocks noChangeArrowheads="1"/>
            </p:cNvSpPr>
            <p:nvPr/>
          </p:nvSpPr>
          <p:spPr bwMode="auto">
            <a:xfrm>
              <a:off x="4406" y="1442"/>
              <a:ext cx="104" cy="43"/>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2172" name="Oval 124"/>
            <p:cNvSpPr>
              <a:spLocks noChangeArrowheads="1"/>
            </p:cNvSpPr>
            <p:nvPr/>
          </p:nvSpPr>
          <p:spPr bwMode="auto">
            <a:xfrm>
              <a:off x="3991" y="1358"/>
              <a:ext cx="105" cy="44"/>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2173" name="Oval 125"/>
            <p:cNvSpPr>
              <a:spLocks noChangeArrowheads="1"/>
            </p:cNvSpPr>
            <p:nvPr/>
          </p:nvSpPr>
          <p:spPr bwMode="auto">
            <a:xfrm>
              <a:off x="3465" y="1358"/>
              <a:ext cx="105" cy="44"/>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2174" name="Oval 126"/>
            <p:cNvSpPr>
              <a:spLocks noChangeArrowheads="1"/>
            </p:cNvSpPr>
            <p:nvPr/>
          </p:nvSpPr>
          <p:spPr bwMode="auto">
            <a:xfrm>
              <a:off x="2851" y="1230"/>
              <a:ext cx="105" cy="43"/>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2175" name="Oval 127"/>
            <p:cNvSpPr>
              <a:spLocks noChangeArrowheads="1"/>
            </p:cNvSpPr>
            <p:nvPr/>
          </p:nvSpPr>
          <p:spPr bwMode="auto">
            <a:xfrm>
              <a:off x="2677" y="1111"/>
              <a:ext cx="105" cy="43"/>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endParaRPr lang="en-US"/>
            </a:p>
          </p:txBody>
        </p:sp>
        <p:sp>
          <p:nvSpPr>
            <p:cNvPr id="2176" name="Oval 128"/>
            <p:cNvSpPr>
              <a:spLocks noChangeArrowheads="1"/>
            </p:cNvSpPr>
            <p:nvPr/>
          </p:nvSpPr>
          <p:spPr bwMode="auto">
            <a:xfrm>
              <a:off x="2858" y="1047"/>
              <a:ext cx="105" cy="44"/>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endParaRPr lang="en-US"/>
            </a:p>
          </p:txBody>
        </p:sp>
        <p:sp>
          <p:nvSpPr>
            <p:cNvPr id="2177" name="Oval 129"/>
            <p:cNvSpPr>
              <a:spLocks noChangeArrowheads="1"/>
            </p:cNvSpPr>
            <p:nvPr/>
          </p:nvSpPr>
          <p:spPr bwMode="auto">
            <a:xfrm>
              <a:off x="1941" y="1042"/>
              <a:ext cx="105"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178" name="Oval 130"/>
            <p:cNvSpPr>
              <a:spLocks noChangeArrowheads="1"/>
            </p:cNvSpPr>
            <p:nvPr/>
          </p:nvSpPr>
          <p:spPr bwMode="auto">
            <a:xfrm>
              <a:off x="1087" y="1279"/>
              <a:ext cx="105" cy="4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179" name="Oval 131"/>
            <p:cNvSpPr>
              <a:spLocks noChangeArrowheads="1"/>
            </p:cNvSpPr>
            <p:nvPr/>
          </p:nvSpPr>
          <p:spPr bwMode="auto">
            <a:xfrm>
              <a:off x="826" y="1352"/>
              <a:ext cx="105"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180" name="Oval 132"/>
            <p:cNvSpPr>
              <a:spLocks noChangeArrowheads="1"/>
            </p:cNvSpPr>
            <p:nvPr/>
          </p:nvSpPr>
          <p:spPr bwMode="auto">
            <a:xfrm>
              <a:off x="536" y="1430"/>
              <a:ext cx="105"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181" name="Oval 133"/>
            <p:cNvSpPr>
              <a:spLocks noChangeArrowheads="1"/>
            </p:cNvSpPr>
            <p:nvPr/>
          </p:nvSpPr>
          <p:spPr bwMode="auto">
            <a:xfrm>
              <a:off x="634" y="1062"/>
              <a:ext cx="105"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182" name="Oval 134"/>
            <p:cNvSpPr>
              <a:spLocks noChangeArrowheads="1"/>
            </p:cNvSpPr>
            <p:nvPr/>
          </p:nvSpPr>
          <p:spPr bwMode="auto">
            <a:xfrm>
              <a:off x="1539" y="1052"/>
              <a:ext cx="105"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183" name="Oval 135"/>
            <p:cNvSpPr>
              <a:spLocks noChangeArrowheads="1"/>
            </p:cNvSpPr>
            <p:nvPr/>
          </p:nvSpPr>
          <p:spPr bwMode="auto">
            <a:xfrm>
              <a:off x="1119" y="1065"/>
              <a:ext cx="104"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184" name="Oval 136"/>
            <p:cNvSpPr>
              <a:spLocks noChangeArrowheads="1"/>
            </p:cNvSpPr>
            <p:nvPr/>
          </p:nvSpPr>
          <p:spPr bwMode="auto">
            <a:xfrm>
              <a:off x="4130" y="1286"/>
              <a:ext cx="110" cy="44"/>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2185" name="Oval 137"/>
            <p:cNvSpPr>
              <a:spLocks noChangeArrowheads="1"/>
            </p:cNvSpPr>
            <p:nvPr/>
          </p:nvSpPr>
          <p:spPr bwMode="auto">
            <a:xfrm>
              <a:off x="3476" y="1165"/>
              <a:ext cx="111" cy="44"/>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2186" name="Oval 138"/>
            <p:cNvSpPr>
              <a:spLocks noChangeArrowheads="1"/>
            </p:cNvSpPr>
            <p:nvPr/>
          </p:nvSpPr>
          <p:spPr bwMode="auto">
            <a:xfrm>
              <a:off x="3314" y="1231"/>
              <a:ext cx="111" cy="44"/>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2187" name="Oval 139"/>
            <p:cNvSpPr>
              <a:spLocks noChangeArrowheads="1"/>
            </p:cNvSpPr>
            <p:nvPr/>
          </p:nvSpPr>
          <p:spPr bwMode="auto">
            <a:xfrm>
              <a:off x="3173" y="1114"/>
              <a:ext cx="111" cy="43"/>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2188" name="Oval 140"/>
            <p:cNvSpPr>
              <a:spLocks noChangeArrowheads="1"/>
            </p:cNvSpPr>
            <p:nvPr/>
          </p:nvSpPr>
          <p:spPr bwMode="auto">
            <a:xfrm>
              <a:off x="2395" y="1053"/>
              <a:ext cx="111" cy="44"/>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endParaRPr lang="en-US"/>
            </a:p>
          </p:txBody>
        </p:sp>
        <p:sp>
          <p:nvSpPr>
            <p:cNvPr id="2189" name="Oval 141"/>
            <p:cNvSpPr>
              <a:spLocks noChangeArrowheads="1"/>
            </p:cNvSpPr>
            <p:nvPr/>
          </p:nvSpPr>
          <p:spPr bwMode="auto">
            <a:xfrm>
              <a:off x="2768" y="1448"/>
              <a:ext cx="110" cy="43"/>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2190" name="Oval 142"/>
            <p:cNvSpPr>
              <a:spLocks noChangeArrowheads="1"/>
            </p:cNvSpPr>
            <p:nvPr/>
          </p:nvSpPr>
          <p:spPr bwMode="auto">
            <a:xfrm>
              <a:off x="2655" y="1296"/>
              <a:ext cx="111" cy="44"/>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2191" name="Oval 143"/>
            <p:cNvSpPr>
              <a:spLocks noChangeArrowheads="1"/>
            </p:cNvSpPr>
            <p:nvPr/>
          </p:nvSpPr>
          <p:spPr bwMode="auto">
            <a:xfrm>
              <a:off x="2500" y="1161"/>
              <a:ext cx="110" cy="44"/>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endParaRPr lang="en-US"/>
            </a:p>
          </p:txBody>
        </p:sp>
        <p:sp>
          <p:nvSpPr>
            <p:cNvPr id="2192" name="Oval 144"/>
            <p:cNvSpPr>
              <a:spLocks noChangeArrowheads="1"/>
            </p:cNvSpPr>
            <p:nvPr/>
          </p:nvSpPr>
          <p:spPr bwMode="auto">
            <a:xfrm>
              <a:off x="2221" y="1103"/>
              <a:ext cx="111" cy="43"/>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endParaRPr lang="en-US"/>
            </a:p>
          </p:txBody>
        </p:sp>
        <p:sp>
          <p:nvSpPr>
            <p:cNvPr id="2193" name="Oval 145"/>
            <p:cNvSpPr>
              <a:spLocks noChangeArrowheads="1"/>
            </p:cNvSpPr>
            <p:nvPr/>
          </p:nvSpPr>
          <p:spPr bwMode="auto">
            <a:xfrm>
              <a:off x="2028" y="1164"/>
              <a:ext cx="110" cy="44"/>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endParaRPr lang="en-US"/>
            </a:p>
          </p:txBody>
        </p:sp>
        <p:sp>
          <p:nvSpPr>
            <p:cNvPr id="2194" name="Oval 146"/>
            <p:cNvSpPr>
              <a:spLocks noChangeArrowheads="1"/>
            </p:cNvSpPr>
            <p:nvPr/>
          </p:nvSpPr>
          <p:spPr bwMode="auto">
            <a:xfrm>
              <a:off x="1874" y="1358"/>
              <a:ext cx="111" cy="44"/>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endParaRPr lang="en-US"/>
            </a:p>
          </p:txBody>
        </p:sp>
        <p:sp>
          <p:nvSpPr>
            <p:cNvPr id="2195" name="Oval 147"/>
            <p:cNvSpPr>
              <a:spLocks noChangeArrowheads="1"/>
            </p:cNvSpPr>
            <p:nvPr/>
          </p:nvSpPr>
          <p:spPr bwMode="auto">
            <a:xfrm>
              <a:off x="1808" y="1225"/>
              <a:ext cx="110" cy="44"/>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endParaRPr lang="en-US"/>
            </a:p>
          </p:txBody>
        </p:sp>
        <p:sp>
          <p:nvSpPr>
            <p:cNvPr id="2196" name="Oval 148"/>
            <p:cNvSpPr>
              <a:spLocks noChangeArrowheads="1"/>
            </p:cNvSpPr>
            <p:nvPr/>
          </p:nvSpPr>
          <p:spPr bwMode="auto">
            <a:xfrm>
              <a:off x="1737" y="1100"/>
              <a:ext cx="111"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197" name="Oval 149"/>
            <p:cNvSpPr>
              <a:spLocks noChangeArrowheads="1"/>
            </p:cNvSpPr>
            <p:nvPr/>
          </p:nvSpPr>
          <p:spPr bwMode="auto">
            <a:xfrm>
              <a:off x="1582" y="1291"/>
              <a:ext cx="111" cy="44"/>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endParaRPr lang="en-US"/>
            </a:p>
          </p:txBody>
        </p:sp>
        <p:sp>
          <p:nvSpPr>
            <p:cNvPr id="2198" name="Oval 150"/>
            <p:cNvSpPr>
              <a:spLocks noChangeArrowheads="1"/>
            </p:cNvSpPr>
            <p:nvPr/>
          </p:nvSpPr>
          <p:spPr bwMode="auto">
            <a:xfrm>
              <a:off x="1378" y="1345"/>
              <a:ext cx="111" cy="44"/>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endParaRPr lang="en-US"/>
            </a:p>
          </p:txBody>
        </p:sp>
        <p:sp>
          <p:nvSpPr>
            <p:cNvPr id="2199" name="Oval 151"/>
            <p:cNvSpPr>
              <a:spLocks noChangeArrowheads="1"/>
            </p:cNvSpPr>
            <p:nvPr/>
          </p:nvSpPr>
          <p:spPr bwMode="auto">
            <a:xfrm>
              <a:off x="1528" y="1158"/>
              <a:ext cx="111"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200" name="Oval 152"/>
            <p:cNvSpPr>
              <a:spLocks noChangeArrowheads="1"/>
            </p:cNvSpPr>
            <p:nvPr/>
          </p:nvSpPr>
          <p:spPr bwMode="auto">
            <a:xfrm>
              <a:off x="1293" y="1224"/>
              <a:ext cx="111"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201" name="Oval 153"/>
            <p:cNvSpPr>
              <a:spLocks noChangeArrowheads="1"/>
            </p:cNvSpPr>
            <p:nvPr/>
          </p:nvSpPr>
          <p:spPr bwMode="auto">
            <a:xfrm>
              <a:off x="1313" y="1114"/>
              <a:ext cx="111" cy="4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202" name="Oval 154"/>
            <p:cNvSpPr>
              <a:spLocks noChangeArrowheads="1"/>
            </p:cNvSpPr>
            <p:nvPr/>
          </p:nvSpPr>
          <p:spPr bwMode="auto">
            <a:xfrm>
              <a:off x="1081" y="1168"/>
              <a:ext cx="110"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203" name="Oval 155"/>
            <p:cNvSpPr>
              <a:spLocks noChangeArrowheads="1"/>
            </p:cNvSpPr>
            <p:nvPr/>
          </p:nvSpPr>
          <p:spPr bwMode="auto">
            <a:xfrm>
              <a:off x="876" y="1123"/>
              <a:ext cx="111"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204" name="Oval 156"/>
            <p:cNvSpPr>
              <a:spLocks noChangeArrowheads="1"/>
            </p:cNvSpPr>
            <p:nvPr/>
          </p:nvSpPr>
          <p:spPr bwMode="auto">
            <a:xfrm>
              <a:off x="874" y="1218"/>
              <a:ext cx="110"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205" name="Oval 157"/>
            <p:cNvSpPr>
              <a:spLocks noChangeArrowheads="1"/>
            </p:cNvSpPr>
            <p:nvPr/>
          </p:nvSpPr>
          <p:spPr bwMode="auto">
            <a:xfrm>
              <a:off x="679" y="1172"/>
              <a:ext cx="111" cy="4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206" name="Oval 158"/>
            <p:cNvSpPr>
              <a:spLocks noChangeArrowheads="1"/>
            </p:cNvSpPr>
            <p:nvPr/>
          </p:nvSpPr>
          <p:spPr bwMode="auto">
            <a:xfrm>
              <a:off x="410" y="1234"/>
              <a:ext cx="110" cy="4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207" name="Oval 159"/>
            <p:cNvSpPr>
              <a:spLocks noChangeArrowheads="1"/>
            </p:cNvSpPr>
            <p:nvPr/>
          </p:nvSpPr>
          <p:spPr bwMode="auto">
            <a:xfrm>
              <a:off x="433" y="1102"/>
              <a:ext cx="111" cy="4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208" name="Oval 160"/>
            <p:cNvSpPr>
              <a:spLocks noChangeArrowheads="1"/>
            </p:cNvSpPr>
            <p:nvPr/>
          </p:nvSpPr>
          <p:spPr bwMode="auto">
            <a:xfrm>
              <a:off x="118" y="1314"/>
              <a:ext cx="110" cy="4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209" name="Oval 161"/>
            <p:cNvSpPr>
              <a:spLocks noChangeArrowheads="1"/>
            </p:cNvSpPr>
            <p:nvPr/>
          </p:nvSpPr>
          <p:spPr bwMode="auto">
            <a:xfrm>
              <a:off x="857" y="1003"/>
              <a:ext cx="100" cy="37"/>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210" name="Oval 162"/>
            <p:cNvSpPr>
              <a:spLocks noChangeArrowheads="1"/>
            </p:cNvSpPr>
            <p:nvPr/>
          </p:nvSpPr>
          <p:spPr bwMode="auto">
            <a:xfrm>
              <a:off x="1340" y="1015"/>
              <a:ext cx="100" cy="38"/>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211" name="Oval 163"/>
            <p:cNvSpPr>
              <a:spLocks noChangeArrowheads="1"/>
            </p:cNvSpPr>
            <p:nvPr/>
          </p:nvSpPr>
          <p:spPr bwMode="auto">
            <a:xfrm>
              <a:off x="1738" y="1010"/>
              <a:ext cx="100" cy="37"/>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212" name="Oval 164"/>
            <p:cNvSpPr>
              <a:spLocks noChangeArrowheads="1"/>
            </p:cNvSpPr>
            <p:nvPr/>
          </p:nvSpPr>
          <p:spPr bwMode="auto">
            <a:xfrm>
              <a:off x="2115" y="1003"/>
              <a:ext cx="99" cy="38"/>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213" name="Oval 165"/>
            <p:cNvSpPr>
              <a:spLocks noChangeArrowheads="1"/>
            </p:cNvSpPr>
            <p:nvPr/>
          </p:nvSpPr>
          <p:spPr bwMode="auto">
            <a:xfrm>
              <a:off x="2319" y="943"/>
              <a:ext cx="100" cy="38"/>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214" name="Oval 166"/>
            <p:cNvSpPr>
              <a:spLocks noChangeArrowheads="1"/>
            </p:cNvSpPr>
            <p:nvPr/>
          </p:nvSpPr>
          <p:spPr bwMode="auto">
            <a:xfrm>
              <a:off x="2600" y="997"/>
              <a:ext cx="100" cy="38"/>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215" name="Oval 167"/>
            <p:cNvSpPr>
              <a:spLocks noChangeArrowheads="1"/>
            </p:cNvSpPr>
            <p:nvPr/>
          </p:nvSpPr>
          <p:spPr bwMode="auto">
            <a:xfrm>
              <a:off x="1666" y="1422"/>
              <a:ext cx="105" cy="50"/>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endParaRPr lang="en-US"/>
            </a:p>
          </p:txBody>
        </p:sp>
        <p:sp>
          <p:nvSpPr>
            <p:cNvPr id="2216" name="Oval 168"/>
            <p:cNvSpPr>
              <a:spLocks noChangeArrowheads="1"/>
            </p:cNvSpPr>
            <p:nvPr/>
          </p:nvSpPr>
          <p:spPr bwMode="auto">
            <a:xfrm>
              <a:off x="2556" y="1518"/>
              <a:ext cx="122" cy="5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2217" name="Oval 169"/>
            <p:cNvSpPr>
              <a:spLocks noChangeArrowheads="1"/>
            </p:cNvSpPr>
            <p:nvPr/>
          </p:nvSpPr>
          <p:spPr bwMode="auto">
            <a:xfrm>
              <a:off x="3618" y="1289"/>
              <a:ext cx="111" cy="50"/>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2218" name="Oval 170"/>
            <p:cNvSpPr>
              <a:spLocks noChangeArrowheads="1"/>
            </p:cNvSpPr>
            <p:nvPr/>
          </p:nvSpPr>
          <p:spPr bwMode="auto">
            <a:xfrm>
              <a:off x="3790" y="1214"/>
              <a:ext cx="110" cy="50"/>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2219" name="Oval 171"/>
            <p:cNvSpPr>
              <a:spLocks noChangeArrowheads="1"/>
            </p:cNvSpPr>
            <p:nvPr/>
          </p:nvSpPr>
          <p:spPr bwMode="auto">
            <a:xfrm>
              <a:off x="2133" y="910"/>
              <a:ext cx="78" cy="3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220" name="Oval 172"/>
            <p:cNvSpPr>
              <a:spLocks noChangeArrowheads="1"/>
            </p:cNvSpPr>
            <p:nvPr/>
          </p:nvSpPr>
          <p:spPr bwMode="auto">
            <a:xfrm>
              <a:off x="1263" y="910"/>
              <a:ext cx="78" cy="3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221" name="Oval 173"/>
            <p:cNvSpPr>
              <a:spLocks noChangeArrowheads="1"/>
            </p:cNvSpPr>
            <p:nvPr/>
          </p:nvSpPr>
          <p:spPr bwMode="auto">
            <a:xfrm>
              <a:off x="1470" y="871"/>
              <a:ext cx="78" cy="3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222" name="Oval 174"/>
            <p:cNvSpPr>
              <a:spLocks noChangeArrowheads="1"/>
            </p:cNvSpPr>
            <p:nvPr/>
          </p:nvSpPr>
          <p:spPr bwMode="auto">
            <a:xfrm>
              <a:off x="1649" y="826"/>
              <a:ext cx="82" cy="3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223" name="Oval 175"/>
            <p:cNvSpPr>
              <a:spLocks noChangeArrowheads="1"/>
            </p:cNvSpPr>
            <p:nvPr/>
          </p:nvSpPr>
          <p:spPr bwMode="auto">
            <a:xfrm>
              <a:off x="1917" y="871"/>
              <a:ext cx="83" cy="3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224" name="Oval 176"/>
            <p:cNvSpPr>
              <a:spLocks noChangeArrowheads="1"/>
            </p:cNvSpPr>
            <p:nvPr/>
          </p:nvSpPr>
          <p:spPr bwMode="auto">
            <a:xfrm>
              <a:off x="1719" y="925"/>
              <a:ext cx="82" cy="3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225" name="Oval 177"/>
            <p:cNvSpPr>
              <a:spLocks noChangeArrowheads="1"/>
            </p:cNvSpPr>
            <p:nvPr/>
          </p:nvSpPr>
          <p:spPr bwMode="auto">
            <a:xfrm>
              <a:off x="1912" y="959"/>
              <a:ext cx="94"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226" name="Oval 178"/>
            <p:cNvSpPr>
              <a:spLocks noChangeArrowheads="1"/>
            </p:cNvSpPr>
            <p:nvPr/>
          </p:nvSpPr>
          <p:spPr bwMode="auto">
            <a:xfrm>
              <a:off x="1540" y="964"/>
              <a:ext cx="88"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227" name="Oval 179"/>
            <p:cNvSpPr>
              <a:spLocks noChangeArrowheads="1"/>
            </p:cNvSpPr>
            <p:nvPr/>
          </p:nvSpPr>
          <p:spPr bwMode="auto">
            <a:xfrm>
              <a:off x="1075" y="955"/>
              <a:ext cx="100"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228" name="Oval 180"/>
            <p:cNvSpPr>
              <a:spLocks noChangeArrowheads="1"/>
            </p:cNvSpPr>
            <p:nvPr/>
          </p:nvSpPr>
          <p:spPr bwMode="auto">
            <a:xfrm>
              <a:off x="1982" y="4029"/>
              <a:ext cx="194" cy="104"/>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2229" name="Oval 181"/>
            <p:cNvSpPr>
              <a:spLocks noChangeArrowheads="1"/>
            </p:cNvSpPr>
            <p:nvPr/>
          </p:nvSpPr>
          <p:spPr bwMode="auto">
            <a:xfrm>
              <a:off x="2459" y="3673"/>
              <a:ext cx="195" cy="111"/>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2230" name="Oval 182"/>
            <p:cNvSpPr>
              <a:spLocks noChangeArrowheads="1"/>
            </p:cNvSpPr>
            <p:nvPr/>
          </p:nvSpPr>
          <p:spPr bwMode="auto">
            <a:xfrm>
              <a:off x="3237" y="3123"/>
              <a:ext cx="167" cy="94"/>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2231" name="Oval 183"/>
            <p:cNvSpPr>
              <a:spLocks noChangeArrowheads="1"/>
            </p:cNvSpPr>
            <p:nvPr/>
          </p:nvSpPr>
          <p:spPr bwMode="auto">
            <a:xfrm>
              <a:off x="3549" y="2882"/>
              <a:ext cx="156" cy="88"/>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2232" name="Oval 184"/>
            <p:cNvSpPr>
              <a:spLocks noChangeArrowheads="1"/>
            </p:cNvSpPr>
            <p:nvPr/>
          </p:nvSpPr>
          <p:spPr bwMode="auto">
            <a:xfrm>
              <a:off x="2891" y="3379"/>
              <a:ext cx="167" cy="94"/>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2233" name="Oval 185"/>
            <p:cNvSpPr>
              <a:spLocks noChangeArrowheads="1"/>
            </p:cNvSpPr>
            <p:nvPr/>
          </p:nvSpPr>
          <p:spPr bwMode="auto">
            <a:xfrm>
              <a:off x="3868" y="2659"/>
              <a:ext cx="150" cy="83"/>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2234" name="Oval 186"/>
            <p:cNvSpPr>
              <a:spLocks noChangeArrowheads="1"/>
            </p:cNvSpPr>
            <p:nvPr/>
          </p:nvSpPr>
          <p:spPr bwMode="auto">
            <a:xfrm>
              <a:off x="4089" y="2477"/>
              <a:ext cx="155" cy="88"/>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2235" name="Oval 187"/>
            <p:cNvSpPr>
              <a:spLocks noChangeArrowheads="1"/>
            </p:cNvSpPr>
            <p:nvPr/>
          </p:nvSpPr>
          <p:spPr bwMode="auto">
            <a:xfrm>
              <a:off x="4326" y="2316"/>
              <a:ext cx="133" cy="71"/>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2236" name="Oval 188"/>
            <p:cNvSpPr>
              <a:spLocks noChangeArrowheads="1"/>
            </p:cNvSpPr>
            <p:nvPr/>
          </p:nvSpPr>
          <p:spPr bwMode="auto">
            <a:xfrm>
              <a:off x="4711" y="2024"/>
              <a:ext cx="133" cy="72"/>
            </a:xfrm>
            <a:prstGeom prst="ellipse">
              <a:avLst/>
            </a:prstGeom>
            <a:gradFill rotWithShape="0">
              <a:gsLst>
                <a:gs pos="0">
                  <a:srgbClr val="5B5B89"/>
                </a:gs>
                <a:gs pos="100000">
                  <a:srgbClr val="31314A"/>
                </a:gs>
              </a:gsLst>
              <a:lin ang="2700000" scaled="1"/>
            </a:gradFill>
            <a:ln w="9525" cap="flat">
              <a:noFill/>
              <a:round/>
              <a:headEnd/>
              <a:tailEnd/>
            </a:ln>
            <a:effectLst/>
          </p:spPr>
          <p:txBody>
            <a:bodyPr wrap="none" anchor="ctr"/>
            <a:lstStyle/>
            <a:p>
              <a:endParaRPr lang="en-US"/>
            </a:p>
          </p:txBody>
        </p:sp>
        <p:sp>
          <p:nvSpPr>
            <p:cNvPr id="2237" name="Oval 189"/>
            <p:cNvSpPr>
              <a:spLocks noChangeArrowheads="1"/>
            </p:cNvSpPr>
            <p:nvPr/>
          </p:nvSpPr>
          <p:spPr bwMode="auto">
            <a:xfrm>
              <a:off x="4532" y="2164"/>
              <a:ext cx="138" cy="60"/>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2238" name="Oval 190"/>
            <p:cNvSpPr>
              <a:spLocks noChangeArrowheads="1"/>
            </p:cNvSpPr>
            <p:nvPr/>
          </p:nvSpPr>
          <p:spPr bwMode="auto">
            <a:xfrm>
              <a:off x="4862" y="1922"/>
              <a:ext cx="127" cy="60"/>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2239" name="Oval 191"/>
            <p:cNvSpPr>
              <a:spLocks noChangeArrowheads="1"/>
            </p:cNvSpPr>
            <p:nvPr/>
          </p:nvSpPr>
          <p:spPr bwMode="auto">
            <a:xfrm>
              <a:off x="5008" y="1809"/>
              <a:ext cx="127" cy="60"/>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2240" name="Oval 192"/>
            <p:cNvSpPr>
              <a:spLocks noChangeArrowheads="1"/>
            </p:cNvSpPr>
            <p:nvPr/>
          </p:nvSpPr>
          <p:spPr bwMode="auto">
            <a:xfrm>
              <a:off x="5160" y="1704"/>
              <a:ext cx="122" cy="49"/>
            </a:xfrm>
            <a:prstGeom prst="ellipse">
              <a:avLst/>
            </a:prstGeom>
            <a:gradFill rotWithShape="0">
              <a:gsLst>
                <a:gs pos="0">
                  <a:srgbClr val="5B5B89"/>
                </a:gs>
                <a:gs pos="100000">
                  <a:srgbClr val="4A4A6F"/>
                </a:gs>
              </a:gsLst>
              <a:lin ang="2700000" scaled="1"/>
            </a:gradFill>
            <a:ln w="9525" cap="flat">
              <a:noFill/>
              <a:round/>
              <a:headEnd/>
              <a:tailEnd/>
            </a:ln>
            <a:effectLst/>
          </p:spPr>
          <p:txBody>
            <a:bodyPr wrap="none" anchor="ctr"/>
            <a:lstStyle/>
            <a:p>
              <a:endParaRPr lang="en-US"/>
            </a:p>
          </p:txBody>
        </p:sp>
        <p:sp>
          <p:nvSpPr>
            <p:cNvPr id="2241" name="Oval 193"/>
            <p:cNvSpPr>
              <a:spLocks noChangeArrowheads="1"/>
            </p:cNvSpPr>
            <p:nvPr/>
          </p:nvSpPr>
          <p:spPr bwMode="auto">
            <a:xfrm>
              <a:off x="5276" y="1616"/>
              <a:ext cx="123" cy="50"/>
            </a:xfrm>
            <a:prstGeom prst="ellipse">
              <a:avLst/>
            </a:prstGeom>
            <a:gradFill rotWithShape="0">
              <a:gsLst>
                <a:gs pos="0">
                  <a:srgbClr val="5B5B89"/>
                </a:gs>
                <a:gs pos="100000">
                  <a:srgbClr val="4A4A6F"/>
                </a:gs>
              </a:gsLst>
              <a:lin ang="2700000" scaled="1"/>
            </a:gradFill>
            <a:ln w="9525" cap="flat">
              <a:noFill/>
              <a:round/>
              <a:headEnd/>
              <a:tailEnd/>
            </a:ln>
            <a:effectLst/>
          </p:spPr>
          <p:txBody>
            <a:bodyPr wrap="none" anchor="ctr"/>
            <a:lstStyle/>
            <a:p>
              <a:endParaRPr lang="en-US"/>
            </a:p>
          </p:txBody>
        </p:sp>
        <p:sp>
          <p:nvSpPr>
            <p:cNvPr id="2242" name="Oval 194"/>
            <p:cNvSpPr>
              <a:spLocks noChangeArrowheads="1"/>
            </p:cNvSpPr>
            <p:nvPr/>
          </p:nvSpPr>
          <p:spPr bwMode="auto">
            <a:xfrm>
              <a:off x="5397" y="1523"/>
              <a:ext cx="122" cy="50"/>
            </a:xfrm>
            <a:prstGeom prst="ellipse">
              <a:avLst/>
            </a:prstGeom>
            <a:gradFill rotWithShape="0">
              <a:gsLst>
                <a:gs pos="0">
                  <a:srgbClr val="5B5B89"/>
                </a:gs>
                <a:gs pos="100000">
                  <a:srgbClr val="4A4A6F"/>
                </a:gs>
              </a:gsLst>
              <a:lin ang="2700000" scaled="1"/>
            </a:gradFill>
            <a:ln w="9525" cap="flat">
              <a:noFill/>
              <a:round/>
              <a:headEnd/>
              <a:tailEnd/>
            </a:ln>
            <a:effectLst/>
          </p:spPr>
          <p:txBody>
            <a:bodyPr wrap="none" anchor="ctr"/>
            <a:lstStyle/>
            <a:p>
              <a:endParaRPr lang="en-US"/>
            </a:p>
          </p:txBody>
        </p:sp>
        <p:sp>
          <p:nvSpPr>
            <p:cNvPr id="2243" name="Oval 195"/>
            <p:cNvSpPr>
              <a:spLocks noChangeArrowheads="1"/>
            </p:cNvSpPr>
            <p:nvPr/>
          </p:nvSpPr>
          <p:spPr bwMode="auto">
            <a:xfrm>
              <a:off x="3254" y="4073"/>
              <a:ext cx="195" cy="105"/>
            </a:xfrm>
            <a:prstGeom prst="ellipse">
              <a:avLst/>
            </a:prstGeom>
            <a:gradFill rotWithShape="0">
              <a:gsLst>
                <a:gs pos="0">
                  <a:srgbClr val="666699"/>
                </a:gs>
                <a:gs pos="100000">
                  <a:srgbClr val="373753"/>
                </a:gs>
              </a:gsLst>
              <a:lin ang="2700000" scaled="1"/>
            </a:gradFill>
            <a:ln w="9525" cap="flat">
              <a:noFill/>
              <a:round/>
              <a:headEnd/>
              <a:tailEnd/>
            </a:ln>
            <a:effectLst/>
          </p:spPr>
          <p:txBody>
            <a:bodyPr wrap="none" anchor="ctr"/>
            <a:lstStyle/>
            <a:p>
              <a:endParaRPr lang="en-US"/>
            </a:p>
          </p:txBody>
        </p:sp>
        <p:sp>
          <p:nvSpPr>
            <p:cNvPr id="2244" name="Oval 196"/>
            <p:cNvSpPr>
              <a:spLocks noChangeArrowheads="1"/>
            </p:cNvSpPr>
            <p:nvPr/>
          </p:nvSpPr>
          <p:spPr bwMode="auto">
            <a:xfrm>
              <a:off x="3650" y="3695"/>
              <a:ext cx="195" cy="110"/>
            </a:xfrm>
            <a:prstGeom prst="ellipse">
              <a:avLst/>
            </a:prstGeom>
            <a:gradFill rotWithShape="0">
              <a:gsLst>
                <a:gs pos="0">
                  <a:srgbClr val="666699"/>
                </a:gs>
                <a:gs pos="100000">
                  <a:srgbClr val="373753"/>
                </a:gs>
              </a:gsLst>
              <a:lin ang="2700000" scaled="1"/>
            </a:gradFill>
            <a:ln w="9525" cap="flat">
              <a:noFill/>
              <a:round/>
              <a:headEnd/>
              <a:tailEnd/>
            </a:ln>
            <a:effectLst/>
          </p:spPr>
          <p:txBody>
            <a:bodyPr wrap="none" anchor="ctr"/>
            <a:lstStyle/>
            <a:p>
              <a:endParaRPr lang="en-US"/>
            </a:p>
          </p:txBody>
        </p:sp>
        <p:sp>
          <p:nvSpPr>
            <p:cNvPr id="2245" name="Oval 197"/>
            <p:cNvSpPr>
              <a:spLocks noChangeArrowheads="1"/>
            </p:cNvSpPr>
            <p:nvPr/>
          </p:nvSpPr>
          <p:spPr bwMode="auto">
            <a:xfrm>
              <a:off x="4772" y="3707"/>
              <a:ext cx="200" cy="105"/>
            </a:xfrm>
            <a:prstGeom prst="ellipse">
              <a:avLst/>
            </a:prstGeom>
            <a:gradFill rotWithShape="0">
              <a:gsLst>
                <a:gs pos="0">
                  <a:srgbClr val="666699"/>
                </a:gs>
                <a:gs pos="100000">
                  <a:srgbClr val="27273B"/>
                </a:gs>
              </a:gsLst>
              <a:lin ang="2700000" scaled="1"/>
            </a:gradFill>
            <a:ln w="9525" cap="flat">
              <a:noFill/>
              <a:round/>
              <a:headEnd/>
              <a:tailEnd/>
            </a:ln>
            <a:effectLst/>
          </p:spPr>
          <p:txBody>
            <a:bodyPr wrap="none" anchor="ctr"/>
            <a:lstStyle/>
            <a:p>
              <a:endParaRPr lang="en-US"/>
            </a:p>
          </p:txBody>
        </p:sp>
        <p:sp>
          <p:nvSpPr>
            <p:cNvPr id="2246" name="Oval 198"/>
            <p:cNvSpPr>
              <a:spLocks noChangeArrowheads="1"/>
            </p:cNvSpPr>
            <p:nvPr/>
          </p:nvSpPr>
          <p:spPr bwMode="auto">
            <a:xfrm>
              <a:off x="4490" y="4051"/>
              <a:ext cx="195" cy="104"/>
            </a:xfrm>
            <a:prstGeom prst="ellipse">
              <a:avLst/>
            </a:prstGeom>
            <a:gradFill rotWithShape="0">
              <a:gsLst>
                <a:gs pos="0">
                  <a:srgbClr val="666699"/>
                </a:gs>
                <a:gs pos="100000">
                  <a:srgbClr val="27273B"/>
                </a:gs>
              </a:gsLst>
              <a:lin ang="2700000" scaled="1"/>
            </a:gradFill>
            <a:ln w="9525" cap="flat">
              <a:noFill/>
              <a:round/>
              <a:headEnd/>
              <a:tailEnd/>
            </a:ln>
            <a:effectLst/>
          </p:spPr>
          <p:txBody>
            <a:bodyPr wrap="none" anchor="ctr"/>
            <a:lstStyle/>
            <a:p>
              <a:endParaRPr lang="en-US"/>
            </a:p>
          </p:txBody>
        </p:sp>
        <p:sp>
          <p:nvSpPr>
            <p:cNvPr id="2247" name="Oval 199"/>
            <p:cNvSpPr>
              <a:spLocks noChangeArrowheads="1"/>
            </p:cNvSpPr>
            <p:nvPr/>
          </p:nvSpPr>
          <p:spPr bwMode="auto">
            <a:xfrm>
              <a:off x="3988" y="3398"/>
              <a:ext cx="167" cy="95"/>
            </a:xfrm>
            <a:prstGeom prst="ellipse">
              <a:avLst/>
            </a:prstGeom>
            <a:gradFill rotWithShape="0">
              <a:gsLst>
                <a:gs pos="0">
                  <a:srgbClr val="666699"/>
                </a:gs>
                <a:gs pos="100000">
                  <a:srgbClr val="373753"/>
                </a:gs>
              </a:gsLst>
              <a:lin ang="2700000" scaled="1"/>
            </a:gradFill>
            <a:ln w="9525" cap="flat">
              <a:noFill/>
              <a:round/>
              <a:headEnd/>
              <a:tailEnd/>
            </a:ln>
            <a:effectLst/>
          </p:spPr>
          <p:txBody>
            <a:bodyPr wrap="none" anchor="ctr"/>
            <a:lstStyle/>
            <a:p>
              <a:endParaRPr lang="en-US"/>
            </a:p>
          </p:txBody>
        </p:sp>
        <p:sp>
          <p:nvSpPr>
            <p:cNvPr id="2248" name="Oval 200"/>
            <p:cNvSpPr>
              <a:spLocks noChangeArrowheads="1"/>
            </p:cNvSpPr>
            <p:nvPr/>
          </p:nvSpPr>
          <p:spPr bwMode="auto">
            <a:xfrm>
              <a:off x="4262" y="3143"/>
              <a:ext cx="166" cy="94"/>
            </a:xfrm>
            <a:prstGeom prst="ellipse">
              <a:avLst/>
            </a:prstGeom>
            <a:gradFill rotWithShape="0">
              <a:gsLst>
                <a:gs pos="0">
                  <a:srgbClr val="666699"/>
                </a:gs>
                <a:gs pos="100000">
                  <a:srgbClr val="373753"/>
                </a:gs>
              </a:gsLst>
              <a:lin ang="2700000" scaled="1"/>
            </a:gradFill>
            <a:ln w="9525" cap="flat">
              <a:noFill/>
              <a:round/>
              <a:headEnd/>
              <a:tailEnd/>
            </a:ln>
            <a:effectLst/>
          </p:spPr>
          <p:txBody>
            <a:bodyPr wrap="none" anchor="ctr"/>
            <a:lstStyle/>
            <a:p>
              <a:endParaRPr lang="en-US"/>
            </a:p>
          </p:txBody>
        </p:sp>
        <p:sp>
          <p:nvSpPr>
            <p:cNvPr id="2249" name="Oval 201"/>
            <p:cNvSpPr>
              <a:spLocks noChangeArrowheads="1"/>
            </p:cNvSpPr>
            <p:nvPr/>
          </p:nvSpPr>
          <p:spPr bwMode="auto">
            <a:xfrm>
              <a:off x="5043" y="3420"/>
              <a:ext cx="166" cy="94"/>
            </a:xfrm>
            <a:prstGeom prst="ellipse">
              <a:avLst/>
            </a:prstGeom>
            <a:gradFill rotWithShape="0">
              <a:gsLst>
                <a:gs pos="0">
                  <a:srgbClr val="666699"/>
                </a:gs>
                <a:gs pos="100000">
                  <a:srgbClr val="27273B"/>
                </a:gs>
              </a:gsLst>
              <a:lin ang="2700000" scaled="1"/>
            </a:gradFill>
            <a:ln w="9525" cap="flat">
              <a:noFill/>
              <a:round/>
              <a:headEnd/>
              <a:tailEnd/>
            </a:ln>
            <a:effectLst/>
          </p:spPr>
          <p:txBody>
            <a:bodyPr wrap="none" anchor="ctr"/>
            <a:lstStyle/>
            <a:p>
              <a:endParaRPr lang="en-US"/>
            </a:p>
          </p:txBody>
        </p:sp>
        <p:sp>
          <p:nvSpPr>
            <p:cNvPr id="2250" name="Oval 202"/>
            <p:cNvSpPr>
              <a:spLocks noChangeArrowheads="1"/>
            </p:cNvSpPr>
            <p:nvPr/>
          </p:nvSpPr>
          <p:spPr bwMode="auto">
            <a:xfrm>
              <a:off x="4552" y="2875"/>
              <a:ext cx="155" cy="82"/>
            </a:xfrm>
            <a:prstGeom prst="ellipse">
              <a:avLst/>
            </a:prstGeom>
            <a:gradFill rotWithShape="0">
              <a:gsLst>
                <a:gs pos="0">
                  <a:srgbClr val="666699"/>
                </a:gs>
                <a:gs pos="100000">
                  <a:srgbClr val="373753"/>
                </a:gs>
              </a:gsLst>
              <a:lin ang="2700000" scaled="1"/>
            </a:gradFill>
            <a:ln w="9525" cap="flat">
              <a:noFill/>
              <a:round/>
              <a:headEnd/>
              <a:tailEnd/>
            </a:ln>
            <a:effectLst/>
          </p:spPr>
          <p:txBody>
            <a:bodyPr wrap="none" anchor="ctr"/>
            <a:lstStyle/>
            <a:p>
              <a:endParaRPr lang="en-US"/>
            </a:p>
          </p:txBody>
        </p:sp>
        <p:sp>
          <p:nvSpPr>
            <p:cNvPr id="2251" name="Oval 203"/>
            <p:cNvSpPr>
              <a:spLocks noChangeArrowheads="1"/>
            </p:cNvSpPr>
            <p:nvPr/>
          </p:nvSpPr>
          <p:spPr bwMode="auto">
            <a:xfrm>
              <a:off x="5292" y="3118"/>
              <a:ext cx="167" cy="94"/>
            </a:xfrm>
            <a:prstGeom prst="ellipse">
              <a:avLst/>
            </a:prstGeom>
            <a:gradFill rotWithShape="0">
              <a:gsLst>
                <a:gs pos="0">
                  <a:srgbClr val="666699"/>
                </a:gs>
                <a:gs pos="100000">
                  <a:srgbClr val="373753"/>
                </a:gs>
              </a:gsLst>
              <a:lin ang="2700000" scaled="1"/>
            </a:gradFill>
            <a:ln w="9525" cap="flat">
              <a:noFill/>
              <a:round/>
              <a:headEnd/>
              <a:tailEnd/>
            </a:ln>
            <a:effectLst/>
          </p:spPr>
          <p:txBody>
            <a:bodyPr wrap="none" anchor="ctr"/>
            <a:lstStyle/>
            <a:p>
              <a:endParaRPr lang="en-US"/>
            </a:p>
          </p:txBody>
        </p:sp>
        <p:sp>
          <p:nvSpPr>
            <p:cNvPr id="2252" name="Oval 204"/>
            <p:cNvSpPr>
              <a:spLocks noChangeArrowheads="1"/>
            </p:cNvSpPr>
            <p:nvPr/>
          </p:nvSpPr>
          <p:spPr bwMode="auto">
            <a:xfrm>
              <a:off x="5496" y="2881"/>
              <a:ext cx="155" cy="88"/>
            </a:xfrm>
            <a:prstGeom prst="ellipse">
              <a:avLst/>
            </a:prstGeom>
            <a:gradFill rotWithShape="0">
              <a:gsLst>
                <a:gs pos="0">
                  <a:srgbClr val="666699"/>
                </a:gs>
                <a:gs pos="100000">
                  <a:srgbClr val="27273B"/>
                </a:gs>
              </a:gsLst>
              <a:lin ang="2700000" scaled="1"/>
            </a:gradFill>
            <a:ln w="9525" cap="flat">
              <a:noFill/>
              <a:round/>
              <a:headEnd/>
              <a:tailEnd/>
            </a:ln>
            <a:effectLst/>
          </p:spPr>
          <p:txBody>
            <a:bodyPr wrap="none" anchor="ctr"/>
            <a:lstStyle/>
            <a:p>
              <a:endParaRPr lang="en-US"/>
            </a:p>
          </p:txBody>
        </p:sp>
        <p:sp>
          <p:nvSpPr>
            <p:cNvPr id="2253" name="Oval 205"/>
            <p:cNvSpPr>
              <a:spLocks noChangeArrowheads="1"/>
            </p:cNvSpPr>
            <p:nvPr/>
          </p:nvSpPr>
          <p:spPr bwMode="auto">
            <a:xfrm>
              <a:off x="4771" y="2675"/>
              <a:ext cx="155" cy="82"/>
            </a:xfrm>
            <a:prstGeom prst="ellipse">
              <a:avLst/>
            </a:prstGeom>
            <a:gradFill rotWithShape="0">
              <a:gsLst>
                <a:gs pos="0">
                  <a:srgbClr val="666699"/>
                </a:gs>
                <a:gs pos="100000">
                  <a:srgbClr val="373753"/>
                </a:gs>
              </a:gsLst>
              <a:lin ang="2700000" scaled="1"/>
            </a:gradFill>
            <a:ln w="9525" cap="flat">
              <a:noFill/>
              <a:round/>
              <a:headEnd/>
              <a:tailEnd/>
            </a:ln>
            <a:effectLst/>
          </p:spPr>
          <p:txBody>
            <a:bodyPr wrap="none" anchor="ctr"/>
            <a:lstStyle/>
            <a:p>
              <a:endParaRPr lang="en-US"/>
            </a:p>
          </p:txBody>
        </p:sp>
        <p:sp>
          <p:nvSpPr>
            <p:cNvPr id="2254" name="Oval 206"/>
            <p:cNvSpPr>
              <a:spLocks noChangeArrowheads="1"/>
            </p:cNvSpPr>
            <p:nvPr/>
          </p:nvSpPr>
          <p:spPr bwMode="auto">
            <a:xfrm>
              <a:off x="4965" y="2490"/>
              <a:ext cx="155" cy="83"/>
            </a:xfrm>
            <a:prstGeom prst="ellipse">
              <a:avLst/>
            </a:prstGeom>
            <a:gradFill rotWithShape="0">
              <a:gsLst>
                <a:gs pos="0">
                  <a:srgbClr val="666699"/>
                </a:gs>
                <a:gs pos="100000">
                  <a:srgbClr val="373753"/>
                </a:gs>
              </a:gsLst>
              <a:lin ang="2700000" scaled="1"/>
            </a:gradFill>
            <a:ln w="9525" cap="flat">
              <a:noFill/>
              <a:round/>
              <a:headEnd/>
              <a:tailEnd/>
            </a:ln>
            <a:effectLst/>
          </p:spPr>
          <p:txBody>
            <a:bodyPr wrap="none" anchor="ctr"/>
            <a:lstStyle/>
            <a:p>
              <a:endParaRPr lang="en-US"/>
            </a:p>
          </p:txBody>
        </p:sp>
        <p:sp>
          <p:nvSpPr>
            <p:cNvPr id="2255" name="Oval 207"/>
            <p:cNvSpPr>
              <a:spLocks noChangeArrowheads="1"/>
            </p:cNvSpPr>
            <p:nvPr/>
          </p:nvSpPr>
          <p:spPr bwMode="auto">
            <a:xfrm>
              <a:off x="5443" y="2054"/>
              <a:ext cx="133" cy="72"/>
            </a:xfrm>
            <a:prstGeom prst="ellipse">
              <a:avLst/>
            </a:prstGeom>
            <a:gradFill rotWithShape="0">
              <a:gsLst>
                <a:gs pos="0">
                  <a:srgbClr val="666699"/>
                </a:gs>
                <a:gs pos="100000">
                  <a:srgbClr val="373753"/>
                </a:gs>
              </a:gsLst>
              <a:lin ang="2700000" scaled="1"/>
            </a:gradFill>
            <a:ln w="9525" cap="flat">
              <a:noFill/>
              <a:round/>
              <a:headEnd/>
              <a:tailEnd/>
            </a:ln>
            <a:effectLst/>
          </p:spPr>
          <p:txBody>
            <a:bodyPr wrap="none" anchor="ctr"/>
            <a:lstStyle/>
            <a:p>
              <a:endParaRPr lang="en-US"/>
            </a:p>
          </p:txBody>
        </p:sp>
        <p:sp>
          <p:nvSpPr>
            <p:cNvPr id="2256" name="Oval 208"/>
            <p:cNvSpPr>
              <a:spLocks noChangeArrowheads="1"/>
            </p:cNvSpPr>
            <p:nvPr/>
          </p:nvSpPr>
          <p:spPr bwMode="auto">
            <a:xfrm>
              <a:off x="5160" y="2316"/>
              <a:ext cx="139" cy="72"/>
            </a:xfrm>
            <a:prstGeom prst="ellipse">
              <a:avLst/>
            </a:prstGeom>
            <a:gradFill rotWithShape="0">
              <a:gsLst>
                <a:gs pos="0">
                  <a:srgbClr val="666699"/>
                </a:gs>
                <a:gs pos="100000">
                  <a:srgbClr val="373753"/>
                </a:gs>
              </a:gsLst>
              <a:lin ang="2700000" scaled="1"/>
            </a:gradFill>
            <a:ln w="9525" cap="flat">
              <a:noFill/>
              <a:round/>
              <a:headEnd/>
              <a:tailEnd/>
            </a:ln>
            <a:effectLst/>
          </p:spPr>
          <p:txBody>
            <a:bodyPr wrap="none" anchor="ctr"/>
            <a:lstStyle/>
            <a:p>
              <a:endParaRPr lang="en-US"/>
            </a:p>
          </p:txBody>
        </p:sp>
        <p:sp>
          <p:nvSpPr>
            <p:cNvPr id="2257" name="Oval 209"/>
            <p:cNvSpPr>
              <a:spLocks noChangeArrowheads="1"/>
            </p:cNvSpPr>
            <p:nvPr/>
          </p:nvSpPr>
          <p:spPr bwMode="auto">
            <a:xfrm>
              <a:off x="5317" y="2178"/>
              <a:ext cx="133" cy="60"/>
            </a:xfrm>
            <a:prstGeom prst="ellipse">
              <a:avLst/>
            </a:prstGeom>
            <a:gradFill rotWithShape="0">
              <a:gsLst>
                <a:gs pos="0">
                  <a:srgbClr val="666699"/>
                </a:gs>
                <a:gs pos="100000">
                  <a:srgbClr val="373753"/>
                </a:gs>
              </a:gsLst>
              <a:lin ang="2700000" scaled="1"/>
            </a:gradFill>
            <a:ln w="9525" cap="flat">
              <a:noFill/>
              <a:round/>
              <a:headEnd/>
              <a:tailEnd/>
            </a:ln>
            <a:effectLst/>
          </p:spPr>
          <p:txBody>
            <a:bodyPr wrap="none" anchor="ctr"/>
            <a:lstStyle/>
            <a:p>
              <a:endParaRPr lang="en-US"/>
            </a:p>
          </p:txBody>
        </p:sp>
        <p:sp>
          <p:nvSpPr>
            <p:cNvPr id="2258" name="Oval 210"/>
            <p:cNvSpPr>
              <a:spLocks noChangeArrowheads="1"/>
            </p:cNvSpPr>
            <p:nvPr/>
          </p:nvSpPr>
          <p:spPr bwMode="auto">
            <a:xfrm>
              <a:off x="5580" y="1935"/>
              <a:ext cx="127" cy="60"/>
            </a:xfrm>
            <a:prstGeom prst="ellipse">
              <a:avLst/>
            </a:prstGeom>
            <a:gradFill rotWithShape="0">
              <a:gsLst>
                <a:gs pos="0">
                  <a:srgbClr val="666699"/>
                </a:gs>
                <a:gs pos="100000">
                  <a:srgbClr val="3A3A57"/>
                </a:gs>
              </a:gsLst>
              <a:lin ang="2700000" scaled="1"/>
            </a:gradFill>
            <a:ln w="9525" cap="flat">
              <a:noFill/>
              <a:round/>
              <a:headEnd/>
              <a:tailEnd/>
            </a:ln>
            <a:effectLst/>
          </p:spPr>
          <p:txBody>
            <a:bodyPr wrap="none" anchor="ctr"/>
            <a:lstStyle/>
            <a:p>
              <a:endParaRPr lang="en-US"/>
            </a:p>
          </p:txBody>
        </p:sp>
        <p:sp>
          <p:nvSpPr>
            <p:cNvPr id="2259" name="Oval 211"/>
            <p:cNvSpPr>
              <a:spLocks noChangeArrowheads="1"/>
            </p:cNvSpPr>
            <p:nvPr/>
          </p:nvSpPr>
          <p:spPr bwMode="auto">
            <a:xfrm>
              <a:off x="5688" y="1813"/>
              <a:ext cx="127" cy="60"/>
            </a:xfrm>
            <a:prstGeom prst="ellipse">
              <a:avLst/>
            </a:prstGeom>
            <a:gradFill rotWithShape="0">
              <a:gsLst>
                <a:gs pos="0">
                  <a:srgbClr val="666699"/>
                </a:gs>
                <a:gs pos="100000">
                  <a:srgbClr val="3A3A57"/>
                </a:gs>
              </a:gsLst>
              <a:lin ang="2700000" scaled="1"/>
            </a:gradFill>
            <a:ln w="9525" cap="flat">
              <a:noFill/>
              <a:round/>
              <a:headEnd/>
              <a:tailEnd/>
            </a:ln>
            <a:effectLst/>
          </p:spPr>
          <p:txBody>
            <a:bodyPr wrap="none" anchor="ctr"/>
            <a:lstStyle/>
            <a:p>
              <a:endParaRPr lang="en-US"/>
            </a:p>
          </p:txBody>
        </p:sp>
        <p:sp>
          <p:nvSpPr>
            <p:cNvPr id="2260" name="Oval 212"/>
            <p:cNvSpPr>
              <a:spLocks noChangeArrowheads="1"/>
            </p:cNvSpPr>
            <p:nvPr/>
          </p:nvSpPr>
          <p:spPr bwMode="auto">
            <a:xfrm>
              <a:off x="5662" y="2682"/>
              <a:ext cx="155" cy="82"/>
            </a:xfrm>
            <a:prstGeom prst="ellipse">
              <a:avLst/>
            </a:prstGeom>
            <a:gradFill rotWithShape="0">
              <a:gsLst>
                <a:gs pos="0">
                  <a:srgbClr val="666699"/>
                </a:gs>
                <a:gs pos="100000">
                  <a:srgbClr val="373753"/>
                </a:gs>
              </a:gsLst>
              <a:lin ang="2700000" scaled="1"/>
            </a:gradFill>
            <a:ln w="9525" cap="flat">
              <a:noFill/>
              <a:round/>
              <a:headEnd/>
              <a:tailEnd/>
            </a:ln>
            <a:effectLst/>
          </p:spPr>
          <p:txBody>
            <a:bodyPr wrap="none" anchor="ctr"/>
            <a:lstStyle/>
            <a:p>
              <a:endParaRPr lang="en-US"/>
            </a:p>
          </p:txBody>
        </p:sp>
        <p:sp>
          <p:nvSpPr>
            <p:cNvPr id="2261" name="Oval 213"/>
            <p:cNvSpPr>
              <a:spLocks noChangeArrowheads="1"/>
            </p:cNvSpPr>
            <p:nvPr/>
          </p:nvSpPr>
          <p:spPr bwMode="auto">
            <a:xfrm>
              <a:off x="-66" y="2867"/>
              <a:ext cx="149" cy="88"/>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2262" name="Oval 214"/>
            <p:cNvSpPr>
              <a:spLocks noChangeArrowheads="1"/>
            </p:cNvSpPr>
            <p:nvPr/>
          </p:nvSpPr>
          <p:spPr bwMode="auto">
            <a:xfrm>
              <a:off x="1" y="2479"/>
              <a:ext cx="155" cy="88"/>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2263" name="Oval 215"/>
            <p:cNvSpPr>
              <a:spLocks noChangeArrowheads="1"/>
            </p:cNvSpPr>
            <p:nvPr/>
          </p:nvSpPr>
          <p:spPr bwMode="auto">
            <a:xfrm>
              <a:off x="-10" y="1438"/>
              <a:ext cx="105" cy="4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2264" name="Oval 216"/>
            <p:cNvSpPr>
              <a:spLocks noChangeArrowheads="1"/>
            </p:cNvSpPr>
            <p:nvPr/>
          </p:nvSpPr>
          <p:spPr bwMode="auto">
            <a:xfrm>
              <a:off x="5623" y="4012"/>
              <a:ext cx="200" cy="105"/>
            </a:xfrm>
            <a:prstGeom prst="ellipse">
              <a:avLst/>
            </a:prstGeom>
            <a:gradFill rotWithShape="0">
              <a:gsLst>
                <a:gs pos="0">
                  <a:srgbClr val="666699"/>
                </a:gs>
                <a:gs pos="100000">
                  <a:srgbClr val="27273B"/>
                </a:gs>
              </a:gsLst>
              <a:lin ang="2700000" scaled="1"/>
            </a:gradFill>
            <a:ln w="9525" cap="flat">
              <a:noFill/>
              <a:round/>
              <a:headEnd/>
              <a:tailEnd/>
            </a:ln>
            <a:effectLst/>
          </p:spPr>
          <p:txBody>
            <a:bodyPr wrap="none" anchor="ctr"/>
            <a:lstStyle/>
            <a:p>
              <a:endParaRPr lang="en-US"/>
            </a:p>
          </p:txBody>
        </p:sp>
      </p:grpSp>
      <p:sp>
        <p:nvSpPr>
          <p:cNvPr id="2265" name="Rectangle 217"/>
          <p:cNvSpPr>
            <a:spLocks noGrp="1" noChangeArrowheads="1"/>
          </p:cNvSpPr>
          <p:nvPr>
            <p:ph type="title"/>
          </p:nvPr>
        </p:nvSpPr>
        <p:spPr bwMode="auto">
          <a:xfrm>
            <a:off x="685800" y="1844675"/>
            <a:ext cx="7770813" cy="1735138"/>
          </a:xfrm>
          <a:prstGeom prst="rect">
            <a:avLst/>
          </a:prstGeom>
          <a:noFill/>
          <a:ln w="9525" cap="flat">
            <a:noFill/>
            <a:round/>
            <a:headEnd/>
            <a:tailEnd/>
          </a:ln>
          <a:effectLst/>
        </p:spPr>
        <p:txBody>
          <a:bodyPr vert="horz" wrap="square" lIns="90000" tIns="46800" rIns="90000" bIns="46800" numCol="1" anchor="b" anchorCtr="1" compatLnSpc="1">
            <a:prstTxWarp prst="textNoShape">
              <a:avLst/>
            </a:prstTxWarp>
          </a:bodyPr>
          <a:lstStyle/>
          <a:p>
            <a:pPr lvl="0"/>
            <a:r>
              <a:rPr lang="en-GB" smtClean="0"/>
              <a:t>Click to edit the title text format</a:t>
            </a:r>
          </a:p>
        </p:txBody>
      </p:sp>
      <p:sp>
        <p:nvSpPr>
          <p:cNvPr id="2266" name="Rectangle 218"/>
          <p:cNvSpPr>
            <a:spLocks noGrp="1" noChangeArrowheads="1"/>
          </p:cNvSpPr>
          <p:nvPr>
            <p:ph type="dt"/>
          </p:nvPr>
        </p:nvSpPr>
        <p:spPr bwMode="auto">
          <a:xfrm>
            <a:off x="457200" y="6243638"/>
            <a:ext cx="2132013" cy="455612"/>
          </a:xfrm>
          <a:prstGeom prst="rect">
            <a:avLst/>
          </a:prstGeom>
          <a:noFill/>
          <a:ln w="9525" cap="flat">
            <a:noFill/>
            <a:round/>
            <a:headEnd/>
            <a:tailEnd/>
          </a:ln>
          <a:effectLst/>
        </p:spPr>
        <p:txBody>
          <a:bodyPr vert="horz" wrap="square" lIns="90000" tIns="46800" rIns="90000" bIns="46800" numCol="1" anchor="b" anchorCtr="0" compatLnSpc="1">
            <a:prstTxWarp prst="textNoShape">
              <a:avLst/>
            </a:prstTxWarp>
          </a:bodyPr>
          <a:lstStyle>
            <a:lvl1pPr>
              <a:buSzPct val="45000"/>
              <a:buFont typeface="Wingdings" charset="2"/>
              <a:buNone/>
              <a:tabLst>
                <a:tab pos="457200" algn="l"/>
                <a:tab pos="914400" algn="l"/>
                <a:tab pos="1371600" algn="l"/>
                <a:tab pos="1828800" algn="l"/>
              </a:tabLst>
              <a:defRPr sz="1200">
                <a:solidFill>
                  <a:srgbClr val="FFFFFF"/>
                </a:solidFill>
                <a:effectLst>
                  <a:outerShdw blurRad="38100" dist="38100" dir="2700000" algn="tl">
                    <a:srgbClr val="000000"/>
                  </a:outerShdw>
                </a:effectLst>
                <a:latin typeface="Times New Roman" pitchFamily="16" charset="0"/>
                <a:cs typeface="DejaVu Sans" charset="0"/>
              </a:defRPr>
            </a:lvl1pPr>
          </a:lstStyle>
          <a:p>
            <a:endParaRPr lang="de-DE"/>
          </a:p>
        </p:txBody>
      </p:sp>
      <p:sp>
        <p:nvSpPr>
          <p:cNvPr id="2267" name="Rectangle 219"/>
          <p:cNvSpPr>
            <a:spLocks noGrp="1" noChangeArrowheads="1"/>
          </p:cNvSpPr>
          <p:nvPr>
            <p:ph type="ftr"/>
          </p:nvPr>
        </p:nvSpPr>
        <p:spPr bwMode="auto">
          <a:xfrm>
            <a:off x="3124200" y="6248400"/>
            <a:ext cx="2894013" cy="455613"/>
          </a:xfrm>
          <a:prstGeom prst="rect">
            <a:avLst/>
          </a:prstGeom>
          <a:noFill/>
          <a:ln w="9525" cap="flat">
            <a:noFill/>
            <a:round/>
            <a:headEnd/>
            <a:tailEnd/>
          </a:ln>
          <a:effectLst/>
        </p:spPr>
        <p:txBody>
          <a:bodyPr vert="horz" wrap="square" lIns="90000" tIns="46800" rIns="90000" bIns="46800" numCol="1" anchor="b" anchorCtr="0" compatLnSpc="1">
            <a:prstTxWarp prst="textNoShape">
              <a:avLst/>
            </a:prstTxWarp>
          </a:bodyPr>
          <a:lstStyle>
            <a:lvl1pPr algn="ctr">
              <a:buSzPct val="45000"/>
              <a:buFont typeface="Wingdings" charset="2"/>
              <a:buNone/>
              <a:tabLst>
                <a:tab pos="457200" algn="l"/>
                <a:tab pos="914400" algn="l"/>
                <a:tab pos="1371600" algn="l"/>
                <a:tab pos="1828800" algn="l"/>
                <a:tab pos="2286000" algn="l"/>
                <a:tab pos="2743200" algn="l"/>
              </a:tabLst>
              <a:defRPr sz="1200">
                <a:solidFill>
                  <a:srgbClr val="FFFFFF"/>
                </a:solidFill>
                <a:effectLst>
                  <a:outerShdw blurRad="38100" dist="38100" dir="2700000" algn="tl">
                    <a:srgbClr val="000000"/>
                  </a:outerShdw>
                </a:effectLst>
                <a:latin typeface="Times New Roman" pitchFamily="16" charset="0"/>
                <a:cs typeface="DejaVu Sans" charset="0"/>
              </a:defRPr>
            </a:lvl1pPr>
          </a:lstStyle>
          <a:p>
            <a:endParaRPr lang="en-US"/>
          </a:p>
        </p:txBody>
      </p:sp>
      <p:sp>
        <p:nvSpPr>
          <p:cNvPr id="2268" name="Rectangle 220"/>
          <p:cNvSpPr>
            <a:spLocks noGrp="1" noChangeArrowheads="1"/>
          </p:cNvSpPr>
          <p:nvPr>
            <p:ph type="sldNum"/>
          </p:nvPr>
        </p:nvSpPr>
        <p:spPr bwMode="auto">
          <a:xfrm>
            <a:off x="6553200" y="6243638"/>
            <a:ext cx="2132013" cy="455612"/>
          </a:xfrm>
          <a:prstGeom prst="rect">
            <a:avLst/>
          </a:prstGeom>
          <a:noFill/>
          <a:ln w="9525" cap="flat">
            <a:noFill/>
            <a:round/>
            <a:headEnd/>
            <a:tailEnd/>
          </a:ln>
          <a:effectLst/>
        </p:spPr>
        <p:txBody>
          <a:bodyPr vert="horz" wrap="square" lIns="90000" tIns="46800" rIns="90000" bIns="46800" numCol="1" anchor="b" anchorCtr="0" compatLnSpc="1">
            <a:prstTxWarp prst="textNoShape">
              <a:avLst/>
            </a:prstTxWarp>
          </a:bodyPr>
          <a:lstStyle>
            <a:lvl1pPr algn="r">
              <a:buSzPct val="45000"/>
              <a:buFont typeface="Wingdings" charset="2"/>
              <a:buNone/>
              <a:tabLst>
                <a:tab pos="457200" algn="l"/>
                <a:tab pos="914400" algn="l"/>
                <a:tab pos="1371600" algn="l"/>
                <a:tab pos="1828800" algn="l"/>
              </a:tabLst>
              <a:defRPr sz="1200">
                <a:solidFill>
                  <a:srgbClr val="FFFFFF"/>
                </a:solidFill>
                <a:effectLst>
                  <a:outerShdw blurRad="38100" dist="38100" dir="2700000" algn="tl">
                    <a:srgbClr val="000000"/>
                  </a:outerShdw>
                </a:effectLst>
                <a:latin typeface="Times New Roman" pitchFamily="16" charset="0"/>
                <a:cs typeface="DejaVu Sans" charset="0"/>
              </a:defRPr>
            </a:lvl1pPr>
          </a:lstStyle>
          <a:p>
            <a:fld id="{7DB3AC51-2866-4180-9C5E-29F565D848E3}" type="slidenum">
              <a:rPr lang="en-US"/>
              <a:pPr/>
              <a:t>‹#›</a:t>
            </a:fld>
            <a:endParaRPr lang="en-US"/>
          </a:p>
        </p:txBody>
      </p:sp>
      <p:sp>
        <p:nvSpPr>
          <p:cNvPr id="2269" name="Rectangle 221"/>
          <p:cNvSpPr>
            <a:spLocks noGrp="1" noChangeArrowheads="1"/>
          </p:cNvSpPr>
          <p:nvPr>
            <p:ph type="body" idx="1"/>
          </p:nvPr>
        </p:nvSpPr>
        <p:spPr bwMode="auto">
          <a:xfrm>
            <a:off x="457200" y="1604963"/>
            <a:ext cx="8228013" cy="4524375"/>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457200" rtl="0" fontAlgn="base">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mj-lt"/>
          <a:ea typeface="+mj-ea"/>
          <a:cs typeface="+mj-cs"/>
        </a:defRPr>
      </a:lvl1pPr>
      <a:lvl2pPr marL="742950" indent="-285750" algn="ctr" defTabSz="457200" rtl="0" fontAlgn="base">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Arial" charset="0"/>
          <a:ea typeface="Droid Sans" charset="0"/>
          <a:cs typeface="Droid Sans" charset="0"/>
        </a:defRPr>
      </a:lvl2pPr>
      <a:lvl3pPr marL="1143000" indent="-228600" algn="ctr" defTabSz="457200" rtl="0" fontAlgn="base">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Arial" charset="0"/>
          <a:ea typeface="Droid Sans" charset="0"/>
          <a:cs typeface="Droid Sans" charset="0"/>
        </a:defRPr>
      </a:lvl3pPr>
      <a:lvl4pPr marL="1600200" indent="-228600" algn="ctr" defTabSz="457200" rtl="0" fontAlgn="base">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Arial" charset="0"/>
          <a:ea typeface="Droid Sans" charset="0"/>
          <a:cs typeface="Droid Sans" charset="0"/>
        </a:defRPr>
      </a:lvl4pPr>
      <a:lvl5pPr marL="2057400" indent="-228600" algn="ctr" defTabSz="457200" rtl="0" fontAlgn="base">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Arial" charset="0"/>
          <a:ea typeface="Droid Sans" charset="0"/>
          <a:cs typeface="Droid Sans" charset="0"/>
        </a:defRPr>
      </a:lvl5pPr>
      <a:lvl6pPr marL="2514600" indent="-228600" algn="ctr" defTabSz="457200" rtl="0" fontAlgn="base">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Arial" charset="0"/>
          <a:ea typeface="Droid Sans" charset="0"/>
          <a:cs typeface="Droid Sans" charset="0"/>
        </a:defRPr>
      </a:lvl6pPr>
      <a:lvl7pPr marL="2971800" indent="-228600" algn="ctr" defTabSz="457200" rtl="0" fontAlgn="base">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Arial" charset="0"/>
          <a:ea typeface="Droid Sans" charset="0"/>
          <a:cs typeface="Droid Sans" charset="0"/>
        </a:defRPr>
      </a:lvl7pPr>
      <a:lvl8pPr marL="3429000" indent="-228600" algn="ctr" defTabSz="457200" rtl="0" fontAlgn="base">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Arial" charset="0"/>
          <a:ea typeface="Droid Sans" charset="0"/>
          <a:cs typeface="Droid Sans" charset="0"/>
        </a:defRPr>
      </a:lvl8pPr>
      <a:lvl9pPr marL="3886200" indent="-228600" algn="ctr" defTabSz="457200" rtl="0" fontAlgn="base">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Arial" charset="0"/>
          <a:ea typeface="Droid Sans" charset="0"/>
          <a:cs typeface="Droid Sans" charset="0"/>
        </a:defRPr>
      </a:lvl9pPr>
    </p:titleStyle>
    <p:bodyStyle>
      <a:lvl1pPr marL="342900" indent="-342900" algn="l" defTabSz="457200" rtl="0" fontAlgn="base">
        <a:spcBef>
          <a:spcPts val="800"/>
        </a:spcBef>
        <a:spcAft>
          <a:spcPct val="0"/>
        </a:spcAft>
        <a:buClr>
          <a:srgbClr val="000000"/>
        </a:buClr>
        <a:buSzPct val="100000"/>
        <a:buFont typeface="Times New Roman" pitchFamily="16" charset="0"/>
        <a:defRPr sz="3200">
          <a:solidFill>
            <a:srgbClr val="FFFFFF"/>
          </a:solidFill>
          <a:effectLst>
            <a:outerShdw blurRad="38100" dist="38100" dir="2700000" algn="tl">
              <a:srgbClr val="000000"/>
            </a:outerShdw>
          </a:effectLst>
          <a:latin typeface="+mn-lt"/>
          <a:ea typeface="+mn-ea"/>
          <a:cs typeface="+mn-cs"/>
        </a:defRPr>
      </a:lvl1pPr>
      <a:lvl2pPr marL="742950" indent="-285750" algn="l" defTabSz="457200" rtl="0" fontAlgn="base">
        <a:spcBef>
          <a:spcPts val="700"/>
        </a:spcBef>
        <a:spcAft>
          <a:spcPct val="0"/>
        </a:spcAft>
        <a:buClr>
          <a:srgbClr val="000000"/>
        </a:buClr>
        <a:buSzPct val="100000"/>
        <a:buFont typeface="Times New Roman" pitchFamily="16" charset="0"/>
        <a:defRPr sz="2800">
          <a:solidFill>
            <a:srgbClr val="FFFFFF"/>
          </a:solidFill>
          <a:effectLst>
            <a:outerShdw blurRad="38100" dist="38100" dir="2700000" algn="tl">
              <a:srgbClr val="000000"/>
            </a:outerShdw>
          </a:effectLst>
          <a:latin typeface="+mn-lt"/>
          <a:ea typeface="+mn-ea"/>
          <a:cs typeface="+mn-cs"/>
        </a:defRPr>
      </a:lvl2pPr>
      <a:lvl3pPr marL="1143000" indent="-228600" algn="l" defTabSz="457200" rtl="0" fontAlgn="base">
        <a:spcBef>
          <a:spcPts val="600"/>
        </a:spcBef>
        <a:spcAft>
          <a:spcPct val="0"/>
        </a:spcAft>
        <a:buClr>
          <a:srgbClr val="000000"/>
        </a:buClr>
        <a:buSzPct val="100000"/>
        <a:buFont typeface="Times New Roman" pitchFamily="16" charset="0"/>
        <a:defRPr sz="2400">
          <a:solidFill>
            <a:srgbClr val="FFFFFF"/>
          </a:solidFill>
          <a:effectLst>
            <a:outerShdw blurRad="38100" dist="38100" dir="2700000" algn="tl">
              <a:srgbClr val="000000"/>
            </a:outerShdw>
          </a:effectLst>
          <a:latin typeface="+mn-lt"/>
          <a:ea typeface="+mn-ea"/>
          <a:cs typeface="+mn-cs"/>
        </a:defRPr>
      </a:lvl3pPr>
      <a:lvl4pPr marL="1600200" indent="-228600" algn="l" defTabSz="457200"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ea typeface="+mn-ea"/>
          <a:cs typeface="+mn-cs"/>
        </a:defRPr>
      </a:lvl4pPr>
      <a:lvl5pPr marL="2057400" indent="-228600" algn="l" defTabSz="457200"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ea typeface="+mn-ea"/>
          <a:cs typeface="+mn-cs"/>
        </a:defRPr>
      </a:lvl5pPr>
      <a:lvl6pPr marL="2514600" indent="-228600" algn="l" defTabSz="457200"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ea typeface="+mn-ea"/>
          <a:cs typeface="+mn-cs"/>
        </a:defRPr>
      </a:lvl6pPr>
      <a:lvl7pPr marL="2971800" indent="-228600" algn="l" defTabSz="457200"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ea typeface="+mn-ea"/>
          <a:cs typeface="+mn-cs"/>
        </a:defRPr>
      </a:lvl7pPr>
      <a:lvl8pPr marL="3429000" indent="-228600" algn="l" defTabSz="457200"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ea typeface="+mn-ea"/>
          <a:cs typeface="+mn-cs"/>
        </a:defRPr>
      </a:lvl8pPr>
      <a:lvl9pPr marL="3886200" indent="-228600" algn="l" defTabSz="457200"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6699"/>
            </a:gs>
            <a:gs pos="100000">
              <a:srgbClr val="31314A"/>
            </a:gs>
          </a:gsLst>
          <a:lin ang="2700000" scaled="1"/>
        </a:gradFill>
        <a:effectLst/>
      </p:bgPr>
    </p:bg>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2972" y="3047999"/>
            <a:ext cx="7772400" cy="930275"/>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5400" dirty="0"/>
              <a:t>The Great </a:t>
            </a:r>
            <a:r>
              <a:rPr lang="en-US" sz="5400" dirty="0" smtClean="0"/>
              <a:t>Controversy 2</a:t>
            </a:r>
            <a:endParaRPr lang="en-US" sz="3600" dirty="0"/>
          </a:p>
        </p:txBody>
      </p:sp>
      <p:sp>
        <p:nvSpPr>
          <p:cNvPr id="4098" name="Rectangle 2"/>
          <p:cNvSpPr>
            <a:spLocks noGrp="1" noChangeArrowheads="1"/>
          </p:cNvSpPr>
          <p:nvPr>
            <p:ph type="subTitle" idx="4294967295"/>
          </p:nvPr>
        </p:nvSpPr>
        <p:spPr bwMode="auto">
          <a:xfrm>
            <a:off x="2155825" y="4941888"/>
            <a:ext cx="5211763" cy="1422400"/>
          </a:xfrm>
          <a:prstGeom prst="rect">
            <a:avLst/>
          </a:prstGeom>
          <a:noFill/>
          <a:ln/>
        </p:spPr>
        <p:txBody>
          <a:bodyPr lIns="90000" tIns="46800" rIns="90000" bIns="46800"/>
          <a:lstStyle/>
          <a:p>
            <a:pPr marL="274320" indent="-274320">
              <a:buClr>
                <a:srgbClr val="9999FF"/>
              </a:buClr>
              <a:buSzPct val="80000"/>
              <a:buFont typeface="Wingdings" charset="2"/>
              <a:buChar char=""/>
              <a:tabLst>
                <a:tab pos="1066800" algn="l"/>
                <a:tab pos="1981200" algn="l"/>
                <a:tab pos="2895600" algn="l"/>
                <a:tab pos="3810000" algn="l"/>
                <a:tab pos="4724400" algn="l"/>
                <a:tab pos="5638800" algn="l"/>
                <a:tab pos="6553200" algn="l"/>
                <a:tab pos="7467600" algn="l"/>
                <a:tab pos="8382000" algn="l"/>
                <a:tab pos="9296400" algn="l"/>
                <a:tab pos="10210800" algn="l"/>
                <a:tab pos="11125200" algn="l"/>
              </a:tabLst>
            </a:pPr>
            <a:r>
              <a:rPr lang="en-US" sz="2000" dirty="0">
                <a:latin typeface="Verdana" pitchFamily="32" charset="0"/>
              </a:rPr>
              <a:t>Persecution foretold by Christ</a:t>
            </a:r>
          </a:p>
          <a:p>
            <a:pPr marL="274320" indent="-274320">
              <a:buClr>
                <a:srgbClr val="9999FF"/>
              </a:buClr>
              <a:buSzPct val="80000"/>
              <a:buFont typeface="Wingdings" charset="2"/>
              <a:buChar char=""/>
              <a:tabLst>
                <a:tab pos="1066800" algn="l"/>
                <a:tab pos="1981200" algn="l"/>
                <a:tab pos="2895600" algn="l"/>
                <a:tab pos="3810000" algn="l"/>
                <a:tab pos="4724400" algn="l"/>
                <a:tab pos="5638800" algn="l"/>
                <a:tab pos="6553200" algn="l"/>
                <a:tab pos="7467600" algn="l"/>
                <a:tab pos="8382000" algn="l"/>
                <a:tab pos="9296400" algn="l"/>
                <a:tab pos="10210800" algn="l"/>
                <a:tab pos="11125200" algn="l"/>
              </a:tabLst>
            </a:pPr>
            <a:r>
              <a:rPr lang="en-US" sz="2000" dirty="0">
                <a:latin typeface="Verdana" pitchFamily="32" charset="0"/>
              </a:rPr>
              <a:t>The History of Persecution</a:t>
            </a:r>
          </a:p>
          <a:p>
            <a:pPr marL="274320" indent="-274320">
              <a:buClr>
                <a:srgbClr val="9999FF"/>
              </a:buClr>
              <a:buSzPct val="80000"/>
              <a:buFont typeface="Wingdings" charset="2"/>
              <a:buChar char=""/>
              <a:tabLst>
                <a:tab pos="1066800" algn="l"/>
                <a:tab pos="1981200" algn="l"/>
                <a:tab pos="2895600" algn="l"/>
                <a:tab pos="3810000" algn="l"/>
                <a:tab pos="4724400" algn="l"/>
                <a:tab pos="5638800" algn="l"/>
                <a:tab pos="6553200" algn="l"/>
                <a:tab pos="7467600" algn="l"/>
                <a:tab pos="8382000" algn="l"/>
                <a:tab pos="9296400" algn="l"/>
                <a:tab pos="10210800" algn="l"/>
                <a:tab pos="11125200" algn="l"/>
              </a:tabLst>
            </a:pPr>
            <a:r>
              <a:rPr lang="en-US" sz="2000" dirty="0">
                <a:latin typeface="Verdana" pitchFamily="32" charset="0"/>
              </a:rPr>
              <a:t>The Philosophy of Persecution</a:t>
            </a:r>
          </a:p>
        </p:txBody>
      </p:sp>
      <p:sp>
        <p:nvSpPr>
          <p:cNvPr id="4099" name="Text Box 3"/>
          <p:cNvSpPr txBox="1">
            <a:spLocks noChangeArrowheads="1"/>
          </p:cNvSpPr>
          <p:nvPr/>
        </p:nvSpPr>
        <p:spPr bwMode="auto">
          <a:xfrm>
            <a:off x="1506538" y="4338638"/>
            <a:ext cx="6205537" cy="577850"/>
          </a:xfrm>
          <a:prstGeom prst="rect">
            <a:avLst/>
          </a:prstGeom>
          <a:noFill/>
          <a:ln w="9525" cap="flat">
            <a:noFill/>
            <a:round/>
            <a:headEnd/>
            <a:tailEnd/>
          </a:ln>
          <a:effectLst/>
        </p:spPr>
        <p:txBody>
          <a:bodyPr wrap="none" lIns="90000" tIns="45000" rIns="90000" bIns="450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a:solidFill>
                  <a:srgbClr val="FFFFFF"/>
                </a:solidFill>
                <a:effectLst>
                  <a:outerShdw blurRad="38100" dist="38100" dir="2700000" algn="tl">
                    <a:srgbClr val="000000"/>
                  </a:outerShdw>
                </a:effectLst>
                <a:latin typeface="Verdana" pitchFamily="32" charset="0"/>
                <a:ea typeface="Droid Sans" charset="0"/>
                <a:cs typeface="Droid Sans" charset="0"/>
              </a:rPr>
              <a:t>Persecution in the First Centuries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fill="hold" nodeType="clickEffect">
                                  <p:stCondLst>
                                    <p:cond delay="0"/>
                                  </p:stCondLst>
                                  <p:childTnLst>
                                    <p:set>
                                      <p:cBhvr additive="repl">
                                        <p:cTn id="6" dur="1" fill="hold">
                                          <p:stCondLst>
                                            <p:cond delay="0"/>
                                          </p:stCondLst>
                                        </p:cTn>
                                        <p:tgtEl>
                                          <p:spTgt spid="4097"/>
                                        </p:tgtEl>
                                        <p:attrNameLst>
                                          <p:attrName>style.visibility</p:attrName>
                                        </p:attrNameLst>
                                      </p:cBhvr>
                                      <p:to>
                                        <p:strVal val="visible"/>
                                      </p:to>
                                    </p:set>
                                    <p:anim calcmode="lin" valueType="num">
                                      <p:cBhvr additive="repl">
                                        <p:cTn id="7" dur="1000" fill="hold"/>
                                        <p:tgtEl>
                                          <p:spTgt spid="4097"/>
                                        </p:tgtEl>
                                        <p:attrNameLst>
                                          <p:attrName>ppt_w</p:attrName>
                                        </p:attrNameLst>
                                      </p:cBhvr>
                                      <p:tavLst>
                                        <p:tav tm="100000">
                                          <p:val>
                                            <p:strVal val="#ppt_w*0.70"/>
                                          </p:val>
                                        </p:tav>
                                        <p:tav>
                                          <p:val>
                                            <p:strVal val="#ppt_w"/>
                                          </p:val>
                                        </p:tav>
                                      </p:tavLst>
                                    </p:anim>
                                    <p:anim calcmode="lin" valueType="num">
                                      <p:cBhvr additive="repl">
                                        <p:cTn id="8" dur="1000" fill="hold"/>
                                        <p:tgtEl>
                                          <p:spTgt spid="4097"/>
                                        </p:tgtEl>
                                        <p:attrNameLst>
                                          <p:attrName>ppt_h</p:attrName>
                                        </p:attrNameLst>
                                      </p:cBhvr>
                                      <p:tavLst>
                                        <p:tav tm="100000">
                                          <p:val>
                                            <p:strVal val="#ppt_h"/>
                                          </p:val>
                                        </p:tav>
                                        <p:tav>
                                          <p:val>
                                            <p:strVal val="#ppt_h"/>
                                          </p:val>
                                        </p:tav>
                                      </p:tavLst>
                                    </p:anim>
                                    <p:animEffect transition="in" filter="fade">
                                      <p:cBhvr additive="repl">
                                        <p:cTn id="9" dur="1000"/>
                                        <p:tgtEl>
                                          <p:spTgt spid="4097"/>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fill="hold" nodeType="clickEffect">
                                  <p:stCondLst>
                                    <p:cond delay="0"/>
                                  </p:stCondLst>
                                  <p:childTnLst>
                                    <p:set>
                                      <p:cBhvr additive="repl">
                                        <p:cTn id="13" dur="1" fill="hold">
                                          <p:stCondLst>
                                            <p:cond delay="0"/>
                                          </p:stCondLst>
                                        </p:cTn>
                                        <p:tgtEl>
                                          <p:spTgt spid="4099">
                                            <p:txEl>
                                              <p:pRg st="0" end="0"/>
                                            </p:txEl>
                                          </p:spTgt>
                                        </p:tgtEl>
                                        <p:attrNameLst>
                                          <p:attrName>style.visibility</p:attrName>
                                        </p:attrNameLst>
                                      </p:cBhvr>
                                      <p:to>
                                        <p:strVal val="visible"/>
                                      </p:to>
                                    </p:set>
                                    <p:anim calcmode="lin" valueType="num">
                                      <p:cBhvr additive="repl">
                                        <p:cTn id="14" dur="1000" fill="hold"/>
                                        <p:tgtEl>
                                          <p:spTgt spid="4099">
                                            <p:txEl>
                                              <p:pRg st="0" end="0"/>
                                            </p:txEl>
                                          </p:spTgt>
                                        </p:tgtEl>
                                        <p:attrNameLst>
                                          <p:attrName>ppt_w</p:attrName>
                                        </p:attrNameLst>
                                      </p:cBhvr>
                                      <p:tavLst>
                                        <p:tav tm="100000">
                                          <p:val>
                                            <p:strVal val="#ppt_w*0.70"/>
                                          </p:val>
                                        </p:tav>
                                        <p:tav>
                                          <p:val>
                                            <p:strVal val="#ppt_w"/>
                                          </p:val>
                                        </p:tav>
                                      </p:tavLst>
                                    </p:anim>
                                    <p:anim calcmode="lin" valueType="num">
                                      <p:cBhvr additive="repl">
                                        <p:cTn id="15" dur="1000" fill="hold"/>
                                        <p:tgtEl>
                                          <p:spTgt spid="4099">
                                            <p:txEl>
                                              <p:pRg st="0" end="0"/>
                                            </p:txEl>
                                          </p:spTgt>
                                        </p:tgtEl>
                                        <p:attrNameLst>
                                          <p:attrName>ppt_h</p:attrName>
                                        </p:attrNameLst>
                                      </p:cBhvr>
                                      <p:tavLst>
                                        <p:tav tm="100000">
                                          <p:val>
                                            <p:strVal val="#ppt_h"/>
                                          </p:val>
                                        </p:tav>
                                        <p:tav>
                                          <p:val>
                                            <p:strVal val="#ppt_h"/>
                                          </p:val>
                                        </p:tav>
                                      </p:tavLst>
                                    </p:anim>
                                    <p:animEffect transition="in" filter="fade">
                                      <p:cBhvr additive="repl">
                                        <p:cTn id="16" dur="1000"/>
                                        <p:tgtEl>
                                          <p:spTgt spid="409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fill="hold" nodeType="clickEffect">
                                  <p:stCondLst>
                                    <p:cond delay="0"/>
                                  </p:stCondLst>
                                  <p:childTnLst>
                                    <p:set>
                                      <p:cBhvr additive="repl">
                                        <p:cTn id="20" dur="1" fill="hold">
                                          <p:stCondLst>
                                            <p:cond delay="0"/>
                                          </p:stCondLst>
                                        </p:cTn>
                                        <p:tgtEl>
                                          <p:spTgt spid="4098">
                                            <p:txEl>
                                              <p:pRg st="0" end="0"/>
                                            </p:txEl>
                                          </p:spTgt>
                                        </p:tgtEl>
                                        <p:attrNameLst>
                                          <p:attrName>style.visibility</p:attrName>
                                        </p:attrNameLst>
                                      </p:cBhvr>
                                      <p:to>
                                        <p:strVal val="visible"/>
                                      </p:to>
                                    </p:set>
                                    <p:anim calcmode="lin" valueType="num">
                                      <p:cBhvr additive="repl">
                                        <p:cTn id="21" dur="1000" fill="hold"/>
                                        <p:tgtEl>
                                          <p:spTgt spid="4098">
                                            <p:txEl>
                                              <p:pRg st="0" end="0"/>
                                            </p:txEl>
                                          </p:spTgt>
                                        </p:tgtEl>
                                        <p:attrNameLst>
                                          <p:attrName>ppt_w</p:attrName>
                                        </p:attrNameLst>
                                      </p:cBhvr>
                                      <p:tavLst>
                                        <p:tav tm="100000">
                                          <p:val>
                                            <p:strVal val="#ppt_w*0.70"/>
                                          </p:val>
                                        </p:tav>
                                        <p:tav>
                                          <p:val>
                                            <p:strVal val="#ppt_w"/>
                                          </p:val>
                                        </p:tav>
                                      </p:tavLst>
                                    </p:anim>
                                    <p:anim calcmode="lin" valueType="num">
                                      <p:cBhvr additive="repl">
                                        <p:cTn id="22" dur="1000" fill="hold"/>
                                        <p:tgtEl>
                                          <p:spTgt spid="4098">
                                            <p:txEl>
                                              <p:pRg st="0" end="0"/>
                                            </p:txEl>
                                          </p:spTgt>
                                        </p:tgtEl>
                                        <p:attrNameLst>
                                          <p:attrName>ppt_h</p:attrName>
                                        </p:attrNameLst>
                                      </p:cBhvr>
                                      <p:tavLst>
                                        <p:tav tm="100000">
                                          <p:val>
                                            <p:strVal val="#ppt_h"/>
                                          </p:val>
                                        </p:tav>
                                        <p:tav>
                                          <p:val>
                                            <p:strVal val="#ppt_h"/>
                                          </p:val>
                                        </p:tav>
                                      </p:tavLst>
                                    </p:anim>
                                    <p:animEffect transition="in" filter="fade">
                                      <p:cBhvr additive="repl">
                                        <p:cTn id="23" dur="1000"/>
                                        <p:tgtEl>
                                          <p:spTgt spid="4098">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fill="hold" nodeType="clickEffect">
                                  <p:stCondLst>
                                    <p:cond delay="0"/>
                                  </p:stCondLst>
                                  <p:childTnLst>
                                    <p:set>
                                      <p:cBhvr additive="repl">
                                        <p:cTn id="27" dur="1" fill="hold">
                                          <p:stCondLst>
                                            <p:cond delay="0"/>
                                          </p:stCondLst>
                                        </p:cTn>
                                        <p:tgtEl>
                                          <p:spTgt spid="4098">
                                            <p:txEl>
                                              <p:pRg st="1" end="1"/>
                                            </p:txEl>
                                          </p:spTgt>
                                        </p:tgtEl>
                                        <p:attrNameLst>
                                          <p:attrName>style.visibility</p:attrName>
                                        </p:attrNameLst>
                                      </p:cBhvr>
                                      <p:to>
                                        <p:strVal val="visible"/>
                                      </p:to>
                                    </p:set>
                                    <p:anim calcmode="lin" valueType="num">
                                      <p:cBhvr additive="repl">
                                        <p:cTn id="28" dur="1000" fill="hold"/>
                                        <p:tgtEl>
                                          <p:spTgt spid="4098">
                                            <p:txEl>
                                              <p:pRg st="1" end="1"/>
                                            </p:txEl>
                                          </p:spTgt>
                                        </p:tgtEl>
                                        <p:attrNameLst>
                                          <p:attrName>ppt_w</p:attrName>
                                        </p:attrNameLst>
                                      </p:cBhvr>
                                      <p:tavLst>
                                        <p:tav tm="100000">
                                          <p:val>
                                            <p:strVal val="#ppt_w*0.70"/>
                                          </p:val>
                                        </p:tav>
                                        <p:tav>
                                          <p:val>
                                            <p:strVal val="#ppt_w"/>
                                          </p:val>
                                        </p:tav>
                                      </p:tavLst>
                                    </p:anim>
                                    <p:anim calcmode="lin" valueType="num">
                                      <p:cBhvr additive="repl">
                                        <p:cTn id="29" dur="1000" fill="hold"/>
                                        <p:tgtEl>
                                          <p:spTgt spid="4098">
                                            <p:txEl>
                                              <p:pRg st="1" end="1"/>
                                            </p:txEl>
                                          </p:spTgt>
                                        </p:tgtEl>
                                        <p:attrNameLst>
                                          <p:attrName>ppt_h</p:attrName>
                                        </p:attrNameLst>
                                      </p:cBhvr>
                                      <p:tavLst>
                                        <p:tav tm="100000">
                                          <p:val>
                                            <p:strVal val="#ppt_h"/>
                                          </p:val>
                                        </p:tav>
                                        <p:tav>
                                          <p:val>
                                            <p:strVal val="#ppt_h"/>
                                          </p:val>
                                        </p:tav>
                                      </p:tavLst>
                                    </p:anim>
                                    <p:animEffect transition="in" filter="fade">
                                      <p:cBhvr additive="repl">
                                        <p:cTn id="30" dur="1000"/>
                                        <p:tgtEl>
                                          <p:spTgt spid="4098">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fill="hold" nodeType="clickEffect">
                                  <p:stCondLst>
                                    <p:cond delay="0"/>
                                  </p:stCondLst>
                                  <p:childTnLst>
                                    <p:set>
                                      <p:cBhvr additive="repl">
                                        <p:cTn id="34" dur="1" fill="hold">
                                          <p:stCondLst>
                                            <p:cond delay="0"/>
                                          </p:stCondLst>
                                        </p:cTn>
                                        <p:tgtEl>
                                          <p:spTgt spid="4098">
                                            <p:txEl>
                                              <p:pRg st="2" end="2"/>
                                            </p:txEl>
                                          </p:spTgt>
                                        </p:tgtEl>
                                        <p:attrNameLst>
                                          <p:attrName>style.visibility</p:attrName>
                                        </p:attrNameLst>
                                      </p:cBhvr>
                                      <p:to>
                                        <p:strVal val="visible"/>
                                      </p:to>
                                    </p:set>
                                    <p:anim calcmode="lin" valueType="num">
                                      <p:cBhvr additive="repl">
                                        <p:cTn id="35" dur="1000" fill="hold"/>
                                        <p:tgtEl>
                                          <p:spTgt spid="4098">
                                            <p:txEl>
                                              <p:pRg st="2" end="2"/>
                                            </p:txEl>
                                          </p:spTgt>
                                        </p:tgtEl>
                                        <p:attrNameLst>
                                          <p:attrName>ppt_w</p:attrName>
                                        </p:attrNameLst>
                                      </p:cBhvr>
                                      <p:tavLst>
                                        <p:tav tm="100000">
                                          <p:val>
                                            <p:strVal val="#ppt_w*0.70"/>
                                          </p:val>
                                        </p:tav>
                                        <p:tav>
                                          <p:val>
                                            <p:strVal val="#ppt_w"/>
                                          </p:val>
                                        </p:tav>
                                      </p:tavLst>
                                    </p:anim>
                                    <p:anim calcmode="lin" valueType="num">
                                      <p:cBhvr additive="repl">
                                        <p:cTn id="36" dur="1000" fill="hold"/>
                                        <p:tgtEl>
                                          <p:spTgt spid="4098">
                                            <p:txEl>
                                              <p:pRg st="2" end="2"/>
                                            </p:txEl>
                                          </p:spTgt>
                                        </p:tgtEl>
                                        <p:attrNameLst>
                                          <p:attrName>ppt_h</p:attrName>
                                        </p:attrNameLst>
                                      </p:cBhvr>
                                      <p:tavLst>
                                        <p:tav tm="100000">
                                          <p:val>
                                            <p:strVal val="#ppt_h"/>
                                          </p:val>
                                        </p:tav>
                                        <p:tav>
                                          <p:val>
                                            <p:strVal val="#ppt_h"/>
                                          </p:val>
                                        </p:tav>
                                      </p:tavLst>
                                    </p:anim>
                                    <p:animEffect transition="in" filter="fade">
                                      <p:cBhvr additive="repl">
                                        <p:cTn id="37" dur="1000"/>
                                        <p:tgtEl>
                                          <p:spTgt spid="409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6699"/>
            </a:gs>
            <a:gs pos="100000">
              <a:srgbClr val="2F2F46"/>
            </a:gs>
          </a:gsLst>
          <a:lin ang="2700000" scaled="1"/>
        </a:gradFill>
        <a:effectLst/>
      </p:bgPr>
    </p:bg>
    <p:spTree>
      <p:nvGrpSpPr>
        <p:cNvPr id="1" name=""/>
        <p:cNvGrpSpPr/>
        <p:nvPr/>
      </p:nvGrpSpPr>
      <p:grpSpPr>
        <a:xfrm>
          <a:off x="0" y="0"/>
          <a:ext cx="0" cy="0"/>
          <a:chOff x="0" y="0"/>
          <a:chExt cx="0" cy="0"/>
        </a:xfrm>
      </p:grpSpPr>
      <p:sp>
        <p:nvSpPr>
          <p:cNvPr id="5121" name="Rectangle 1"/>
          <p:cNvSpPr>
            <a:spLocks noGrp="1" noChangeArrowheads="1"/>
          </p:cNvSpPr>
          <p:nvPr>
            <p:ph type="title" idx="4294967295"/>
          </p:nvPr>
        </p:nvSpPr>
        <p:spPr>
          <a:xfrm>
            <a:off x="196850" y="395288"/>
            <a:ext cx="8686800" cy="1190625"/>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latin typeface="Verdana" pitchFamily="34" charset="0"/>
                <a:ea typeface="Verdana" pitchFamily="34" charset="0"/>
                <a:cs typeface="Verdana" pitchFamily="34" charset="0"/>
              </a:rPr>
              <a:t>Church History-Prophecy of 7 Churches</a:t>
            </a:r>
          </a:p>
        </p:txBody>
      </p:sp>
      <p:sp>
        <p:nvSpPr>
          <p:cNvPr id="5122" name="Line 2"/>
          <p:cNvSpPr>
            <a:spLocks noChangeShapeType="1"/>
          </p:cNvSpPr>
          <p:nvPr/>
        </p:nvSpPr>
        <p:spPr bwMode="auto">
          <a:xfrm>
            <a:off x="0" y="4364038"/>
            <a:ext cx="9144000" cy="1587"/>
          </a:xfrm>
          <a:prstGeom prst="line">
            <a:avLst/>
          </a:prstGeom>
          <a:noFill/>
          <a:ln w="57240" cap="flat">
            <a:solidFill>
              <a:srgbClr val="FFFFFF"/>
            </a:solidFill>
            <a:miter lim="800000"/>
            <a:headEnd/>
            <a:tailEnd/>
          </a:ln>
          <a:effectLst/>
        </p:spPr>
        <p:txBody>
          <a:bodyPr/>
          <a:lstStyle/>
          <a:p>
            <a:endParaRPr lang="en-US"/>
          </a:p>
        </p:txBody>
      </p:sp>
      <p:sp>
        <p:nvSpPr>
          <p:cNvPr id="5123" name="Rectangle 3"/>
          <p:cNvSpPr>
            <a:spLocks noChangeArrowheads="1"/>
          </p:cNvSpPr>
          <p:nvPr/>
        </p:nvSpPr>
        <p:spPr bwMode="auto">
          <a:xfrm>
            <a:off x="179388" y="3103563"/>
            <a:ext cx="1152525" cy="431800"/>
          </a:xfrm>
          <a:prstGeom prst="rect">
            <a:avLst/>
          </a:prstGeom>
          <a:solidFill>
            <a:srgbClr val="6666FF"/>
          </a:solidFill>
          <a:ln w="9360" cap="flat">
            <a:solidFill>
              <a:srgbClr val="FFFFFF"/>
            </a:solidFill>
            <a:miter lim="800000"/>
            <a:headEnd/>
            <a:tailEnd/>
          </a:ln>
          <a:effectLst/>
        </p:spPr>
        <p:txBody>
          <a:bodyPr wrap="none"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a:solidFill>
                  <a:srgbClr val="FFFFFF"/>
                </a:solidFill>
                <a:effectLst>
                  <a:outerShdw blurRad="38100" dist="38100" dir="2700000" algn="tl">
                    <a:srgbClr val="000000"/>
                  </a:outerShdw>
                </a:effectLst>
                <a:latin typeface="Verdana" pitchFamily="32" charset="0"/>
                <a:ea typeface="Droid Sans" charset="0"/>
                <a:cs typeface="Droid Sans" charset="0"/>
              </a:rPr>
              <a:t>Ephesus</a:t>
            </a:r>
          </a:p>
        </p:txBody>
      </p:sp>
      <p:sp>
        <p:nvSpPr>
          <p:cNvPr id="5124" name="Rectangle 4"/>
          <p:cNvSpPr>
            <a:spLocks noChangeArrowheads="1"/>
          </p:cNvSpPr>
          <p:nvPr/>
        </p:nvSpPr>
        <p:spPr bwMode="auto">
          <a:xfrm>
            <a:off x="1450975" y="3103563"/>
            <a:ext cx="1152525" cy="431800"/>
          </a:xfrm>
          <a:prstGeom prst="rect">
            <a:avLst/>
          </a:prstGeom>
          <a:solidFill>
            <a:srgbClr val="6666FF"/>
          </a:solidFill>
          <a:ln w="9360" cap="flat">
            <a:solidFill>
              <a:srgbClr val="FFFFFF"/>
            </a:solidFill>
            <a:miter lim="800000"/>
            <a:headEnd/>
            <a:tailEnd/>
          </a:ln>
          <a:effectLst/>
        </p:spPr>
        <p:txBody>
          <a:bodyPr wrap="none"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a:solidFill>
                  <a:srgbClr val="FFFFFF"/>
                </a:solidFill>
                <a:effectLst>
                  <a:outerShdw blurRad="38100" dist="38100" dir="2700000" algn="tl">
                    <a:srgbClr val="000000"/>
                  </a:outerShdw>
                </a:effectLst>
                <a:latin typeface="Verdana" pitchFamily="32" charset="0"/>
                <a:ea typeface="Droid Sans" charset="0"/>
                <a:cs typeface="Droid Sans" charset="0"/>
              </a:rPr>
              <a:t>Smyrna</a:t>
            </a:r>
          </a:p>
        </p:txBody>
      </p:sp>
      <p:sp>
        <p:nvSpPr>
          <p:cNvPr id="5125" name="Rectangle 5"/>
          <p:cNvSpPr>
            <a:spLocks noChangeArrowheads="1"/>
          </p:cNvSpPr>
          <p:nvPr/>
        </p:nvSpPr>
        <p:spPr bwMode="auto">
          <a:xfrm>
            <a:off x="2722563" y="3103563"/>
            <a:ext cx="1152525" cy="431800"/>
          </a:xfrm>
          <a:prstGeom prst="rect">
            <a:avLst/>
          </a:prstGeom>
          <a:solidFill>
            <a:srgbClr val="6666FF"/>
          </a:solidFill>
          <a:ln w="9360" cap="flat">
            <a:solidFill>
              <a:srgbClr val="FFFFFF"/>
            </a:solidFill>
            <a:miter lim="800000"/>
            <a:headEnd/>
            <a:tailEnd/>
          </a:ln>
          <a:effectLst/>
        </p:spPr>
        <p:txBody>
          <a:bodyPr wrap="none"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a:solidFill>
                  <a:srgbClr val="FFFFFF"/>
                </a:solidFill>
                <a:effectLst>
                  <a:outerShdw blurRad="38100" dist="38100" dir="2700000" algn="tl">
                    <a:srgbClr val="000000"/>
                  </a:outerShdw>
                </a:effectLst>
                <a:latin typeface="Verdana" pitchFamily="32" charset="0"/>
                <a:ea typeface="Droid Sans" charset="0"/>
                <a:cs typeface="Droid Sans" charset="0"/>
              </a:rPr>
              <a:t>Pergamos</a:t>
            </a:r>
          </a:p>
        </p:txBody>
      </p:sp>
      <p:sp>
        <p:nvSpPr>
          <p:cNvPr id="5126" name="Rectangle 6"/>
          <p:cNvSpPr>
            <a:spLocks noChangeArrowheads="1"/>
          </p:cNvSpPr>
          <p:nvPr/>
        </p:nvSpPr>
        <p:spPr bwMode="auto">
          <a:xfrm>
            <a:off x="5267325" y="3103563"/>
            <a:ext cx="1152525" cy="431800"/>
          </a:xfrm>
          <a:prstGeom prst="rect">
            <a:avLst/>
          </a:prstGeom>
          <a:solidFill>
            <a:srgbClr val="6666FF"/>
          </a:solidFill>
          <a:ln w="9360" cap="flat">
            <a:solidFill>
              <a:srgbClr val="FFFFFF"/>
            </a:solidFill>
            <a:miter lim="800000"/>
            <a:headEnd/>
            <a:tailEnd/>
          </a:ln>
          <a:effectLst/>
        </p:spPr>
        <p:txBody>
          <a:bodyPr wrap="none"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a:solidFill>
                  <a:srgbClr val="FFFFFF"/>
                </a:solidFill>
                <a:effectLst>
                  <a:outerShdw blurRad="38100" dist="38100" dir="2700000" algn="tl">
                    <a:srgbClr val="000000"/>
                  </a:outerShdw>
                </a:effectLst>
                <a:latin typeface="Verdana" pitchFamily="32" charset="0"/>
                <a:ea typeface="Droid Sans" charset="0"/>
                <a:cs typeface="Droid Sans" charset="0"/>
              </a:rPr>
              <a:t>Sardis</a:t>
            </a:r>
          </a:p>
        </p:txBody>
      </p:sp>
      <p:sp>
        <p:nvSpPr>
          <p:cNvPr id="5127" name="Rectangle 7"/>
          <p:cNvSpPr>
            <a:spLocks noChangeArrowheads="1"/>
          </p:cNvSpPr>
          <p:nvPr/>
        </p:nvSpPr>
        <p:spPr bwMode="auto">
          <a:xfrm>
            <a:off x="6538913" y="3103563"/>
            <a:ext cx="1152525" cy="431800"/>
          </a:xfrm>
          <a:prstGeom prst="rect">
            <a:avLst/>
          </a:prstGeom>
          <a:solidFill>
            <a:srgbClr val="6666FF"/>
          </a:solidFill>
          <a:ln w="9360" cap="flat">
            <a:solidFill>
              <a:srgbClr val="FFFFFF"/>
            </a:solidFill>
            <a:miter lim="800000"/>
            <a:headEnd/>
            <a:tailEnd/>
          </a:ln>
          <a:effectLst/>
        </p:spPr>
        <p:txBody>
          <a:bodyPr wrap="none"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a:solidFill>
                  <a:srgbClr val="FFFFFF"/>
                </a:solidFill>
                <a:effectLst>
                  <a:outerShdw blurRad="38100" dist="38100" dir="2700000" algn="tl">
                    <a:srgbClr val="000000"/>
                  </a:outerShdw>
                </a:effectLst>
                <a:latin typeface="Verdana" pitchFamily="32" charset="0"/>
                <a:ea typeface="Droid Sans" charset="0"/>
                <a:cs typeface="Droid Sans" charset="0"/>
              </a:rPr>
              <a:t>Philadelphia</a:t>
            </a:r>
          </a:p>
        </p:txBody>
      </p:sp>
      <p:sp>
        <p:nvSpPr>
          <p:cNvPr id="5128" name="Rectangle 8"/>
          <p:cNvSpPr>
            <a:spLocks noChangeArrowheads="1"/>
          </p:cNvSpPr>
          <p:nvPr/>
        </p:nvSpPr>
        <p:spPr bwMode="auto">
          <a:xfrm>
            <a:off x="7812088" y="3103563"/>
            <a:ext cx="1152525" cy="431800"/>
          </a:xfrm>
          <a:prstGeom prst="rect">
            <a:avLst/>
          </a:prstGeom>
          <a:solidFill>
            <a:srgbClr val="6666FF"/>
          </a:solidFill>
          <a:ln w="9360" cap="flat">
            <a:solidFill>
              <a:srgbClr val="FFFFFF"/>
            </a:solidFill>
            <a:miter lim="800000"/>
            <a:headEnd/>
            <a:tailEnd/>
          </a:ln>
          <a:effectLst/>
        </p:spPr>
        <p:txBody>
          <a:bodyPr wrap="none"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a:solidFill>
                  <a:srgbClr val="FFFFFF"/>
                </a:solidFill>
                <a:effectLst>
                  <a:outerShdw blurRad="38100" dist="38100" dir="2700000" algn="tl">
                    <a:srgbClr val="000000"/>
                  </a:outerShdw>
                </a:effectLst>
                <a:latin typeface="Verdana" pitchFamily="32" charset="0"/>
                <a:ea typeface="Droid Sans" charset="0"/>
                <a:cs typeface="Droid Sans" charset="0"/>
              </a:rPr>
              <a:t>Laodicea</a:t>
            </a:r>
          </a:p>
        </p:txBody>
      </p:sp>
      <p:sp>
        <p:nvSpPr>
          <p:cNvPr id="5129" name="Rectangle 9"/>
          <p:cNvSpPr>
            <a:spLocks noChangeArrowheads="1"/>
          </p:cNvSpPr>
          <p:nvPr/>
        </p:nvSpPr>
        <p:spPr bwMode="auto">
          <a:xfrm>
            <a:off x="3995738" y="3103563"/>
            <a:ext cx="1152525" cy="431800"/>
          </a:xfrm>
          <a:prstGeom prst="rect">
            <a:avLst/>
          </a:prstGeom>
          <a:solidFill>
            <a:srgbClr val="6666FF"/>
          </a:solidFill>
          <a:ln w="9360" cap="flat">
            <a:solidFill>
              <a:srgbClr val="FFFFFF"/>
            </a:solidFill>
            <a:miter lim="800000"/>
            <a:headEnd/>
            <a:tailEnd/>
          </a:ln>
          <a:effectLst/>
        </p:spPr>
        <p:txBody>
          <a:bodyPr wrap="none"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a:solidFill>
                  <a:srgbClr val="FFFFFF"/>
                </a:solidFill>
                <a:effectLst>
                  <a:outerShdw blurRad="38100" dist="38100" dir="2700000" algn="tl">
                    <a:srgbClr val="000000"/>
                  </a:outerShdw>
                </a:effectLst>
                <a:latin typeface="Verdana" pitchFamily="32" charset="0"/>
                <a:ea typeface="Droid Sans" charset="0"/>
                <a:cs typeface="Droid Sans" charset="0"/>
              </a:rPr>
              <a:t>Thyatira</a:t>
            </a:r>
          </a:p>
        </p:txBody>
      </p:sp>
      <p:sp>
        <p:nvSpPr>
          <p:cNvPr id="5130" name="Line 10"/>
          <p:cNvSpPr>
            <a:spLocks noChangeShapeType="1"/>
          </p:cNvSpPr>
          <p:nvPr/>
        </p:nvSpPr>
        <p:spPr bwMode="auto">
          <a:xfrm>
            <a:off x="755650" y="3716338"/>
            <a:ext cx="1588" cy="647700"/>
          </a:xfrm>
          <a:prstGeom prst="line">
            <a:avLst/>
          </a:prstGeom>
          <a:noFill/>
          <a:ln w="57240" cap="flat">
            <a:solidFill>
              <a:srgbClr val="FFFFFF"/>
            </a:solidFill>
            <a:miter lim="800000"/>
            <a:headEnd/>
            <a:tailEnd type="triangle" w="med" len="med"/>
          </a:ln>
          <a:effectLst/>
        </p:spPr>
        <p:txBody>
          <a:bodyPr/>
          <a:lstStyle/>
          <a:p>
            <a:endParaRPr lang="en-US"/>
          </a:p>
        </p:txBody>
      </p:sp>
      <p:sp>
        <p:nvSpPr>
          <p:cNvPr id="5131" name="Text Box 11"/>
          <p:cNvSpPr txBox="1">
            <a:spLocks noChangeArrowheads="1"/>
          </p:cNvSpPr>
          <p:nvPr/>
        </p:nvSpPr>
        <p:spPr bwMode="auto">
          <a:xfrm>
            <a:off x="136525" y="4522788"/>
            <a:ext cx="1223963" cy="1047750"/>
          </a:xfrm>
          <a:prstGeom prst="rect">
            <a:avLst/>
          </a:prstGeom>
          <a:noFill/>
          <a:ln w="9525" cap="flat">
            <a:noFill/>
            <a:round/>
            <a:headEnd/>
            <a:tailEnd/>
          </a:ln>
          <a:effectLst/>
        </p:spPr>
        <p:txBody>
          <a:bodyPr lIns="90000" tIns="46800" rIns="90000" bIns="46800">
            <a:spAutoFit/>
          </a:bodyPr>
          <a:lstStyle/>
          <a:p>
            <a:pPr algn="ctr">
              <a:lnSpc>
                <a:spcPct val="90000"/>
              </a:lnSpc>
              <a:spcBef>
                <a:spcPts val="3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a:solidFill>
                  <a:srgbClr val="FFFFFF"/>
                </a:solidFill>
                <a:latin typeface="Verdana" pitchFamily="32" charset="0"/>
                <a:ea typeface="Droid Sans" charset="0"/>
                <a:cs typeface="Droid Sans" charset="0"/>
              </a:rPr>
              <a:t>Early Church that left the first love</a:t>
            </a:r>
          </a:p>
          <a:p>
            <a:pPr algn="ctr">
              <a:lnSpc>
                <a:spcPct val="90000"/>
              </a:lnSpc>
              <a:spcBef>
                <a:spcPts val="3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a:solidFill>
                  <a:srgbClr val="FFFFFF"/>
                </a:solidFill>
                <a:latin typeface="Verdana" pitchFamily="32" charset="0"/>
                <a:ea typeface="Droid Sans" charset="0"/>
                <a:cs typeface="Droid Sans" charset="0"/>
              </a:rPr>
              <a:t>(see AA)</a:t>
            </a:r>
          </a:p>
        </p:txBody>
      </p:sp>
      <p:sp>
        <p:nvSpPr>
          <p:cNvPr id="5132" name="Text Box 12"/>
          <p:cNvSpPr txBox="1">
            <a:spLocks noChangeArrowheads="1"/>
          </p:cNvSpPr>
          <p:nvPr/>
        </p:nvSpPr>
        <p:spPr bwMode="auto">
          <a:xfrm>
            <a:off x="1042988" y="5372100"/>
            <a:ext cx="1873250" cy="692150"/>
          </a:xfrm>
          <a:prstGeom prst="rect">
            <a:avLst/>
          </a:prstGeom>
          <a:noFill/>
          <a:ln w="9525" cap="flat">
            <a:noFill/>
            <a:round/>
            <a:headEnd/>
            <a:tailEnd/>
          </a:ln>
          <a:effectLst/>
        </p:spPr>
        <p:txBody>
          <a:bodyPr lIns="90000" tIns="46800" rIns="90000" bIns="46800">
            <a:spAutoFit/>
          </a:bodyPr>
          <a:lstStyle/>
          <a:p>
            <a:pPr algn="ctr">
              <a:lnSpc>
                <a:spcPct val="90000"/>
              </a:lnSpc>
              <a:spcBef>
                <a:spcPts val="3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dirty="0">
                <a:solidFill>
                  <a:srgbClr val="FFFFFF"/>
                </a:solidFill>
                <a:latin typeface="Verdana" pitchFamily="32" charset="0"/>
                <a:ea typeface="Droid Sans" charset="0"/>
                <a:cs typeface="Droid Sans" charset="0"/>
              </a:rPr>
              <a:t>The persecuted Church</a:t>
            </a:r>
          </a:p>
          <a:p>
            <a:pPr algn="ctr">
              <a:lnSpc>
                <a:spcPct val="90000"/>
              </a:lnSpc>
              <a:spcBef>
                <a:spcPts val="3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dirty="0">
                <a:solidFill>
                  <a:srgbClr val="FFFFFF"/>
                </a:solidFill>
                <a:latin typeface="Verdana" pitchFamily="32" charset="0"/>
                <a:ea typeface="Droid Sans" charset="0"/>
                <a:cs typeface="Droid Sans" charset="0"/>
              </a:rPr>
              <a:t>(see GC, </a:t>
            </a:r>
            <a:r>
              <a:rPr lang="en-US" sz="1300" dirty="0" err="1">
                <a:solidFill>
                  <a:srgbClr val="FFFFFF"/>
                </a:solidFill>
                <a:latin typeface="Verdana" pitchFamily="32" charset="0"/>
                <a:ea typeface="Droid Sans" charset="0"/>
                <a:cs typeface="Droid Sans" charset="0"/>
              </a:rPr>
              <a:t>ch</a:t>
            </a:r>
            <a:r>
              <a:rPr lang="en-US" sz="1300" dirty="0">
                <a:solidFill>
                  <a:srgbClr val="FFFFFF"/>
                </a:solidFill>
                <a:latin typeface="Verdana" pitchFamily="32" charset="0"/>
                <a:ea typeface="Droid Sans" charset="0"/>
                <a:cs typeface="Droid Sans" charset="0"/>
              </a:rPr>
              <a:t>. 2)</a:t>
            </a:r>
          </a:p>
        </p:txBody>
      </p:sp>
      <p:sp>
        <p:nvSpPr>
          <p:cNvPr id="5133" name="Text Box 13"/>
          <p:cNvSpPr txBox="1">
            <a:spLocks noChangeArrowheads="1"/>
          </p:cNvSpPr>
          <p:nvPr/>
        </p:nvSpPr>
        <p:spPr bwMode="auto">
          <a:xfrm>
            <a:off x="2181225" y="4535488"/>
            <a:ext cx="2173288" cy="692150"/>
          </a:xfrm>
          <a:prstGeom prst="rect">
            <a:avLst/>
          </a:prstGeom>
          <a:noFill/>
          <a:ln w="9525" cap="flat">
            <a:noFill/>
            <a:round/>
            <a:headEnd/>
            <a:tailEnd/>
          </a:ln>
          <a:effectLst/>
        </p:spPr>
        <p:txBody>
          <a:bodyPr lIns="90000" tIns="46800" rIns="90000" bIns="46800">
            <a:spAutoFit/>
          </a:bodyPr>
          <a:lstStyle/>
          <a:p>
            <a:pPr algn="ctr">
              <a:lnSpc>
                <a:spcPct val="90000"/>
              </a:lnSpc>
              <a:spcBef>
                <a:spcPts val="3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a:solidFill>
                  <a:srgbClr val="FFFFFF"/>
                </a:solidFill>
                <a:latin typeface="Verdana" pitchFamily="32" charset="0"/>
                <a:ea typeface="Droid Sans" charset="0"/>
                <a:cs typeface="Droid Sans" charset="0"/>
              </a:rPr>
              <a:t>An era of spiritual darkness</a:t>
            </a:r>
          </a:p>
          <a:p>
            <a:pPr algn="ctr">
              <a:lnSpc>
                <a:spcPct val="90000"/>
              </a:lnSpc>
              <a:spcBef>
                <a:spcPts val="3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a:solidFill>
                  <a:srgbClr val="FFFFFF"/>
                </a:solidFill>
                <a:latin typeface="Verdana" pitchFamily="32" charset="0"/>
                <a:ea typeface="Droid Sans" charset="0"/>
                <a:cs typeface="Droid Sans" charset="0"/>
              </a:rPr>
              <a:t>(See GC, ch. 3,4)</a:t>
            </a:r>
          </a:p>
        </p:txBody>
      </p:sp>
      <p:sp>
        <p:nvSpPr>
          <p:cNvPr id="5134" name="Text Box 14"/>
          <p:cNvSpPr txBox="1">
            <a:spLocks noChangeArrowheads="1"/>
          </p:cNvSpPr>
          <p:nvPr/>
        </p:nvSpPr>
        <p:spPr bwMode="auto">
          <a:xfrm>
            <a:off x="3348038" y="5381625"/>
            <a:ext cx="2378075" cy="692150"/>
          </a:xfrm>
          <a:prstGeom prst="rect">
            <a:avLst/>
          </a:prstGeom>
          <a:noFill/>
          <a:ln w="9525" cap="flat">
            <a:noFill/>
            <a:round/>
            <a:headEnd/>
            <a:tailEnd/>
          </a:ln>
          <a:effectLst/>
        </p:spPr>
        <p:txBody>
          <a:bodyPr lIns="90000" tIns="46800" rIns="90000" bIns="46800">
            <a:spAutoFit/>
          </a:bodyPr>
          <a:lstStyle/>
          <a:p>
            <a:pPr algn="ctr">
              <a:lnSpc>
                <a:spcPct val="90000"/>
              </a:lnSpc>
              <a:spcBef>
                <a:spcPts val="3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a:solidFill>
                  <a:srgbClr val="FFFFFF"/>
                </a:solidFill>
                <a:latin typeface="Verdana" pitchFamily="32" charset="0"/>
                <a:ea typeface="Droid Sans" charset="0"/>
                <a:cs typeface="Droid Sans" charset="0"/>
              </a:rPr>
              <a:t>The morning star in the midst of spiritual darkness</a:t>
            </a:r>
          </a:p>
          <a:p>
            <a:pPr algn="ctr">
              <a:lnSpc>
                <a:spcPct val="90000"/>
              </a:lnSpc>
              <a:spcBef>
                <a:spcPts val="3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a:solidFill>
                  <a:srgbClr val="FFFFFF"/>
                </a:solidFill>
                <a:latin typeface="Verdana" pitchFamily="32" charset="0"/>
                <a:ea typeface="Droid Sans" charset="0"/>
                <a:cs typeface="Droid Sans" charset="0"/>
              </a:rPr>
              <a:t>(See GC, ch. 5,6)</a:t>
            </a:r>
          </a:p>
        </p:txBody>
      </p:sp>
      <p:sp>
        <p:nvSpPr>
          <p:cNvPr id="5135" name="Text Box 15"/>
          <p:cNvSpPr txBox="1">
            <a:spLocks noChangeArrowheads="1"/>
          </p:cNvSpPr>
          <p:nvPr/>
        </p:nvSpPr>
        <p:spPr bwMode="auto">
          <a:xfrm>
            <a:off x="4716463" y="4530725"/>
            <a:ext cx="2303462" cy="692150"/>
          </a:xfrm>
          <a:prstGeom prst="rect">
            <a:avLst/>
          </a:prstGeom>
          <a:noFill/>
          <a:ln w="9525" cap="flat">
            <a:noFill/>
            <a:round/>
            <a:headEnd/>
            <a:tailEnd/>
          </a:ln>
          <a:effectLst/>
        </p:spPr>
        <p:txBody>
          <a:bodyPr lIns="90000" tIns="46800" rIns="90000" bIns="46800">
            <a:spAutoFit/>
          </a:bodyPr>
          <a:lstStyle/>
          <a:p>
            <a:pPr algn="ctr">
              <a:lnSpc>
                <a:spcPct val="90000"/>
              </a:lnSpc>
              <a:spcBef>
                <a:spcPts val="3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a:solidFill>
                  <a:srgbClr val="FFFFFF"/>
                </a:solidFill>
                <a:latin typeface="Verdana" pitchFamily="32" charset="0"/>
                <a:ea typeface="Droid Sans" charset="0"/>
                <a:cs typeface="Droid Sans" charset="0"/>
              </a:rPr>
              <a:t>The reformation that was not completed</a:t>
            </a:r>
          </a:p>
          <a:p>
            <a:pPr algn="ctr">
              <a:lnSpc>
                <a:spcPct val="90000"/>
              </a:lnSpc>
              <a:spcBef>
                <a:spcPts val="3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a:solidFill>
                  <a:srgbClr val="FFFFFF"/>
                </a:solidFill>
                <a:latin typeface="Verdana" pitchFamily="32" charset="0"/>
                <a:ea typeface="Droid Sans" charset="0"/>
                <a:cs typeface="Droid Sans" charset="0"/>
              </a:rPr>
              <a:t>(See GC, ch. 7-16)</a:t>
            </a:r>
          </a:p>
        </p:txBody>
      </p:sp>
      <p:sp>
        <p:nvSpPr>
          <p:cNvPr id="5136" name="Text Box 16"/>
          <p:cNvSpPr txBox="1">
            <a:spLocks noChangeArrowheads="1"/>
          </p:cNvSpPr>
          <p:nvPr/>
        </p:nvSpPr>
        <p:spPr bwMode="auto">
          <a:xfrm>
            <a:off x="5838825" y="5386388"/>
            <a:ext cx="2520950" cy="514350"/>
          </a:xfrm>
          <a:prstGeom prst="rect">
            <a:avLst/>
          </a:prstGeom>
          <a:noFill/>
          <a:ln w="9525" cap="flat">
            <a:noFill/>
            <a:round/>
            <a:headEnd/>
            <a:tailEnd/>
          </a:ln>
          <a:effectLst/>
        </p:spPr>
        <p:txBody>
          <a:bodyPr lIns="90000" tIns="46800" rIns="90000" bIns="46800">
            <a:spAutoFit/>
          </a:bodyPr>
          <a:lstStyle/>
          <a:p>
            <a:pPr algn="ctr">
              <a:lnSpc>
                <a:spcPct val="90000"/>
              </a:lnSpc>
              <a:spcBef>
                <a:spcPts val="3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a:solidFill>
                  <a:srgbClr val="FFFFFF"/>
                </a:solidFill>
                <a:latin typeface="Verdana" pitchFamily="32" charset="0"/>
                <a:ea typeface="Droid Sans" charset="0"/>
                <a:cs typeface="Droid Sans" charset="0"/>
              </a:rPr>
              <a:t>The true Advent Church</a:t>
            </a:r>
          </a:p>
          <a:p>
            <a:pPr algn="ctr">
              <a:lnSpc>
                <a:spcPct val="90000"/>
              </a:lnSpc>
              <a:spcBef>
                <a:spcPts val="3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a:solidFill>
                  <a:srgbClr val="FFFFFF"/>
                </a:solidFill>
                <a:latin typeface="Verdana" pitchFamily="32" charset="0"/>
                <a:ea typeface="Droid Sans" charset="0"/>
                <a:cs typeface="Droid Sans" charset="0"/>
              </a:rPr>
              <a:t>(See GC, ch. 17-41)</a:t>
            </a:r>
          </a:p>
        </p:txBody>
      </p:sp>
      <p:sp>
        <p:nvSpPr>
          <p:cNvPr id="5137" name="Text Box 17"/>
          <p:cNvSpPr txBox="1">
            <a:spLocks noChangeArrowheads="1"/>
          </p:cNvSpPr>
          <p:nvPr/>
        </p:nvSpPr>
        <p:spPr bwMode="auto">
          <a:xfrm>
            <a:off x="7596188" y="4522788"/>
            <a:ext cx="1512887" cy="647700"/>
          </a:xfrm>
          <a:prstGeom prst="rect">
            <a:avLst/>
          </a:prstGeom>
          <a:noFill/>
          <a:ln w="9525" cap="flat">
            <a:noFill/>
            <a:round/>
            <a:headEnd/>
            <a:tailEnd/>
          </a:ln>
          <a:effectLst/>
        </p:spPr>
        <p:txBody>
          <a:bodyPr lIns="90000" tIns="46800" rIns="90000" bIns="46800">
            <a:spAutoFit/>
          </a:bodyPr>
          <a:lstStyle/>
          <a:p>
            <a:pPr algn="ctr">
              <a:lnSpc>
                <a:spcPct val="90000"/>
              </a:lnSpc>
              <a:spcBef>
                <a:spcPts val="3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a:solidFill>
                  <a:srgbClr val="FFFFFF"/>
                </a:solidFill>
                <a:latin typeface="Verdana" pitchFamily="32" charset="0"/>
                <a:ea typeface="Droid Sans" charset="0"/>
                <a:cs typeface="Droid Sans" charset="0"/>
              </a:rPr>
              <a:t>The Church that delays Christ’s coming</a:t>
            </a:r>
          </a:p>
        </p:txBody>
      </p:sp>
      <p:sp>
        <p:nvSpPr>
          <p:cNvPr id="5138" name="Line 18"/>
          <p:cNvSpPr>
            <a:spLocks noChangeShapeType="1"/>
          </p:cNvSpPr>
          <p:nvPr/>
        </p:nvSpPr>
        <p:spPr bwMode="auto">
          <a:xfrm>
            <a:off x="2036763" y="3716338"/>
            <a:ext cx="1587" cy="647700"/>
          </a:xfrm>
          <a:prstGeom prst="line">
            <a:avLst/>
          </a:prstGeom>
          <a:noFill/>
          <a:ln w="57240" cap="flat">
            <a:solidFill>
              <a:srgbClr val="FFFFFF"/>
            </a:solidFill>
            <a:miter lim="800000"/>
            <a:headEnd/>
            <a:tailEnd type="triangle" w="med" len="med"/>
          </a:ln>
          <a:effectLst/>
        </p:spPr>
        <p:txBody>
          <a:bodyPr/>
          <a:lstStyle/>
          <a:p>
            <a:endParaRPr lang="en-US"/>
          </a:p>
        </p:txBody>
      </p:sp>
      <p:sp>
        <p:nvSpPr>
          <p:cNvPr id="5139" name="Line 19"/>
          <p:cNvSpPr>
            <a:spLocks noChangeShapeType="1"/>
          </p:cNvSpPr>
          <p:nvPr/>
        </p:nvSpPr>
        <p:spPr bwMode="auto">
          <a:xfrm>
            <a:off x="3290888" y="3716338"/>
            <a:ext cx="1587" cy="647700"/>
          </a:xfrm>
          <a:prstGeom prst="line">
            <a:avLst/>
          </a:prstGeom>
          <a:noFill/>
          <a:ln w="57240" cap="flat">
            <a:solidFill>
              <a:srgbClr val="FFFFFF"/>
            </a:solidFill>
            <a:miter lim="800000"/>
            <a:headEnd/>
            <a:tailEnd type="triangle" w="med" len="med"/>
          </a:ln>
          <a:effectLst/>
        </p:spPr>
        <p:txBody>
          <a:bodyPr/>
          <a:lstStyle/>
          <a:p>
            <a:endParaRPr lang="en-US"/>
          </a:p>
        </p:txBody>
      </p:sp>
      <p:sp>
        <p:nvSpPr>
          <p:cNvPr id="5140" name="Line 20"/>
          <p:cNvSpPr>
            <a:spLocks noChangeShapeType="1"/>
          </p:cNvSpPr>
          <p:nvPr/>
        </p:nvSpPr>
        <p:spPr bwMode="auto">
          <a:xfrm>
            <a:off x="4572000" y="3716338"/>
            <a:ext cx="1588" cy="647700"/>
          </a:xfrm>
          <a:prstGeom prst="line">
            <a:avLst/>
          </a:prstGeom>
          <a:noFill/>
          <a:ln w="57240" cap="flat">
            <a:solidFill>
              <a:srgbClr val="FFFFFF"/>
            </a:solidFill>
            <a:miter lim="800000"/>
            <a:headEnd/>
            <a:tailEnd type="triangle" w="med" len="med"/>
          </a:ln>
          <a:effectLst/>
        </p:spPr>
        <p:txBody>
          <a:bodyPr/>
          <a:lstStyle/>
          <a:p>
            <a:endParaRPr lang="en-US"/>
          </a:p>
        </p:txBody>
      </p:sp>
      <p:sp>
        <p:nvSpPr>
          <p:cNvPr id="5141" name="Line 21"/>
          <p:cNvSpPr>
            <a:spLocks noChangeShapeType="1"/>
          </p:cNvSpPr>
          <p:nvPr/>
        </p:nvSpPr>
        <p:spPr bwMode="auto">
          <a:xfrm>
            <a:off x="5867400" y="3716338"/>
            <a:ext cx="1588" cy="647700"/>
          </a:xfrm>
          <a:prstGeom prst="line">
            <a:avLst/>
          </a:prstGeom>
          <a:noFill/>
          <a:ln w="57240" cap="flat">
            <a:solidFill>
              <a:srgbClr val="FFFFFF"/>
            </a:solidFill>
            <a:miter lim="800000"/>
            <a:headEnd/>
            <a:tailEnd type="triangle" w="med" len="med"/>
          </a:ln>
          <a:effectLst/>
        </p:spPr>
        <p:txBody>
          <a:bodyPr/>
          <a:lstStyle/>
          <a:p>
            <a:endParaRPr lang="en-US"/>
          </a:p>
        </p:txBody>
      </p:sp>
      <p:sp>
        <p:nvSpPr>
          <p:cNvPr id="5142" name="Line 22"/>
          <p:cNvSpPr>
            <a:spLocks noChangeShapeType="1"/>
          </p:cNvSpPr>
          <p:nvPr/>
        </p:nvSpPr>
        <p:spPr bwMode="auto">
          <a:xfrm>
            <a:off x="7107238" y="3716338"/>
            <a:ext cx="1587" cy="647700"/>
          </a:xfrm>
          <a:prstGeom prst="line">
            <a:avLst/>
          </a:prstGeom>
          <a:noFill/>
          <a:ln w="57240" cap="flat">
            <a:solidFill>
              <a:srgbClr val="FFFFFF"/>
            </a:solidFill>
            <a:miter lim="800000"/>
            <a:headEnd/>
            <a:tailEnd type="triangle" w="med" len="med"/>
          </a:ln>
          <a:effectLst/>
        </p:spPr>
        <p:txBody>
          <a:bodyPr/>
          <a:lstStyle/>
          <a:p>
            <a:endParaRPr lang="en-US"/>
          </a:p>
        </p:txBody>
      </p:sp>
      <p:sp>
        <p:nvSpPr>
          <p:cNvPr id="5143" name="Line 23"/>
          <p:cNvSpPr>
            <a:spLocks noChangeShapeType="1"/>
          </p:cNvSpPr>
          <p:nvPr/>
        </p:nvSpPr>
        <p:spPr bwMode="auto">
          <a:xfrm>
            <a:off x="8388350" y="3716338"/>
            <a:ext cx="1588" cy="647700"/>
          </a:xfrm>
          <a:prstGeom prst="line">
            <a:avLst/>
          </a:prstGeom>
          <a:noFill/>
          <a:ln w="57240" cap="flat">
            <a:solidFill>
              <a:srgbClr val="FFFFFF"/>
            </a:solidFill>
            <a:miter lim="800000"/>
            <a:headEnd/>
            <a:tailEnd type="triangle" w="med" len="med"/>
          </a:ln>
          <a:effectLst/>
        </p:spPr>
        <p:txBody>
          <a:bodyPr/>
          <a:lstStyle/>
          <a:p>
            <a:endParaRPr lang="en-US"/>
          </a:p>
        </p:txBody>
      </p:sp>
      <p:sp>
        <p:nvSpPr>
          <p:cNvPr id="5144" name="AutoShape 24"/>
          <p:cNvSpPr>
            <a:spLocks noChangeArrowheads="1"/>
          </p:cNvSpPr>
          <p:nvPr/>
        </p:nvSpPr>
        <p:spPr bwMode="auto">
          <a:xfrm>
            <a:off x="1547813" y="2024063"/>
            <a:ext cx="936625" cy="863600"/>
          </a:xfrm>
          <a:prstGeom prst="downArrow">
            <a:avLst>
              <a:gd name="adj1" fmla="val 50000"/>
              <a:gd name="adj2" fmla="val 25000"/>
            </a:avLst>
          </a:prstGeom>
          <a:solidFill>
            <a:srgbClr val="FFFF00"/>
          </a:solidFill>
          <a:ln w="9360" cap="flat">
            <a:solidFill>
              <a:srgbClr val="FFFFFF"/>
            </a:solidFill>
            <a:miter lim="800000"/>
            <a:headEnd/>
            <a:tailEnd/>
          </a:ln>
          <a:effectLst/>
        </p:spPr>
        <p:txBody>
          <a:bodyPr wrap="none" anchor="ctr"/>
          <a:lstStyle/>
          <a:p>
            <a:endParaRPr 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repeatCount="2000" fill="hold" grpId="0" nodeType="clickEffect">
                                  <p:stCondLst>
                                    <p:cond delay="0"/>
                                  </p:stCondLst>
                                  <p:childTnLst>
                                    <p:set>
                                      <p:cBhvr additive="repl">
                                        <p:cTn id="6" dur="1" fill="hold">
                                          <p:stCondLst>
                                            <p:cond delay="0"/>
                                          </p:stCondLst>
                                        </p:cTn>
                                        <p:tgtEl>
                                          <p:spTgt spid="5144"/>
                                        </p:tgtEl>
                                        <p:attrNameLst>
                                          <p:attrName>style.visibility</p:attrName>
                                        </p:attrNameLst>
                                      </p:cBhvr>
                                      <p:to>
                                        <p:strVal val="visible"/>
                                      </p:to>
                                    </p:set>
                                    <p:animEffect transition="in" filter="wipe(up)">
                                      <p:cBhvr additive="repl">
                                        <p:cTn id="7" dur="500"/>
                                        <p:tgtEl>
                                          <p:spTgt spid="51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6699"/>
            </a:gs>
            <a:gs pos="100000">
              <a:srgbClr val="2F2F46"/>
            </a:gs>
          </a:gsLst>
          <a:lin ang="2700000" scaled="1"/>
        </a:gradFill>
        <a:effectLst/>
      </p:bgPr>
    </p:bg>
    <p:spTree>
      <p:nvGrpSpPr>
        <p:cNvPr id="1" name=""/>
        <p:cNvGrpSpPr/>
        <p:nvPr/>
      </p:nvGrpSpPr>
      <p:grpSpPr>
        <a:xfrm>
          <a:off x="0" y="0"/>
          <a:ext cx="0" cy="0"/>
          <a:chOff x="0" y="0"/>
          <a:chExt cx="0" cy="0"/>
        </a:xfrm>
      </p:grpSpPr>
      <p:sp>
        <p:nvSpPr>
          <p:cNvPr id="6145" name="Rectangle 1"/>
          <p:cNvSpPr>
            <a:spLocks noGrp="1" noChangeArrowheads="1"/>
          </p:cNvSpPr>
          <p:nvPr>
            <p:ph type="title" idx="4294967295"/>
          </p:nvPr>
        </p:nvSpPr>
        <p:spPr>
          <a:xfrm>
            <a:off x="457200" y="274638"/>
            <a:ext cx="8229600" cy="11430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dirty="0">
                <a:latin typeface="Verdana" pitchFamily="32" charset="0"/>
              </a:rPr>
              <a:t>Persecutions Foretold by Christ</a:t>
            </a:r>
          </a:p>
        </p:txBody>
      </p:sp>
      <p:sp>
        <p:nvSpPr>
          <p:cNvPr id="6146" name="Rectangle 2"/>
          <p:cNvSpPr>
            <a:spLocks noGrp="1" noChangeArrowheads="1"/>
          </p:cNvSpPr>
          <p:nvPr>
            <p:ph type="body" idx="4294967295"/>
          </p:nvPr>
        </p:nvSpPr>
        <p:spPr>
          <a:xfrm>
            <a:off x="862013" y="1600200"/>
            <a:ext cx="7459662" cy="3324225"/>
          </a:xfrm>
          <a:ln/>
        </p:spPr>
        <p:txBody>
          <a:bodyPr/>
          <a:lstStyle/>
          <a:p>
            <a:pPr marL="341313" indent="-341313">
              <a:spcBef>
                <a:spcPts val="600"/>
              </a:spcBef>
              <a:buClr>
                <a:srgbClr val="A0A0FF"/>
              </a:buClr>
              <a:buSzPct val="80000"/>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200" dirty="0">
                <a:latin typeface="Verdana" pitchFamily="32" charset="0"/>
              </a:rPr>
              <a:t>Matthew 5:11,12: Be happy if the persecute you</a:t>
            </a:r>
          </a:p>
          <a:p>
            <a:pPr marL="341313" indent="-341313">
              <a:spcBef>
                <a:spcPts val="600"/>
              </a:spcBef>
              <a:buClr>
                <a:srgbClr val="A0A0FF"/>
              </a:buClr>
              <a:buSzPct val="80000"/>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200" dirty="0">
                <a:latin typeface="Verdana" pitchFamily="32" charset="0"/>
              </a:rPr>
              <a:t>Matthew 24: You will be put in tribulation and killed</a:t>
            </a:r>
          </a:p>
          <a:p>
            <a:pPr marL="341313" indent="-341313">
              <a:spcBef>
                <a:spcPts val="600"/>
              </a:spcBef>
              <a:buClr>
                <a:srgbClr val="A0A0FF"/>
              </a:buClr>
              <a:buSzPct val="80000"/>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200" dirty="0">
                <a:latin typeface="Verdana" pitchFamily="32" charset="0"/>
              </a:rPr>
              <a:t>Matthew 24: Some will betray you</a:t>
            </a:r>
          </a:p>
          <a:p>
            <a:pPr marL="341313" indent="-341313">
              <a:spcBef>
                <a:spcPts val="600"/>
              </a:spcBef>
              <a:buClr>
                <a:srgbClr val="A0A0FF"/>
              </a:buClr>
              <a:buSzPct val="80000"/>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200" dirty="0">
                <a:latin typeface="Verdana" pitchFamily="32" charset="0"/>
              </a:rPr>
              <a:t>Matthew 24: There will be a time of great tribulation (see also Daniel 7)</a:t>
            </a:r>
          </a:p>
          <a:p>
            <a:pPr marL="341313" indent="-341313">
              <a:spcBef>
                <a:spcPts val="600"/>
              </a:spcBef>
              <a:buClr>
                <a:srgbClr val="A0A0FF"/>
              </a:buClr>
              <a:buSzPct val="80000"/>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200" dirty="0">
                <a:latin typeface="Verdana" pitchFamily="32" charset="0"/>
              </a:rPr>
              <a:t>Matthew 10:34-36: Enmity even in the family foretold</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fill="hold" nodeType="clickEffect">
                                  <p:stCondLst>
                                    <p:cond delay="0"/>
                                  </p:stCondLst>
                                  <p:childTnLst>
                                    <p:set>
                                      <p:cBhvr additive="repl">
                                        <p:cTn id="6" dur="1" fill="hold">
                                          <p:stCondLst>
                                            <p:cond delay="0"/>
                                          </p:stCondLst>
                                        </p:cTn>
                                        <p:tgtEl>
                                          <p:spTgt spid="6146">
                                            <p:txEl>
                                              <p:pRg st="0" end="0"/>
                                            </p:txEl>
                                          </p:spTgt>
                                        </p:tgtEl>
                                        <p:attrNameLst>
                                          <p:attrName>style.visibility</p:attrName>
                                        </p:attrNameLst>
                                      </p:cBhvr>
                                      <p:to>
                                        <p:strVal val="visible"/>
                                      </p:to>
                                    </p:set>
                                    <p:anim calcmode="lin" valueType="num">
                                      <p:cBhvr additive="repl">
                                        <p:cTn id="7" dur="1000" fill="hold"/>
                                        <p:tgtEl>
                                          <p:spTgt spid="6146">
                                            <p:txEl>
                                              <p:pRg st="0" end="0"/>
                                            </p:txEl>
                                          </p:spTgt>
                                        </p:tgtEl>
                                        <p:attrNameLst>
                                          <p:attrName>ppt_w</p:attrName>
                                        </p:attrNameLst>
                                      </p:cBhvr>
                                      <p:tavLst>
                                        <p:tav tm="100000">
                                          <p:val>
                                            <p:strVal val="#ppt_w*0.70"/>
                                          </p:val>
                                        </p:tav>
                                        <p:tav>
                                          <p:val>
                                            <p:strVal val="#ppt_w"/>
                                          </p:val>
                                        </p:tav>
                                      </p:tavLst>
                                    </p:anim>
                                    <p:anim calcmode="lin" valueType="num">
                                      <p:cBhvr additive="repl">
                                        <p:cTn id="8" dur="1000" fill="hold"/>
                                        <p:tgtEl>
                                          <p:spTgt spid="6146">
                                            <p:txEl>
                                              <p:pRg st="0" end="0"/>
                                            </p:txEl>
                                          </p:spTgt>
                                        </p:tgtEl>
                                        <p:attrNameLst>
                                          <p:attrName>ppt_h</p:attrName>
                                        </p:attrNameLst>
                                      </p:cBhvr>
                                      <p:tavLst>
                                        <p:tav tm="100000">
                                          <p:val>
                                            <p:strVal val="#ppt_h"/>
                                          </p:val>
                                        </p:tav>
                                        <p:tav>
                                          <p:val>
                                            <p:strVal val="#ppt_h"/>
                                          </p:val>
                                        </p:tav>
                                      </p:tavLst>
                                    </p:anim>
                                    <p:animEffect transition="in" filter="fade">
                                      <p:cBhvr additive="repl">
                                        <p:cTn id="9" dur="1000"/>
                                        <p:tgtEl>
                                          <p:spTgt spid="614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fill="hold" nodeType="clickEffect">
                                  <p:stCondLst>
                                    <p:cond delay="0"/>
                                  </p:stCondLst>
                                  <p:childTnLst>
                                    <p:set>
                                      <p:cBhvr additive="repl">
                                        <p:cTn id="13" dur="1" fill="hold">
                                          <p:stCondLst>
                                            <p:cond delay="0"/>
                                          </p:stCondLst>
                                        </p:cTn>
                                        <p:tgtEl>
                                          <p:spTgt spid="6146">
                                            <p:txEl>
                                              <p:pRg st="1" end="1"/>
                                            </p:txEl>
                                          </p:spTgt>
                                        </p:tgtEl>
                                        <p:attrNameLst>
                                          <p:attrName>style.visibility</p:attrName>
                                        </p:attrNameLst>
                                      </p:cBhvr>
                                      <p:to>
                                        <p:strVal val="visible"/>
                                      </p:to>
                                    </p:set>
                                    <p:anim calcmode="lin" valueType="num">
                                      <p:cBhvr additive="repl">
                                        <p:cTn id="14" dur="1000" fill="hold"/>
                                        <p:tgtEl>
                                          <p:spTgt spid="6146">
                                            <p:txEl>
                                              <p:pRg st="1" end="1"/>
                                            </p:txEl>
                                          </p:spTgt>
                                        </p:tgtEl>
                                        <p:attrNameLst>
                                          <p:attrName>ppt_w</p:attrName>
                                        </p:attrNameLst>
                                      </p:cBhvr>
                                      <p:tavLst>
                                        <p:tav tm="100000">
                                          <p:val>
                                            <p:strVal val="#ppt_w*0.70"/>
                                          </p:val>
                                        </p:tav>
                                        <p:tav>
                                          <p:val>
                                            <p:strVal val="#ppt_w"/>
                                          </p:val>
                                        </p:tav>
                                      </p:tavLst>
                                    </p:anim>
                                    <p:anim calcmode="lin" valueType="num">
                                      <p:cBhvr additive="repl">
                                        <p:cTn id="15" dur="1000" fill="hold"/>
                                        <p:tgtEl>
                                          <p:spTgt spid="6146">
                                            <p:txEl>
                                              <p:pRg st="1" end="1"/>
                                            </p:txEl>
                                          </p:spTgt>
                                        </p:tgtEl>
                                        <p:attrNameLst>
                                          <p:attrName>ppt_h</p:attrName>
                                        </p:attrNameLst>
                                      </p:cBhvr>
                                      <p:tavLst>
                                        <p:tav tm="100000">
                                          <p:val>
                                            <p:strVal val="#ppt_h"/>
                                          </p:val>
                                        </p:tav>
                                        <p:tav>
                                          <p:val>
                                            <p:strVal val="#ppt_h"/>
                                          </p:val>
                                        </p:tav>
                                      </p:tavLst>
                                    </p:anim>
                                    <p:animEffect transition="in" filter="fade">
                                      <p:cBhvr additive="repl">
                                        <p:cTn id="16" dur="1000"/>
                                        <p:tgtEl>
                                          <p:spTgt spid="6146">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fill="hold" nodeType="clickEffect">
                                  <p:stCondLst>
                                    <p:cond delay="0"/>
                                  </p:stCondLst>
                                  <p:childTnLst>
                                    <p:set>
                                      <p:cBhvr additive="repl">
                                        <p:cTn id="20" dur="1" fill="hold">
                                          <p:stCondLst>
                                            <p:cond delay="0"/>
                                          </p:stCondLst>
                                        </p:cTn>
                                        <p:tgtEl>
                                          <p:spTgt spid="6146">
                                            <p:txEl>
                                              <p:pRg st="2" end="2"/>
                                            </p:txEl>
                                          </p:spTgt>
                                        </p:tgtEl>
                                        <p:attrNameLst>
                                          <p:attrName>style.visibility</p:attrName>
                                        </p:attrNameLst>
                                      </p:cBhvr>
                                      <p:to>
                                        <p:strVal val="visible"/>
                                      </p:to>
                                    </p:set>
                                    <p:anim calcmode="lin" valueType="num">
                                      <p:cBhvr additive="repl">
                                        <p:cTn id="21" dur="1000" fill="hold"/>
                                        <p:tgtEl>
                                          <p:spTgt spid="6146">
                                            <p:txEl>
                                              <p:pRg st="2" end="2"/>
                                            </p:txEl>
                                          </p:spTgt>
                                        </p:tgtEl>
                                        <p:attrNameLst>
                                          <p:attrName>ppt_w</p:attrName>
                                        </p:attrNameLst>
                                      </p:cBhvr>
                                      <p:tavLst>
                                        <p:tav tm="100000">
                                          <p:val>
                                            <p:strVal val="#ppt_w*0.70"/>
                                          </p:val>
                                        </p:tav>
                                        <p:tav>
                                          <p:val>
                                            <p:strVal val="#ppt_w"/>
                                          </p:val>
                                        </p:tav>
                                      </p:tavLst>
                                    </p:anim>
                                    <p:anim calcmode="lin" valueType="num">
                                      <p:cBhvr additive="repl">
                                        <p:cTn id="22" dur="1000" fill="hold"/>
                                        <p:tgtEl>
                                          <p:spTgt spid="6146">
                                            <p:txEl>
                                              <p:pRg st="2" end="2"/>
                                            </p:txEl>
                                          </p:spTgt>
                                        </p:tgtEl>
                                        <p:attrNameLst>
                                          <p:attrName>ppt_h</p:attrName>
                                        </p:attrNameLst>
                                      </p:cBhvr>
                                      <p:tavLst>
                                        <p:tav tm="100000">
                                          <p:val>
                                            <p:strVal val="#ppt_h"/>
                                          </p:val>
                                        </p:tav>
                                        <p:tav>
                                          <p:val>
                                            <p:strVal val="#ppt_h"/>
                                          </p:val>
                                        </p:tav>
                                      </p:tavLst>
                                    </p:anim>
                                    <p:animEffect transition="in" filter="fade">
                                      <p:cBhvr additive="repl">
                                        <p:cTn id="23" dur="1000"/>
                                        <p:tgtEl>
                                          <p:spTgt spid="6146">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fill="hold" nodeType="clickEffect">
                                  <p:stCondLst>
                                    <p:cond delay="0"/>
                                  </p:stCondLst>
                                  <p:childTnLst>
                                    <p:set>
                                      <p:cBhvr additive="repl">
                                        <p:cTn id="27" dur="1" fill="hold">
                                          <p:stCondLst>
                                            <p:cond delay="0"/>
                                          </p:stCondLst>
                                        </p:cTn>
                                        <p:tgtEl>
                                          <p:spTgt spid="6146">
                                            <p:txEl>
                                              <p:pRg st="3" end="3"/>
                                            </p:txEl>
                                          </p:spTgt>
                                        </p:tgtEl>
                                        <p:attrNameLst>
                                          <p:attrName>style.visibility</p:attrName>
                                        </p:attrNameLst>
                                      </p:cBhvr>
                                      <p:to>
                                        <p:strVal val="visible"/>
                                      </p:to>
                                    </p:set>
                                    <p:anim calcmode="lin" valueType="num">
                                      <p:cBhvr additive="repl">
                                        <p:cTn id="28" dur="1000" fill="hold"/>
                                        <p:tgtEl>
                                          <p:spTgt spid="6146">
                                            <p:txEl>
                                              <p:pRg st="3" end="3"/>
                                            </p:txEl>
                                          </p:spTgt>
                                        </p:tgtEl>
                                        <p:attrNameLst>
                                          <p:attrName>ppt_w</p:attrName>
                                        </p:attrNameLst>
                                      </p:cBhvr>
                                      <p:tavLst>
                                        <p:tav tm="100000">
                                          <p:val>
                                            <p:strVal val="#ppt_w*0.70"/>
                                          </p:val>
                                        </p:tav>
                                        <p:tav>
                                          <p:val>
                                            <p:strVal val="#ppt_w"/>
                                          </p:val>
                                        </p:tav>
                                      </p:tavLst>
                                    </p:anim>
                                    <p:anim calcmode="lin" valueType="num">
                                      <p:cBhvr additive="repl">
                                        <p:cTn id="29" dur="1000" fill="hold"/>
                                        <p:tgtEl>
                                          <p:spTgt spid="6146">
                                            <p:txEl>
                                              <p:pRg st="3" end="3"/>
                                            </p:txEl>
                                          </p:spTgt>
                                        </p:tgtEl>
                                        <p:attrNameLst>
                                          <p:attrName>ppt_h</p:attrName>
                                        </p:attrNameLst>
                                      </p:cBhvr>
                                      <p:tavLst>
                                        <p:tav tm="100000">
                                          <p:val>
                                            <p:strVal val="#ppt_h"/>
                                          </p:val>
                                        </p:tav>
                                        <p:tav>
                                          <p:val>
                                            <p:strVal val="#ppt_h"/>
                                          </p:val>
                                        </p:tav>
                                      </p:tavLst>
                                    </p:anim>
                                    <p:animEffect transition="in" filter="fade">
                                      <p:cBhvr additive="repl">
                                        <p:cTn id="30" dur="1000"/>
                                        <p:tgtEl>
                                          <p:spTgt spid="6146">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fill="hold" nodeType="clickEffect">
                                  <p:stCondLst>
                                    <p:cond delay="0"/>
                                  </p:stCondLst>
                                  <p:childTnLst>
                                    <p:set>
                                      <p:cBhvr additive="repl">
                                        <p:cTn id="34" dur="1" fill="hold">
                                          <p:stCondLst>
                                            <p:cond delay="0"/>
                                          </p:stCondLst>
                                        </p:cTn>
                                        <p:tgtEl>
                                          <p:spTgt spid="6146">
                                            <p:txEl>
                                              <p:pRg st="4" end="4"/>
                                            </p:txEl>
                                          </p:spTgt>
                                        </p:tgtEl>
                                        <p:attrNameLst>
                                          <p:attrName>style.visibility</p:attrName>
                                        </p:attrNameLst>
                                      </p:cBhvr>
                                      <p:to>
                                        <p:strVal val="visible"/>
                                      </p:to>
                                    </p:set>
                                    <p:anim calcmode="lin" valueType="num">
                                      <p:cBhvr additive="repl">
                                        <p:cTn id="35" dur="1000" fill="hold"/>
                                        <p:tgtEl>
                                          <p:spTgt spid="6146">
                                            <p:txEl>
                                              <p:pRg st="4" end="4"/>
                                            </p:txEl>
                                          </p:spTgt>
                                        </p:tgtEl>
                                        <p:attrNameLst>
                                          <p:attrName>ppt_w</p:attrName>
                                        </p:attrNameLst>
                                      </p:cBhvr>
                                      <p:tavLst>
                                        <p:tav tm="100000">
                                          <p:val>
                                            <p:strVal val="#ppt_w*0.70"/>
                                          </p:val>
                                        </p:tav>
                                        <p:tav>
                                          <p:val>
                                            <p:strVal val="#ppt_w"/>
                                          </p:val>
                                        </p:tav>
                                      </p:tavLst>
                                    </p:anim>
                                    <p:anim calcmode="lin" valueType="num">
                                      <p:cBhvr additive="repl">
                                        <p:cTn id="36" dur="1000" fill="hold"/>
                                        <p:tgtEl>
                                          <p:spTgt spid="6146">
                                            <p:txEl>
                                              <p:pRg st="4" end="4"/>
                                            </p:txEl>
                                          </p:spTgt>
                                        </p:tgtEl>
                                        <p:attrNameLst>
                                          <p:attrName>ppt_h</p:attrName>
                                        </p:attrNameLst>
                                      </p:cBhvr>
                                      <p:tavLst>
                                        <p:tav tm="100000">
                                          <p:val>
                                            <p:strVal val="#ppt_h"/>
                                          </p:val>
                                        </p:tav>
                                        <p:tav>
                                          <p:val>
                                            <p:strVal val="#ppt_h"/>
                                          </p:val>
                                        </p:tav>
                                      </p:tavLst>
                                    </p:anim>
                                    <p:animEffect transition="in" filter="fade">
                                      <p:cBhvr additive="repl">
                                        <p:cTn id="37" dur="1000"/>
                                        <p:tgtEl>
                                          <p:spTgt spid="614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6699"/>
            </a:gs>
            <a:gs pos="100000">
              <a:srgbClr val="2F2F46"/>
            </a:gs>
          </a:gsLst>
          <a:lin ang="2700000" scaled="1"/>
        </a:gradFill>
        <a:effectLst/>
      </p:bgPr>
    </p:bg>
    <p:spTree>
      <p:nvGrpSpPr>
        <p:cNvPr id="1" name=""/>
        <p:cNvGrpSpPr/>
        <p:nvPr/>
      </p:nvGrpSpPr>
      <p:grpSpPr>
        <a:xfrm>
          <a:off x="0" y="0"/>
          <a:ext cx="0" cy="0"/>
          <a:chOff x="0" y="0"/>
          <a:chExt cx="0" cy="0"/>
        </a:xfrm>
      </p:grpSpPr>
      <p:sp>
        <p:nvSpPr>
          <p:cNvPr id="7169" name="Rectangle 1"/>
          <p:cNvSpPr>
            <a:spLocks noGrp="1" noChangeArrowheads="1"/>
          </p:cNvSpPr>
          <p:nvPr>
            <p:ph type="title" idx="4294967295"/>
          </p:nvPr>
        </p:nvSpPr>
        <p:spPr>
          <a:xfrm>
            <a:off x="0" y="217488"/>
            <a:ext cx="9144000" cy="90805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dirty="0">
                <a:latin typeface="Verdana" pitchFamily="34" charset="0"/>
                <a:ea typeface="Verdana" pitchFamily="34" charset="0"/>
                <a:cs typeface="Verdana" pitchFamily="34" charset="0"/>
              </a:rPr>
              <a:t>The History of Persecution</a:t>
            </a:r>
          </a:p>
        </p:txBody>
      </p:sp>
      <p:sp>
        <p:nvSpPr>
          <p:cNvPr id="7170" name="Rectangle 2"/>
          <p:cNvSpPr>
            <a:spLocks noGrp="1" noChangeArrowheads="1"/>
          </p:cNvSpPr>
          <p:nvPr>
            <p:ph type="body" idx="4294967295"/>
          </p:nvPr>
        </p:nvSpPr>
        <p:spPr>
          <a:xfrm>
            <a:off x="822325" y="1123950"/>
            <a:ext cx="7680325" cy="5272088"/>
          </a:xfrm>
          <a:ln/>
        </p:spPr>
        <p:txBody>
          <a:bodyPr/>
          <a:lstStyle/>
          <a:p>
            <a:pPr marL="365125" indent="-273050">
              <a:spcBef>
                <a:spcPts val="288"/>
              </a:spcBef>
              <a:buClr>
                <a:srgbClr val="A0A0FF"/>
              </a:buClr>
              <a:buSzPct val="80000"/>
              <a:buFont typeface="Wingdings" charset="2"/>
              <a:buChar char=""/>
              <a:tabLst>
                <a:tab pos="935038" algn="l"/>
                <a:tab pos="1849438" algn="l"/>
                <a:tab pos="2763838" algn="l"/>
                <a:tab pos="3678238" algn="l"/>
                <a:tab pos="4592638" algn="l"/>
                <a:tab pos="5507038" algn="l"/>
                <a:tab pos="6421438" algn="l"/>
                <a:tab pos="7335838" algn="l"/>
                <a:tab pos="8250238" algn="l"/>
                <a:tab pos="9164638" algn="l"/>
                <a:tab pos="10079038" algn="l"/>
              </a:tabLst>
            </a:pPr>
            <a:r>
              <a:rPr lang="en-US" sz="2600" dirty="0">
                <a:latin typeface="Verdana" pitchFamily="32" charset="0"/>
              </a:rPr>
              <a:t>Heathen persecution</a:t>
            </a:r>
          </a:p>
          <a:p>
            <a:pPr marL="822325" lvl="1" indent="-273050">
              <a:spcBef>
                <a:spcPts val="288"/>
              </a:spcBef>
              <a:buClr>
                <a:srgbClr val="A0A0FF"/>
              </a:buClr>
              <a:buSzPct val="80000"/>
              <a:buFont typeface="Wingdings" charset="2"/>
              <a:buChar char=""/>
              <a:tabLst>
                <a:tab pos="935038" algn="l"/>
                <a:tab pos="1849438" algn="l"/>
                <a:tab pos="2763838" algn="l"/>
                <a:tab pos="3678238" algn="l"/>
                <a:tab pos="4592638" algn="l"/>
                <a:tab pos="5507038" algn="l"/>
                <a:tab pos="6421438" algn="l"/>
                <a:tab pos="7335838" algn="l"/>
                <a:tab pos="8250238" algn="l"/>
                <a:tab pos="9164638" algn="l"/>
                <a:tab pos="10079038" algn="l"/>
              </a:tabLst>
            </a:pPr>
            <a:r>
              <a:rPr lang="en-US" sz="2200" dirty="0">
                <a:latin typeface="Verdana" pitchFamily="32" charset="0"/>
              </a:rPr>
              <a:t>Beginning under Nero</a:t>
            </a:r>
          </a:p>
          <a:p>
            <a:pPr marL="822325" lvl="1" indent="-273050">
              <a:spcBef>
                <a:spcPts val="288"/>
              </a:spcBef>
              <a:buClr>
                <a:srgbClr val="A0A0FF"/>
              </a:buClr>
              <a:buSzPct val="80000"/>
              <a:buFont typeface="Wingdings" charset="2"/>
              <a:buChar char=""/>
              <a:tabLst>
                <a:tab pos="935038" algn="l"/>
                <a:tab pos="1849438" algn="l"/>
                <a:tab pos="2763838" algn="l"/>
                <a:tab pos="3678238" algn="l"/>
                <a:tab pos="4592638" algn="l"/>
                <a:tab pos="5507038" algn="l"/>
                <a:tab pos="6421438" algn="l"/>
                <a:tab pos="7335838" algn="l"/>
                <a:tab pos="8250238" algn="l"/>
                <a:tab pos="9164638" algn="l"/>
                <a:tab pos="10079038" algn="l"/>
              </a:tabLst>
            </a:pPr>
            <a:r>
              <a:rPr lang="en-US" sz="2200" dirty="0">
                <a:latin typeface="Verdana" pitchFamily="32" charset="0"/>
              </a:rPr>
              <a:t>Christians were considered: rebels to empire, foes to religion (atheists), pests to society</a:t>
            </a:r>
          </a:p>
          <a:p>
            <a:pPr marL="822325" lvl="1" indent="-273050">
              <a:spcBef>
                <a:spcPts val="288"/>
              </a:spcBef>
              <a:buClr>
                <a:srgbClr val="A0A0FF"/>
              </a:buClr>
              <a:buSzPct val="80000"/>
              <a:buFont typeface="Wingdings" charset="2"/>
              <a:buChar char=""/>
              <a:tabLst>
                <a:tab pos="935038" algn="l"/>
                <a:tab pos="1849438" algn="l"/>
                <a:tab pos="2763838" algn="l"/>
                <a:tab pos="3678238" algn="l"/>
                <a:tab pos="4592638" algn="l"/>
                <a:tab pos="5507038" algn="l"/>
                <a:tab pos="6421438" algn="l"/>
                <a:tab pos="7335838" algn="l"/>
                <a:tab pos="8250238" algn="l"/>
                <a:tab pos="9164638" algn="l"/>
                <a:tab pos="10079038" algn="l"/>
              </a:tabLst>
            </a:pPr>
            <a:r>
              <a:rPr lang="en-US" sz="2200" dirty="0">
                <a:latin typeface="Verdana" pitchFamily="32" charset="0"/>
              </a:rPr>
              <a:t>Persecution brought them nearer to Christ</a:t>
            </a:r>
          </a:p>
          <a:p>
            <a:pPr marL="822325" lvl="1" indent="-273050">
              <a:spcBef>
                <a:spcPts val="288"/>
              </a:spcBef>
              <a:buClr>
                <a:srgbClr val="A0A0FF"/>
              </a:buClr>
              <a:buSzPct val="80000"/>
              <a:buFont typeface="Wingdings" charset="2"/>
              <a:buChar char=""/>
              <a:tabLst>
                <a:tab pos="935038" algn="l"/>
                <a:tab pos="1849438" algn="l"/>
                <a:tab pos="2763838" algn="l"/>
                <a:tab pos="3678238" algn="l"/>
                <a:tab pos="4592638" algn="l"/>
                <a:tab pos="5507038" algn="l"/>
                <a:tab pos="6421438" algn="l"/>
                <a:tab pos="7335838" algn="l"/>
                <a:tab pos="8250238" algn="l"/>
                <a:tab pos="9164638" algn="l"/>
                <a:tab pos="10079038" algn="l"/>
              </a:tabLst>
            </a:pPr>
            <a:r>
              <a:rPr lang="en-US" sz="2200" dirty="0">
                <a:latin typeface="Verdana" pitchFamily="32" charset="0"/>
              </a:rPr>
              <a:t>Persecution spread the message</a:t>
            </a:r>
          </a:p>
          <a:p>
            <a:pPr marL="822325" lvl="1" indent="-273050">
              <a:spcBef>
                <a:spcPts val="288"/>
              </a:spcBef>
              <a:buClr>
                <a:srgbClr val="A0A0FF"/>
              </a:buClr>
              <a:buSzPct val="80000"/>
              <a:buFont typeface="Wingdings" charset="2"/>
              <a:buChar char=""/>
              <a:tabLst>
                <a:tab pos="935038" algn="l"/>
                <a:tab pos="1849438" algn="l"/>
                <a:tab pos="2763838" algn="l"/>
                <a:tab pos="3678238" algn="l"/>
                <a:tab pos="4592638" algn="l"/>
                <a:tab pos="5507038" algn="l"/>
                <a:tab pos="6421438" algn="l"/>
                <a:tab pos="7335838" algn="l"/>
                <a:tab pos="8250238" algn="l"/>
                <a:tab pos="9164638" algn="l"/>
                <a:tab pos="10079038" algn="l"/>
              </a:tabLst>
            </a:pPr>
            <a:r>
              <a:rPr lang="en-US" sz="2200" dirty="0">
                <a:latin typeface="Verdana" pitchFamily="32" charset="0"/>
              </a:rPr>
              <a:t>Persecution kept the church pure</a:t>
            </a:r>
          </a:p>
          <a:p>
            <a:pPr marL="365125" indent="-273050">
              <a:spcBef>
                <a:spcPts val="288"/>
              </a:spcBef>
              <a:buClr>
                <a:srgbClr val="A0A0FF"/>
              </a:buClr>
              <a:buSzPct val="80000"/>
              <a:buFont typeface="Wingdings" charset="2"/>
              <a:buChar char=""/>
              <a:tabLst>
                <a:tab pos="935038" algn="l"/>
                <a:tab pos="1849438" algn="l"/>
                <a:tab pos="2763838" algn="l"/>
                <a:tab pos="3678238" algn="l"/>
                <a:tab pos="4592638" algn="l"/>
                <a:tab pos="5507038" algn="l"/>
                <a:tab pos="6421438" algn="l"/>
                <a:tab pos="7335838" algn="l"/>
                <a:tab pos="8250238" algn="l"/>
                <a:tab pos="9164638" algn="l"/>
                <a:tab pos="10079038" algn="l"/>
              </a:tabLst>
            </a:pPr>
            <a:r>
              <a:rPr lang="en-US" sz="2600" dirty="0">
                <a:latin typeface="Verdana" pitchFamily="32" charset="0"/>
              </a:rPr>
              <a:t>Persecution by apostate Christians</a:t>
            </a:r>
          </a:p>
          <a:p>
            <a:pPr marL="822325" lvl="1" indent="-273050">
              <a:spcBef>
                <a:spcPts val="288"/>
              </a:spcBef>
              <a:buClr>
                <a:srgbClr val="A0A0FF"/>
              </a:buClr>
              <a:buSzPct val="80000"/>
              <a:buFont typeface="Wingdings" charset="2"/>
              <a:buChar char=""/>
              <a:tabLst>
                <a:tab pos="935038" algn="l"/>
                <a:tab pos="1849438" algn="l"/>
                <a:tab pos="2763838" algn="l"/>
                <a:tab pos="3678238" algn="l"/>
                <a:tab pos="4592638" algn="l"/>
                <a:tab pos="5507038" algn="l"/>
                <a:tab pos="6421438" algn="l"/>
                <a:tab pos="7335838" algn="l"/>
                <a:tab pos="8250238" algn="l"/>
                <a:tab pos="9164638" algn="l"/>
                <a:tab pos="10079038" algn="l"/>
              </a:tabLst>
            </a:pPr>
            <a:r>
              <a:rPr lang="en-US" sz="2200" dirty="0">
                <a:latin typeface="Verdana" pitchFamily="32" charset="0"/>
              </a:rPr>
              <a:t>Satan changed tactics – from force to artifice</a:t>
            </a:r>
          </a:p>
          <a:p>
            <a:pPr marL="822325" lvl="1" indent="-273050">
              <a:spcBef>
                <a:spcPts val="288"/>
              </a:spcBef>
              <a:buClr>
                <a:srgbClr val="A0A0FF"/>
              </a:buClr>
              <a:buSzPct val="80000"/>
              <a:buFont typeface="Wingdings" charset="2"/>
              <a:buChar char=""/>
              <a:tabLst>
                <a:tab pos="935038" algn="l"/>
                <a:tab pos="1849438" algn="l"/>
                <a:tab pos="2763838" algn="l"/>
                <a:tab pos="3678238" algn="l"/>
                <a:tab pos="4592638" algn="l"/>
                <a:tab pos="5507038" algn="l"/>
                <a:tab pos="6421438" algn="l"/>
                <a:tab pos="7335838" algn="l"/>
                <a:tab pos="8250238" algn="l"/>
                <a:tab pos="9164638" algn="l"/>
                <a:tab pos="10079038" algn="l"/>
              </a:tabLst>
            </a:pPr>
            <a:r>
              <a:rPr lang="en-US" sz="2200" dirty="0">
                <a:latin typeface="Verdana" pitchFamily="32" charset="0"/>
              </a:rPr>
              <a:t>Unification between Christianity and paganism</a:t>
            </a:r>
          </a:p>
          <a:p>
            <a:pPr marL="822325" lvl="1" indent="-273050">
              <a:spcBef>
                <a:spcPts val="288"/>
              </a:spcBef>
              <a:buClr>
                <a:srgbClr val="A0A0FF"/>
              </a:buClr>
              <a:buSzPct val="80000"/>
              <a:buFont typeface="Wingdings" charset="2"/>
              <a:buChar char=""/>
              <a:tabLst>
                <a:tab pos="935038" algn="l"/>
                <a:tab pos="1849438" algn="l"/>
                <a:tab pos="2763838" algn="l"/>
                <a:tab pos="3678238" algn="l"/>
                <a:tab pos="4592638" algn="l"/>
                <a:tab pos="5507038" algn="l"/>
                <a:tab pos="6421438" algn="l"/>
                <a:tab pos="7335838" algn="l"/>
                <a:tab pos="8250238" algn="l"/>
                <a:tab pos="9164638" algn="l"/>
                <a:tab pos="10079038" algn="l"/>
              </a:tabLst>
            </a:pPr>
            <a:r>
              <a:rPr lang="en-US" sz="2200" dirty="0">
                <a:latin typeface="Verdana" pitchFamily="32" charset="0"/>
              </a:rPr>
              <a:t>Two classes and beginning of persecution</a:t>
            </a:r>
          </a:p>
          <a:p>
            <a:pPr marL="822325" lvl="1" indent="-273050">
              <a:spcBef>
                <a:spcPts val="288"/>
              </a:spcBef>
              <a:buClr>
                <a:srgbClr val="A0A0FF"/>
              </a:buClr>
              <a:buSzPct val="80000"/>
              <a:buFont typeface="Wingdings" charset="2"/>
              <a:buChar char=""/>
              <a:tabLst>
                <a:tab pos="935038" algn="l"/>
                <a:tab pos="1849438" algn="l"/>
                <a:tab pos="2763838" algn="l"/>
                <a:tab pos="3678238" algn="l"/>
                <a:tab pos="4592638" algn="l"/>
                <a:tab pos="5507038" algn="l"/>
                <a:tab pos="6421438" algn="l"/>
                <a:tab pos="7335838" algn="l"/>
                <a:tab pos="8250238" algn="l"/>
                <a:tab pos="9164638" algn="l"/>
                <a:tab pos="10079038" algn="l"/>
              </a:tabLst>
            </a:pPr>
            <a:r>
              <a:rPr lang="en-US" sz="2200" dirty="0">
                <a:latin typeface="Verdana" pitchFamily="32" charset="0"/>
              </a:rPr>
              <a:t>Separation of the faithful from the apostate church</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fill="hold" nodeType="clickEffect">
                                  <p:stCondLst>
                                    <p:cond delay="0"/>
                                  </p:stCondLst>
                                  <p:childTnLst>
                                    <p:set>
                                      <p:cBhvr additive="repl">
                                        <p:cTn id="6" dur="1" fill="hold">
                                          <p:stCondLst>
                                            <p:cond delay="0"/>
                                          </p:stCondLst>
                                        </p:cTn>
                                        <p:tgtEl>
                                          <p:spTgt spid="7170">
                                            <p:txEl>
                                              <p:pRg st="0" end="0"/>
                                            </p:txEl>
                                          </p:spTgt>
                                        </p:tgtEl>
                                        <p:attrNameLst>
                                          <p:attrName>style.visibility</p:attrName>
                                        </p:attrNameLst>
                                      </p:cBhvr>
                                      <p:to>
                                        <p:strVal val="visible"/>
                                      </p:to>
                                    </p:set>
                                    <p:anim calcmode="lin" valueType="num">
                                      <p:cBhvr additive="repl">
                                        <p:cTn id="7" dur="1000" fill="hold"/>
                                        <p:tgtEl>
                                          <p:spTgt spid="7170">
                                            <p:txEl>
                                              <p:pRg st="0" end="0"/>
                                            </p:txEl>
                                          </p:spTgt>
                                        </p:tgtEl>
                                        <p:attrNameLst>
                                          <p:attrName>ppt_w</p:attrName>
                                        </p:attrNameLst>
                                      </p:cBhvr>
                                      <p:tavLst>
                                        <p:tav tm="100000">
                                          <p:val>
                                            <p:strVal val="#ppt_w*0.70"/>
                                          </p:val>
                                        </p:tav>
                                        <p:tav>
                                          <p:val>
                                            <p:strVal val="#ppt_w"/>
                                          </p:val>
                                        </p:tav>
                                      </p:tavLst>
                                    </p:anim>
                                    <p:anim calcmode="lin" valueType="num">
                                      <p:cBhvr additive="repl">
                                        <p:cTn id="8" dur="1000" fill="hold"/>
                                        <p:tgtEl>
                                          <p:spTgt spid="7170">
                                            <p:txEl>
                                              <p:pRg st="0" end="0"/>
                                            </p:txEl>
                                          </p:spTgt>
                                        </p:tgtEl>
                                        <p:attrNameLst>
                                          <p:attrName>ppt_h</p:attrName>
                                        </p:attrNameLst>
                                      </p:cBhvr>
                                      <p:tavLst>
                                        <p:tav tm="100000">
                                          <p:val>
                                            <p:strVal val="#ppt_h"/>
                                          </p:val>
                                        </p:tav>
                                        <p:tav>
                                          <p:val>
                                            <p:strVal val="#ppt_h"/>
                                          </p:val>
                                        </p:tav>
                                      </p:tavLst>
                                    </p:anim>
                                    <p:animEffect transition="in" filter="fade">
                                      <p:cBhvr additive="repl">
                                        <p:cTn id="9" dur="1000"/>
                                        <p:tgtEl>
                                          <p:spTgt spid="7170">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fill="hold" nodeType="clickEffect">
                                  <p:stCondLst>
                                    <p:cond delay="0"/>
                                  </p:stCondLst>
                                  <p:childTnLst>
                                    <p:set>
                                      <p:cBhvr additive="repl">
                                        <p:cTn id="13" dur="1" fill="hold">
                                          <p:stCondLst>
                                            <p:cond delay="0"/>
                                          </p:stCondLst>
                                        </p:cTn>
                                        <p:tgtEl>
                                          <p:spTgt spid="7170">
                                            <p:txEl>
                                              <p:pRg st="1" end="1"/>
                                            </p:txEl>
                                          </p:spTgt>
                                        </p:tgtEl>
                                        <p:attrNameLst>
                                          <p:attrName>style.visibility</p:attrName>
                                        </p:attrNameLst>
                                      </p:cBhvr>
                                      <p:to>
                                        <p:strVal val="visible"/>
                                      </p:to>
                                    </p:set>
                                    <p:anim calcmode="lin" valueType="num">
                                      <p:cBhvr additive="repl">
                                        <p:cTn id="14" dur="1000" fill="hold"/>
                                        <p:tgtEl>
                                          <p:spTgt spid="7170">
                                            <p:txEl>
                                              <p:pRg st="1" end="1"/>
                                            </p:txEl>
                                          </p:spTgt>
                                        </p:tgtEl>
                                        <p:attrNameLst>
                                          <p:attrName>ppt_w</p:attrName>
                                        </p:attrNameLst>
                                      </p:cBhvr>
                                      <p:tavLst>
                                        <p:tav tm="100000">
                                          <p:val>
                                            <p:strVal val="#ppt_w*0.70"/>
                                          </p:val>
                                        </p:tav>
                                        <p:tav>
                                          <p:val>
                                            <p:strVal val="#ppt_w"/>
                                          </p:val>
                                        </p:tav>
                                      </p:tavLst>
                                    </p:anim>
                                    <p:anim calcmode="lin" valueType="num">
                                      <p:cBhvr additive="repl">
                                        <p:cTn id="15" dur="1000" fill="hold"/>
                                        <p:tgtEl>
                                          <p:spTgt spid="7170">
                                            <p:txEl>
                                              <p:pRg st="1" end="1"/>
                                            </p:txEl>
                                          </p:spTgt>
                                        </p:tgtEl>
                                        <p:attrNameLst>
                                          <p:attrName>ppt_h</p:attrName>
                                        </p:attrNameLst>
                                      </p:cBhvr>
                                      <p:tavLst>
                                        <p:tav tm="100000">
                                          <p:val>
                                            <p:strVal val="#ppt_h"/>
                                          </p:val>
                                        </p:tav>
                                        <p:tav>
                                          <p:val>
                                            <p:strVal val="#ppt_h"/>
                                          </p:val>
                                        </p:tav>
                                      </p:tavLst>
                                    </p:anim>
                                    <p:animEffect transition="in" filter="fade">
                                      <p:cBhvr additive="repl">
                                        <p:cTn id="16" dur="1000"/>
                                        <p:tgtEl>
                                          <p:spTgt spid="7170">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fill="hold" nodeType="clickEffect">
                                  <p:stCondLst>
                                    <p:cond delay="0"/>
                                  </p:stCondLst>
                                  <p:childTnLst>
                                    <p:set>
                                      <p:cBhvr additive="repl">
                                        <p:cTn id="20" dur="1" fill="hold">
                                          <p:stCondLst>
                                            <p:cond delay="0"/>
                                          </p:stCondLst>
                                        </p:cTn>
                                        <p:tgtEl>
                                          <p:spTgt spid="7170">
                                            <p:txEl>
                                              <p:pRg st="2" end="2"/>
                                            </p:txEl>
                                          </p:spTgt>
                                        </p:tgtEl>
                                        <p:attrNameLst>
                                          <p:attrName>style.visibility</p:attrName>
                                        </p:attrNameLst>
                                      </p:cBhvr>
                                      <p:to>
                                        <p:strVal val="visible"/>
                                      </p:to>
                                    </p:set>
                                    <p:anim calcmode="lin" valueType="num">
                                      <p:cBhvr additive="repl">
                                        <p:cTn id="21" dur="1000" fill="hold"/>
                                        <p:tgtEl>
                                          <p:spTgt spid="7170">
                                            <p:txEl>
                                              <p:pRg st="2" end="2"/>
                                            </p:txEl>
                                          </p:spTgt>
                                        </p:tgtEl>
                                        <p:attrNameLst>
                                          <p:attrName>ppt_w</p:attrName>
                                        </p:attrNameLst>
                                      </p:cBhvr>
                                      <p:tavLst>
                                        <p:tav tm="100000">
                                          <p:val>
                                            <p:strVal val="#ppt_w*0.70"/>
                                          </p:val>
                                        </p:tav>
                                        <p:tav>
                                          <p:val>
                                            <p:strVal val="#ppt_w"/>
                                          </p:val>
                                        </p:tav>
                                      </p:tavLst>
                                    </p:anim>
                                    <p:anim calcmode="lin" valueType="num">
                                      <p:cBhvr additive="repl">
                                        <p:cTn id="22" dur="1000" fill="hold"/>
                                        <p:tgtEl>
                                          <p:spTgt spid="7170">
                                            <p:txEl>
                                              <p:pRg st="2" end="2"/>
                                            </p:txEl>
                                          </p:spTgt>
                                        </p:tgtEl>
                                        <p:attrNameLst>
                                          <p:attrName>ppt_h</p:attrName>
                                        </p:attrNameLst>
                                      </p:cBhvr>
                                      <p:tavLst>
                                        <p:tav tm="100000">
                                          <p:val>
                                            <p:strVal val="#ppt_h"/>
                                          </p:val>
                                        </p:tav>
                                        <p:tav>
                                          <p:val>
                                            <p:strVal val="#ppt_h"/>
                                          </p:val>
                                        </p:tav>
                                      </p:tavLst>
                                    </p:anim>
                                    <p:animEffect transition="in" filter="fade">
                                      <p:cBhvr additive="repl">
                                        <p:cTn id="23" dur="1000"/>
                                        <p:tgtEl>
                                          <p:spTgt spid="7170">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fill="hold" nodeType="clickEffect">
                                  <p:stCondLst>
                                    <p:cond delay="0"/>
                                  </p:stCondLst>
                                  <p:childTnLst>
                                    <p:set>
                                      <p:cBhvr additive="repl">
                                        <p:cTn id="27" dur="1" fill="hold">
                                          <p:stCondLst>
                                            <p:cond delay="0"/>
                                          </p:stCondLst>
                                        </p:cTn>
                                        <p:tgtEl>
                                          <p:spTgt spid="7170">
                                            <p:txEl>
                                              <p:pRg st="3" end="3"/>
                                            </p:txEl>
                                          </p:spTgt>
                                        </p:tgtEl>
                                        <p:attrNameLst>
                                          <p:attrName>style.visibility</p:attrName>
                                        </p:attrNameLst>
                                      </p:cBhvr>
                                      <p:to>
                                        <p:strVal val="visible"/>
                                      </p:to>
                                    </p:set>
                                    <p:anim calcmode="lin" valueType="num">
                                      <p:cBhvr additive="repl">
                                        <p:cTn id="28" dur="1000" fill="hold"/>
                                        <p:tgtEl>
                                          <p:spTgt spid="7170">
                                            <p:txEl>
                                              <p:pRg st="3" end="3"/>
                                            </p:txEl>
                                          </p:spTgt>
                                        </p:tgtEl>
                                        <p:attrNameLst>
                                          <p:attrName>ppt_w</p:attrName>
                                        </p:attrNameLst>
                                      </p:cBhvr>
                                      <p:tavLst>
                                        <p:tav tm="100000">
                                          <p:val>
                                            <p:strVal val="#ppt_w*0.70"/>
                                          </p:val>
                                        </p:tav>
                                        <p:tav>
                                          <p:val>
                                            <p:strVal val="#ppt_w"/>
                                          </p:val>
                                        </p:tav>
                                      </p:tavLst>
                                    </p:anim>
                                    <p:anim calcmode="lin" valueType="num">
                                      <p:cBhvr additive="repl">
                                        <p:cTn id="29" dur="1000" fill="hold"/>
                                        <p:tgtEl>
                                          <p:spTgt spid="7170">
                                            <p:txEl>
                                              <p:pRg st="3" end="3"/>
                                            </p:txEl>
                                          </p:spTgt>
                                        </p:tgtEl>
                                        <p:attrNameLst>
                                          <p:attrName>ppt_h</p:attrName>
                                        </p:attrNameLst>
                                      </p:cBhvr>
                                      <p:tavLst>
                                        <p:tav tm="100000">
                                          <p:val>
                                            <p:strVal val="#ppt_h"/>
                                          </p:val>
                                        </p:tav>
                                        <p:tav>
                                          <p:val>
                                            <p:strVal val="#ppt_h"/>
                                          </p:val>
                                        </p:tav>
                                      </p:tavLst>
                                    </p:anim>
                                    <p:animEffect transition="in" filter="fade">
                                      <p:cBhvr additive="repl">
                                        <p:cTn id="30" dur="1000"/>
                                        <p:tgtEl>
                                          <p:spTgt spid="7170">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fill="hold" nodeType="clickEffect">
                                  <p:stCondLst>
                                    <p:cond delay="0"/>
                                  </p:stCondLst>
                                  <p:childTnLst>
                                    <p:set>
                                      <p:cBhvr additive="repl">
                                        <p:cTn id="34" dur="1" fill="hold">
                                          <p:stCondLst>
                                            <p:cond delay="0"/>
                                          </p:stCondLst>
                                        </p:cTn>
                                        <p:tgtEl>
                                          <p:spTgt spid="7170">
                                            <p:txEl>
                                              <p:pRg st="4" end="4"/>
                                            </p:txEl>
                                          </p:spTgt>
                                        </p:tgtEl>
                                        <p:attrNameLst>
                                          <p:attrName>style.visibility</p:attrName>
                                        </p:attrNameLst>
                                      </p:cBhvr>
                                      <p:to>
                                        <p:strVal val="visible"/>
                                      </p:to>
                                    </p:set>
                                    <p:anim calcmode="lin" valueType="num">
                                      <p:cBhvr additive="repl">
                                        <p:cTn id="35" dur="1000" fill="hold"/>
                                        <p:tgtEl>
                                          <p:spTgt spid="7170">
                                            <p:txEl>
                                              <p:pRg st="4" end="4"/>
                                            </p:txEl>
                                          </p:spTgt>
                                        </p:tgtEl>
                                        <p:attrNameLst>
                                          <p:attrName>ppt_w</p:attrName>
                                        </p:attrNameLst>
                                      </p:cBhvr>
                                      <p:tavLst>
                                        <p:tav tm="100000">
                                          <p:val>
                                            <p:strVal val="#ppt_w*0.70"/>
                                          </p:val>
                                        </p:tav>
                                        <p:tav>
                                          <p:val>
                                            <p:strVal val="#ppt_w"/>
                                          </p:val>
                                        </p:tav>
                                      </p:tavLst>
                                    </p:anim>
                                    <p:anim calcmode="lin" valueType="num">
                                      <p:cBhvr additive="repl">
                                        <p:cTn id="36" dur="1000" fill="hold"/>
                                        <p:tgtEl>
                                          <p:spTgt spid="7170">
                                            <p:txEl>
                                              <p:pRg st="4" end="4"/>
                                            </p:txEl>
                                          </p:spTgt>
                                        </p:tgtEl>
                                        <p:attrNameLst>
                                          <p:attrName>ppt_h</p:attrName>
                                        </p:attrNameLst>
                                      </p:cBhvr>
                                      <p:tavLst>
                                        <p:tav tm="100000">
                                          <p:val>
                                            <p:strVal val="#ppt_h"/>
                                          </p:val>
                                        </p:tav>
                                        <p:tav>
                                          <p:val>
                                            <p:strVal val="#ppt_h"/>
                                          </p:val>
                                        </p:tav>
                                      </p:tavLst>
                                    </p:anim>
                                    <p:animEffect transition="in" filter="fade">
                                      <p:cBhvr additive="repl">
                                        <p:cTn id="37" dur="1000"/>
                                        <p:tgtEl>
                                          <p:spTgt spid="7170">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fill="hold" nodeType="clickEffect">
                                  <p:stCondLst>
                                    <p:cond delay="0"/>
                                  </p:stCondLst>
                                  <p:childTnLst>
                                    <p:set>
                                      <p:cBhvr additive="repl">
                                        <p:cTn id="41" dur="1" fill="hold">
                                          <p:stCondLst>
                                            <p:cond delay="0"/>
                                          </p:stCondLst>
                                        </p:cTn>
                                        <p:tgtEl>
                                          <p:spTgt spid="7170">
                                            <p:txEl>
                                              <p:pRg st="5" end="5"/>
                                            </p:txEl>
                                          </p:spTgt>
                                        </p:tgtEl>
                                        <p:attrNameLst>
                                          <p:attrName>style.visibility</p:attrName>
                                        </p:attrNameLst>
                                      </p:cBhvr>
                                      <p:to>
                                        <p:strVal val="visible"/>
                                      </p:to>
                                    </p:set>
                                    <p:anim calcmode="lin" valueType="num">
                                      <p:cBhvr additive="repl">
                                        <p:cTn id="42" dur="1000" fill="hold"/>
                                        <p:tgtEl>
                                          <p:spTgt spid="7170">
                                            <p:txEl>
                                              <p:pRg st="5" end="5"/>
                                            </p:txEl>
                                          </p:spTgt>
                                        </p:tgtEl>
                                        <p:attrNameLst>
                                          <p:attrName>ppt_w</p:attrName>
                                        </p:attrNameLst>
                                      </p:cBhvr>
                                      <p:tavLst>
                                        <p:tav tm="100000">
                                          <p:val>
                                            <p:strVal val="#ppt_w*0.70"/>
                                          </p:val>
                                        </p:tav>
                                        <p:tav>
                                          <p:val>
                                            <p:strVal val="#ppt_w"/>
                                          </p:val>
                                        </p:tav>
                                      </p:tavLst>
                                    </p:anim>
                                    <p:anim calcmode="lin" valueType="num">
                                      <p:cBhvr additive="repl">
                                        <p:cTn id="43" dur="1000" fill="hold"/>
                                        <p:tgtEl>
                                          <p:spTgt spid="7170">
                                            <p:txEl>
                                              <p:pRg st="5" end="5"/>
                                            </p:txEl>
                                          </p:spTgt>
                                        </p:tgtEl>
                                        <p:attrNameLst>
                                          <p:attrName>ppt_h</p:attrName>
                                        </p:attrNameLst>
                                      </p:cBhvr>
                                      <p:tavLst>
                                        <p:tav tm="100000">
                                          <p:val>
                                            <p:strVal val="#ppt_h"/>
                                          </p:val>
                                        </p:tav>
                                        <p:tav>
                                          <p:val>
                                            <p:strVal val="#ppt_h"/>
                                          </p:val>
                                        </p:tav>
                                      </p:tavLst>
                                    </p:anim>
                                    <p:animEffect transition="in" filter="fade">
                                      <p:cBhvr additive="repl">
                                        <p:cTn id="44" dur="1000"/>
                                        <p:tgtEl>
                                          <p:spTgt spid="7170">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fill="hold" nodeType="clickEffect">
                                  <p:stCondLst>
                                    <p:cond delay="0"/>
                                  </p:stCondLst>
                                  <p:childTnLst>
                                    <p:set>
                                      <p:cBhvr additive="repl">
                                        <p:cTn id="48" dur="1" fill="hold">
                                          <p:stCondLst>
                                            <p:cond delay="0"/>
                                          </p:stCondLst>
                                        </p:cTn>
                                        <p:tgtEl>
                                          <p:spTgt spid="7170">
                                            <p:txEl>
                                              <p:pRg st="6" end="6"/>
                                            </p:txEl>
                                          </p:spTgt>
                                        </p:tgtEl>
                                        <p:attrNameLst>
                                          <p:attrName>style.visibility</p:attrName>
                                        </p:attrNameLst>
                                      </p:cBhvr>
                                      <p:to>
                                        <p:strVal val="visible"/>
                                      </p:to>
                                    </p:set>
                                    <p:anim calcmode="lin" valueType="num">
                                      <p:cBhvr additive="repl">
                                        <p:cTn id="49" dur="1000" fill="hold"/>
                                        <p:tgtEl>
                                          <p:spTgt spid="7170">
                                            <p:txEl>
                                              <p:pRg st="6" end="6"/>
                                            </p:txEl>
                                          </p:spTgt>
                                        </p:tgtEl>
                                        <p:attrNameLst>
                                          <p:attrName>ppt_w</p:attrName>
                                        </p:attrNameLst>
                                      </p:cBhvr>
                                      <p:tavLst>
                                        <p:tav tm="100000">
                                          <p:val>
                                            <p:strVal val="#ppt_w*0.70"/>
                                          </p:val>
                                        </p:tav>
                                        <p:tav>
                                          <p:val>
                                            <p:strVal val="#ppt_w"/>
                                          </p:val>
                                        </p:tav>
                                      </p:tavLst>
                                    </p:anim>
                                    <p:anim calcmode="lin" valueType="num">
                                      <p:cBhvr additive="repl">
                                        <p:cTn id="50" dur="1000" fill="hold"/>
                                        <p:tgtEl>
                                          <p:spTgt spid="7170">
                                            <p:txEl>
                                              <p:pRg st="6" end="6"/>
                                            </p:txEl>
                                          </p:spTgt>
                                        </p:tgtEl>
                                        <p:attrNameLst>
                                          <p:attrName>ppt_h</p:attrName>
                                        </p:attrNameLst>
                                      </p:cBhvr>
                                      <p:tavLst>
                                        <p:tav tm="100000">
                                          <p:val>
                                            <p:strVal val="#ppt_h"/>
                                          </p:val>
                                        </p:tav>
                                        <p:tav>
                                          <p:val>
                                            <p:strVal val="#ppt_h"/>
                                          </p:val>
                                        </p:tav>
                                      </p:tavLst>
                                    </p:anim>
                                    <p:animEffect transition="in" filter="fade">
                                      <p:cBhvr additive="repl">
                                        <p:cTn id="51" dur="1000"/>
                                        <p:tgtEl>
                                          <p:spTgt spid="7170">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fill="hold" nodeType="clickEffect">
                                  <p:stCondLst>
                                    <p:cond delay="0"/>
                                  </p:stCondLst>
                                  <p:childTnLst>
                                    <p:set>
                                      <p:cBhvr additive="repl">
                                        <p:cTn id="55" dur="1" fill="hold">
                                          <p:stCondLst>
                                            <p:cond delay="0"/>
                                          </p:stCondLst>
                                        </p:cTn>
                                        <p:tgtEl>
                                          <p:spTgt spid="7170">
                                            <p:txEl>
                                              <p:pRg st="7" end="7"/>
                                            </p:txEl>
                                          </p:spTgt>
                                        </p:tgtEl>
                                        <p:attrNameLst>
                                          <p:attrName>style.visibility</p:attrName>
                                        </p:attrNameLst>
                                      </p:cBhvr>
                                      <p:to>
                                        <p:strVal val="visible"/>
                                      </p:to>
                                    </p:set>
                                    <p:anim calcmode="lin" valueType="num">
                                      <p:cBhvr additive="repl">
                                        <p:cTn id="56" dur="1000" fill="hold"/>
                                        <p:tgtEl>
                                          <p:spTgt spid="7170">
                                            <p:txEl>
                                              <p:pRg st="7" end="7"/>
                                            </p:txEl>
                                          </p:spTgt>
                                        </p:tgtEl>
                                        <p:attrNameLst>
                                          <p:attrName>ppt_w</p:attrName>
                                        </p:attrNameLst>
                                      </p:cBhvr>
                                      <p:tavLst>
                                        <p:tav tm="100000">
                                          <p:val>
                                            <p:strVal val="#ppt_w*0.70"/>
                                          </p:val>
                                        </p:tav>
                                        <p:tav>
                                          <p:val>
                                            <p:strVal val="#ppt_w"/>
                                          </p:val>
                                        </p:tav>
                                      </p:tavLst>
                                    </p:anim>
                                    <p:anim calcmode="lin" valueType="num">
                                      <p:cBhvr additive="repl">
                                        <p:cTn id="57" dur="1000" fill="hold"/>
                                        <p:tgtEl>
                                          <p:spTgt spid="7170">
                                            <p:txEl>
                                              <p:pRg st="7" end="7"/>
                                            </p:txEl>
                                          </p:spTgt>
                                        </p:tgtEl>
                                        <p:attrNameLst>
                                          <p:attrName>ppt_h</p:attrName>
                                        </p:attrNameLst>
                                      </p:cBhvr>
                                      <p:tavLst>
                                        <p:tav tm="100000">
                                          <p:val>
                                            <p:strVal val="#ppt_h"/>
                                          </p:val>
                                        </p:tav>
                                        <p:tav>
                                          <p:val>
                                            <p:strVal val="#ppt_h"/>
                                          </p:val>
                                        </p:tav>
                                      </p:tavLst>
                                    </p:anim>
                                    <p:animEffect transition="in" filter="fade">
                                      <p:cBhvr additive="repl">
                                        <p:cTn id="58" dur="1000"/>
                                        <p:tgtEl>
                                          <p:spTgt spid="7170">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fill="hold" nodeType="clickEffect">
                                  <p:stCondLst>
                                    <p:cond delay="0"/>
                                  </p:stCondLst>
                                  <p:childTnLst>
                                    <p:set>
                                      <p:cBhvr additive="repl">
                                        <p:cTn id="62" dur="1" fill="hold">
                                          <p:stCondLst>
                                            <p:cond delay="0"/>
                                          </p:stCondLst>
                                        </p:cTn>
                                        <p:tgtEl>
                                          <p:spTgt spid="7170">
                                            <p:txEl>
                                              <p:pRg st="8" end="8"/>
                                            </p:txEl>
                                          </p:spTgt>
                                        </p:tgtEl>
                                        <p:attrNameLst>
                                          <p:attrName>style.visibility</p:attrName>
                                        </p:attrNameLst>
                                      </p:cBhvr>
                                      <p:to>
                                        <p:strVal val="visible"/>
                                      </p:to>
                                    </p:set>
                                    <p:anim calcmode="lin" valueType="num">
                                      <p:cBhvr additive="repl">
                                        <p:cTn id="63" dur="1000" fill="hold"/>
                                        <p:tgtEl>
                                          <p:spTgt spid="7170">
                                            <p:txEl>
                                              <p:pRg st="8" end="8"/>
                                            </p:txEl>
                                          </p:spTgt>
                                        </p:tgtEl>
                                        <p:attrNameLst>
                                          <p:attrName>ppt_w</p:attrName>
                                        </p:attrNameLst>
                                      </p:cBhvr>
                                      <p:tavLst>
                                        <p:tav tm="100000">
                                          <p:val>
                                            <p:strVal val="#ppt_w*0.70"/>
                                          </p:val>
                                        </p:tav>
                                        <p:tav>
                                          <p:val>
                                            <p:strVal val="#ppt_w"/>
                                          </p:val>
                                        </p:tav>
                                      </p:tavLst>
                                    </p:anim>
                                    <p:anim calcmode="lin" valueType="num">
                                      <p:cBhvr additive="repl">
                                        <p:cTn id="64" dur="1000" fill="hold"/>
                                        <p:tgtEl>
                                          <p:spTgt spid="7170">
                                            <p:txEl>
                                              <p:pRg st="8" end="8"/>
                                            </p:txEl>
                                          </p:spTgt>
                                        </p:tgtEl>
                                        <p:attrNameLst>
                                          <p:attrName>ppt_h</p:attrName>
                                        </p:attrNameLst>
                                      </p:cBhvr>
                                      <p:tavLst>
                                        <p:tav tm="100000">
                                          <p:val>
                                            <p:strVal val="#ppt_h"/>
                                          </p:val>
                                        </p:tav>
                                        <p:tav>
                                          <p:val>
                                            <p:strVal val="#ppt_h"/>
                                          </p:val>
                                        </p:tav>
                                      </p:tavLst>
                                    </p:anim>
                                    <p:animEffect transition="in" filter="fade">
                                      <p:cBhvr additive="repl">
                                        <p:cTn id="65" dur="1000"/>
                                        <p:tgtEl>
                                          <p:spTgt spid="7170">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fill="hold" nodeType="clickEffect">
                                  <p:stCondLst>
                                    <p:cond delay="0"/>
                                  </p:stCondLst>
                                  <p:childTnLst>
                                    <p:set>
                                      <p:cBhvr additive="repl">
                                        <p:cTn id="69" dur="1" fill="hold">
                                          <p:stCondLst>
                                            <p:cond delay="0"/>
                                          </p:stCondLst>
                                        </p:cTn>
                                        <p:tgtEl>
                                          <p:spTgt spid="7170">
                                            <p:txEl>
                                              <p:pRg st="9" end="9"/>
                                            </p:txEl>
                                          </p:spTgt>
                                        </p:tgtEl>
                                        <p:attrNameLst>
                                          <p:attrName>style.visibility</p:attrName>
                                        </p:attrNameLst>
                                      </p:cBhvr>
                                      <p:to>
                                        <p:strVal val="visible"/>
                                      </p:to>
                                    </p:set>
                                    <p:anim calcmode="lin" valueType="num">
                                      <p:cBhvr additive="repl">
                                        <p:cTn id="70" dur="1000" fill="hold"/>
                                        <p:tgtEl>
                                          <p:spTgt spid="7170">
                                            <p:txEl>
                                              <p:pRg st="9" end="9"/>
                                            </p:txEl>
                                          </p:spTgt>
                                        </p:tgtEl>
                                        <p:attrNameLst>
                                          <p:attrName>ppt_w</p:attrName>
                                        </p:attrNameLst>
                                      </p:cBhvr>
                                      <p:tavLst>
                                        <p:tav tm="100000">
                                          <p:val>
                                            <p:strVal val="#ppt_w*0.70"/>
                                          </p:val>
                                        </p:tav>
                                        <p:tav>
                                          <p:val>
                                            <p:strVal val="#ppt_w"/>
                                          </p:val>
                                        </p:tav>
                                      </p:tavLst>
                                    </p:anim>
                                    <p:anim calcmode="lin" valueType="num">
                                      <p:cBhvr additive="repl">
                                        <p:cTn id="71" dur="1000" fill="hold"/>
                                        <p:tgtEl>
                                          <p:spTgt spid="7170">
                                            <p:txEl>
                                              <p:pRg st="9" end="9"/>
                                            </p:txEl>
                                          </p:spTgt>
                                        </p:tgtEl>
                                        <p:attrNameLst>
                                          <p:attrName>ppt_h</p:attrName>
                                        </p:attrNameLst>
                                      </p:cBhvr>
                                      <p:tavLst>
                                        <p:tav tm="100000">
                                          <p:val>
                                            <p:strVal val="#ppt_h"/>
                                          </p:val>
                                        </p:tav>
                                        <p:tav>
                                          <p:val>
                                            <p:strVal val="#ppt_h"/>
                                          </p:val>
                                        </p:tav>
                                      </p:tavLst>
                                    </p:anim>
                                    <p:animEffect transition="in" filter="fade">
                                      <p:cBhvr additive="repl">
                                        <p:cTn id="72" dur="1000"/>
                                        <p:tgtEl>
                                          <p:spTgt spid="7170">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fill="hold" nodeType="clickEffect">
                                  <p:stCondLst>
                                    <p:cond delay="0"/>
                                  </p:stCondLst>
                                  <p:childTnLst>
                                    <p:set>
                                      <p:cBhvr additive="repl">
                                        <p:cTn id="76" dur="1" fill="hold">
                                          <p:stCondLst>
                                            <p:cond delay="0"/>
                                          </p:stCondLst>
                                        </p:cTn>
                                        <p:tgtEl>
                                          <p:spTgt spid="7170">
                                            <p:txEl>
                                              <p:pRg st="10" end="10"/>
                                            </p:txEl>
                                          </p:spTgt>
                                        </p:tgtEl>
                                        <p:attrNameLst>
                                          <p:attrName>style.visibility</p:attrName>
                                        </p:attrNameLst>
                                      </p:cBhvr>
                                      <p:to>
                                        <p:strVal val="visible"/>
                                      </p:to>
                                    </p:set>
                                    <p:anim calcmode="lin" valueType="num">
                                      <p:cBhvr additive="repl">
                                        <p:cTn id="77" dur="1000" fill="hold"/>
                                        <p:tgtEl>
                                          <p:spTgt spid="7170">
                                            <p:txEl>
                                              <p:pRg st="10" end="10"/>
                                            </p:txEl>
                                          </p:spTgt>
                                        </p:tgtEl>
                                        <p:attrNameLst>
                                          <p:attrName>ppt_w</p:attrName>
                                        </p:attrNameLst>
                                      </p:cBhvr>
                                      <p:tavLst>
                                        <p:tav tm="100000">
                                          <p:val>
                                            <p:strVal val="#ppt_w*0.70"/>
                                          </p:val>
                                        </p:tav>
                                        <p:tav>
                                          <p:val>
                                            <p:strVal val="#ppt_w"/>
                                          </p:val>
                                        </p:tav>
                                      </p:tavLst>
                                    </p:anim>
                                    <p:anim calcmode="lin" valueType="num">
                                      <p:cBhvr additive="repl">
                                        <p:cTn id="78" dur="1000" fill="hold"/>
                                        <p:tgtEl>
                                          <p:spTgt spid="7170">
                                            <p:txEl>
                                              <p:pRg st="10" end="10"/>
                                            </p:txEl>
                                          </p:spTgt>
                                        </p:tgtEl>
                                        <p:attrNameLst>
                                          <p:attrName>ppt_h</p:attrName>
                                        </p:attrNameLst>
                                      </p:cBhvr>
                                      <p:tavLst>
                                        <p:tav tm="100000">
                                          <p:val>
                                            <p:strVal val="#ppt_h"/>
                                          </p:val>
                                        </p:tav>
                                        <p:tav>
                                          <p:val>
                                            <p:strVal val="#ppt_h"/>
                                          </p:val>
                                        </p:tav>
                                      </p:tavLst>
                                    </p:anim>
                                    <p:animEffect transition="in" filter="fade">
                                      <p:cBhvr additive="repl">
                                        <p:cTn id="79" dur="1000"/>
                                        <p:tgtEl>
                                          <p:spTgt spid="7170">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6699"/>
            </a:gs>
            <a:gs pos="100000">
              <a:srgbClr val="2F2F46"/>
            </a:gs>
          </a:gsLst>
          <a:lin ang="2700000" scaled="1"/>
        </a:gradFill>
        <a:effectLst/>
      </p:bgPr>
    </p:bg>
    <p:spTree>
      <p:nvGrpSpPr>
        <p:cNvPr id="1" name=""/>
        <p:cNvGrpSpPr/>
        <p:nvPr/>
      </p:nvGrpSpPr>
      <p:grpSpPr>
        <a:xfrm>
          <a:off x="0" y="0"/>
          <a:ext cx="0" cy="0"/>
          <a:chOff x="0" y="0"/>
          <a:chExt cx="0" cy="0"/>
        </a:xfrm>
      </p:grpSpPr>
      <p:sp>
        <p:nvSpPr>
          <p:cNvPr id="8193" name="Rectangle 1"/>
          <p:cNvSpPr>
            <a:spLocks noGrp="1" noChangeArrowheads="1"/>
          </p:cNvSpPr>
          <p:nvPr>
            <p:ph type="title" idx="4294967295"/>
          </p:nvPr>
        </p:nvSpPr>
        <p:spPr>
          <a:xfrm>
            <a:off x="457200" y="201613"/>
            <a:ext cx="8229600" cy="11430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dirty="0">
                <a:latin typeface="Verdana" pitchFamily="32" charset="0"/>
              </a:rPr>
              <a:t>The Philosophy of Persecution</a:t>
            </a:r>
          </a:p>
        </p:txBody>
      </p:sp>
      <p:sp>
        <p:nvSpPr>
          <p:cNvPr id="8194" name="Rectangle 2"/>
          <p:cNvSpPr>
            <a:spLocks noGrp="1" noChangeArrowheads="1"/>
          </p:cNvSpPr>
          <p:nvPr>
            <p:ph type="body" idx="4294967295"/>
          </p:nvPr>
        </p:nvSpPr>
        <p:spPr>
          <a:xfrm>
            <a:off x="817563" y="1308100"/>
            <a:ext cx="7864475" cy="4835525"/>
          </a:xfrm>
          <a:ln/>
        </p:spPr>
        <p:txBody>
          <a:bodyPr/>
          <a:lstStyle/>
          <a:p>
            <a:pPr marL="547688" indent="-365125">
              <a:spcBef>
                <a:spcPts val="700"/>
              </a:spcBef>
              <a:buClr>
                <a:srgbClr val="A0A0FF"/>
              </a:buClr>
              <a:buSzPct val="80000"/>
              <a:buFont typeface="Wingdings" charset="2"/>
              <a:buChar char=""/>
              <a:tabLst>
                <a:tab pos="1117600" algn="l"/>
                <a:tab pos="2032000" algn="l"/>
                <a:tab pos="2946400" algn="l"/>
                <a:tab pos="3860800" algn="l"/>
                <a:tab pos="4775200" algn="l"/>
                <a:tab pos="5689600" algn="l"/>
                <a:tab pos="6604000" algn="l"/>
                <a:tab pos="7518400" algn="l"/>
                <a:tab pos="8432800" algn="l"/>
                <a:tab pos="9347200" algn="l"/>
                <a:tab pos="10261600" algn="l"/>
              </a:tabLst>
            </a:pPr>
            <a:r>
              <a:rPr lang="en-US" sz="2400" dirty="0">
                <a:latin typeface="Verdana" pitchFamily="32" charset="0"/>
              </a:rPr>
              <a:t>Is the gospel a message of peace?</a:t>
            </a:r>
          </a:p>
          <a:p>
            <a:pPr marL="914400" lvl="1" indent="-273050">
              <a:spcBef>
                <a:spcPts val="600"/>
              </a:spcBef>
              <a:buClr>
                <a:srgbClr val="A0A0FF"/>
              </a:buClr>
              <a:buSzPct val="80000"/>
              <a:buFont typeface="Wingdings" charset="2"/>
              <a:buChar char=""/>
              <a:tabLst>
                <a:tab pos="1117600" algn="l"/>
                <a:tab pos="2032000" algn="l"/>
                <a:tab pos="2946400" algn="l"/>
                <a:tab pos="3860800" algn="l"/>
                <a:tab pos="4775200" algn="l"/>
                <a:tab pos="5689600" algn="l"/>
                <a:tab pos="6604000" algn="l"/>
                <a:tab pos="7518400" algn="l"/>
                <a:tab pos="8432800" algn="l"/>
                <a:tab pos="9347200" algn="l"/>
                <a:tab pos="10261600" algn="l"/>
              </a:tabLst>
            </a:pPr>
            <a:r>
              <a:rPr lang="en-US" sz="2000" dirty="0">
                <a:latin typeface="Verdana" pitchFamily="32" charset="0"/>
              </a:rPr>
              <a:t>It is for those who unite under it</a:t>
            </a:r>
          </a:p>
          <a:p>
            <a:pPr marL="914400" lvl="1" indent="-273050">
              <a:spcBef>
                <a:spcPts val="600"/>
              </a:spcBef>
              <a:buClr>
                <a:srgbClr val="A0A0FF"/>
              </a:buClr>
              <a:buSzPct val="80000"/>
              <a:buFont typeface="Wingdings" charset="2"/>
              <a:buChar char=""/>
              <a:tabLst>
                <a:tab pos="1117600" algn="l"/>
                <a:tab pos="2032000" algn="l"/>
                <a:tab pos="2946400" algn="l"/>
                <a:tab pos="3860800" algn="l"/>
                <a:tab pos="4775200" algn="l"/>
                <a:tab pos="5689600" algn="l"/>
                <a:tab pos="6604000" algn="l"/>
                <a:tab pos="7518400" algn="l"/>
                <a:tab pos="8432800" algn="l"/>
                <a:tab pos="9347200" algn="l"/>
                <a:tab pos="10261600" algn="l"/>
              </a:tabLst>
            </a:pPr>
            <a:r>
              <a:rPr lang="en-US" sz="2000" dirty="0">
                <a:latin typeface="Verdana" pitchFamily="32" charset="0"/>
              </a:rPr>
              <a:t>But it is hated by Satan and his agents and therefore creates war</a:t>
            </a:r>
          </a:p>
          <a:p>
            <a:pPr marL="547688" indent="-365125">
              <a:spcBef>
                <a:spcPts val="500"/>
              </a:spcBef>
              <a:buClr>
                <a:srgbClr val="A0A0FF"/>
              </a:buClr>
              <a:buSzPct val="80000"/>
              <a:buFont typeface="Wingdings" charset="2"/>
              <a:buChar char=""/>
              <a:tabLst>
                <a:tab pos="1117600" algn="l"/>
                <a:tab pos="2032000" algn="l"/>
                <a:tab pos="2946400" algn="l"/>
                <a:tab pos="3860800" algn="l"/>
                <a:tab pos="4775200" algn="l"/>
                <a:tab pos="5689600" algn="l"/>
                <a:tab pos="6604000" algn="l"/>
                <a:tab pos="7518400" algn="l"/>
                <a:tab pos="8432800" algn="l"/>
                <a:tab pos="9347200" algn="l"/>
                <a:tab pos="10261600" algn="l"/>
              </a:tabLst>
            </a:pPr>
            <a:r>
              <a:rPr lang="en-US" sz="2400" dirty="0">
                <a:latin typeface="Verdana" pitchFamily="32" charset="0"/>
              </a:rPr>
              <a:t>Why does God permit persecution?</a:t>
            </a:r>
            <a:br>
              <a:rPr lang="en-US" sz="2400" dirty="0">
                <a:latin typeface="Verdana" pitchFamily="32" charset="0"/>
              </a:rPr>
            </a:br>
            <a:r>
              <a:rPr lang="en-US" sz="2400" dirty="0">
                <a:latin typeface="Verdana" pitchFamily="32" charset="0"/>
              </a:rPr>
              <a:t> </a:t>
            </a:r>
            <a:r>
              <a:rPr lang="en-US" sz="1600" dirty="0">
                <a:latin typeface="Verdana" pitchFamily="32" charset="0"/>
              </a:rPr>
              <a:t>(We can see the answer only outside of doubt)</a:t>
            </a:r>
          </a:p>
          <a:p>
            <a:pPr marL="914400" lvl="1" indent="-273050">
              <a:spcBef>
                <a:spcPts val="600"/>
              </a:spcBef>
              <a:buClr>
                <a:srgbClr val="A0A0FF"/>
              </a:buClr>
              <a:buSzPct val="80000"/>
              <a:buFont typeface="Wingdings" charset="2"/>
              <a:buChar char=""/>
              <a:tabLst>
                <a:tab pos="1117600" algn="l"/>
                <a:tab pos="2032000" algn="l"/>
                <a:tab pos="2946400" algn="l"/>
                <a:tab pos="3860800" algn="l"/>
                <a:tab pos="4775200" algn="l"/>
                <a:tab pos="5689600" algn="l"/>
                <a:tab pos="6604000" algn="l"/>
                <a:tab pos="7518400" algn="l"/>
                <a:tab pos="8432800" algn="l"/>
                <a:tab pos="9347200" algn="l"/>
                <a:tab pos="10261600" algn="l"/>
              </a:tabLst>
            </a:pPr>
            <a:r>
              <a:rPr lang="en-US" sz="2000" dirty="0">
                <a:latin typeface="Verdana" pitchFamily="32" charset="0"/>
              </a:rPr>
              <a:t>That the character of the wicked is revealed</a:t>
            </a:r>
          </a:p>
          <a:p>
            <a:pPr marL="914400" lvl="1" indent="-273050">
              <a:spcBef>
                <a:spcPts val="600"/>
              </a:spcBef>
              <a:buClr>
                <a:srgbClr val="A0A0FF"/>
              </a:buClr>
              <a:buSzPct val="80000"/>
              <a:buFont typeface="Wingdings" charset="2"/>
              <a:buChar char=""/>
              <a:tabLst>
                <a:tab pos="1117600" algn="l"/>
                <a:tab pos="2032000" algn="l"/>
                <a:tab pos="2946400" algn="l"/>
                <a:tab pos="3860800" algn="l"/>
                <a:tab pos="4775200" algn="l"/>
                <a:tab pos="5689600" algn="l"/>
                <a:tab pos="6604000" algn="l"/>
                <a:tab pos="7518400" algn="l"/>
                <a:tab pos="8432800" algn="l"/>
                <a:tab pos="9347200" algn="l"/>
                <a:tab pos="10261600" algn="l"/>
              </a:tabLst>
            </a:pPr>
            <a:r>
              <a:rPr lang="en-US" sz="2000" dirty="0">
                <a:latin typeface="Verdana" pitchFamily="32" charset="0"/>
              </a:rPr>
              <a:t>That God’s children are purified</a:t>
            </a:r>
          </a:p>
          <a:p>
            <a:pPr marL="914400" lvl="1" indent="-273050">
              <a:spcBef>
                <a:spcPts val="600"/>
              </a:spcBef>
              <a:buClr>
                <a:srgbClr val="A0A0FF"/>
              </a:buClr>
              <a:buSzPct val="80000"/>
              <a:buFont typeface="Wingdings" charset="2"/>
              <a:buChar char=""/>
              <a:tabLst>
                <a:tab pos="1117600" algn="l"/>
                <a:tab pos="2032000" algn="l"/>
                <a:tab pos="2946400" algn="l"/>
                <a:tab pos="3860800" algn="l"/>
                <a:tab pos="4775200" algn="l"/>
                <a:tab pos="5689600" algn="l"/>
                <a:tab pos="6604000" algn="l"/>
                <a:tab pos="7518400" algn="l"/>
                <a:tab pos="8432800" algn="l"/>
                <a:tab pos="9347200" algn="l"/>
                <a:tab pos="10261600" algn="l"/>
              </a:tabLst>
            </a:pPr>
            <a:r>
              <a:rPr lang="en-US" sz="2000" dirty="0">
                <a:latin typeface="Verdana" pitchFamily="32" charset="0"/>
              </a:rPr>
              <a:t>That the example of God’s children convinces others</a:t>
            </a:r>
          </a:p>
          <a:p>
            <a:pPr marL="914400" lvl="1" indent="-273050">
              <a:spcBef>
                <a:spcPts val="600"/>
              </a:spcBef>
              <a:buClr>
                <a:srgbClr val="A0A0FF"/>
              </a:buClr>
              <a:buSzPct val="80000"/>
              <a:buFont typeface="Wingdings" charset="2"/>
              <a:buChar char=""/>
              <a:tabLst>
                <a:tab pos="1117600" algn="l"/>
                <a:tab pos="2032000" algn="l"/>
                <a:tab pos="2946400" algn="l"/>
                <a:tab pos="3860800" algn="l"/>
                <a:tab pos="4775200" algn="l"/>
                <a:tab pos="5689600" algn="l"/>
                <a:tab pos="6604000" algn="l"/>
                <a:tab pos="7518400" algn="l"/>
                <a:tab pos="8432800" algn="l"/>
                <a:tab pos="9347200" algn="l"/>
                <a:tab pos="10261600" algn="l"/>
              </a:tabLst>
            </a:pPr>
            <a:r>
              <a:rPr lang="en-US" sz="2000" dirty="0">
                <a:latin typeface="Verdana" pitchFamily="32" charset="0"/>
              </a:rPr>
              <a:t>That God’s justice and mercy are revealed</a:t>
            </a:r>
          </a:p>
          <a:p>
            <a:pPr marL="547688" indent="-365125">
              <a:spcBef>
                <a:spcPts val="700"/>
              </a:spcBef>
              <a:buClr>
                <a:srgbClr val="A0A0FF"/>
              </a:buClr>
              <a:buSzPct val="80000"/>
              <a:buFont typeface="Wingdings" charset="2"/>
              <a:buChar char=""/>
              <a:tabLst>
                <a:tab pos="1117600" algn="l"/>
                <a:tab pos="2032000" algn="l"/>
                <a:tab pos="2946400" algn="l"/>
                <a:tab pos="3860800" algn="l"/>
                <a:tab pos="4775200" algn="l"/>
                <a:tab pos="5689600" algn="l"/>
                <a:tab pos="6604000" algn="l"/>
                <a:tab pos="7518400" algn="l"/>
                <a:tab pos="8432800" algn="l"/>
                <a:tab pos="9347200" algn="l"/>
                <a:tab pos="10261600" algn="l"/>
              </a:tabLst>
            </a:pPr>
            <a:r>
              <a:rPr lang="en-US" sz="2400" dirty="0">
                <a:latin typeface="Verdana" pitchFamily="32" charset="0"/>
              </a:rPr>
              <a:t>Why does persecution slumber?</a:t>
            </a:r>
          </a:p>
          <a:p>
            <a:pPr marL="914400" lvl="1" indent="-273050">
              <a:spcBef>
                <a:spcPts val="600"/>
              </a:spcBef>
              <a:buClr>
                <a:srgbClr val="A0A0FF"/>
              </a:buClr>
              <a:buSzPct val="80000"/>
              <a:buFont typeface="Wingdings" charset="2"/>
              <a:buChar char=""/>
              <a:tabLst>
                <a:tab pos="1117600" algn="l"/>
                <a:tab pos="2032000" algn="l"/>
                <a:tab pos="2946400" algn="l"/>
                <a:tab pos="3860800" algn="l"/>
                <a:tab pos="4775200" algn="l"/>
                <a:tab pos="5689600" algn="l"/>
                <a:tab pos="6604000" algn="l"/>
                <a:tab pos="7518400" algn="l"/>
                <a:tab pos="8432800" algn="l"/>
                <a:tab pos="9347200" algn="l"/>
                <a:tab pos="10261600" algn="l"/>
              </a:tabLst>
            </a:pPr>
            <a:r>
              <a:rPr lang="en-US" sz="2000" dirty="0">
                <a:latin typeface="Verdana" pitchFamily="32" charset="0"/>
              </a:rPr>
              <a:t>Because the church is conformed to the world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fill="hold" nodeType="clickEffect">
                                  <p:stCondLst>
                                    <p:cond delay="0"/>
                                  </p:stCondLst>
                                  <p:childTnLst>
                                    <p:set>
                                      <p:cBhvr additive="repl">
                                        <p:cTn id="6" dur="1" fill="hold">
                                          <p:stCondLst>
                                            <p:cond delay="0"/>
                                          </p:stCondLst>
                                        </p:cTn>
                                        <p:tgtEl>
                                          <p:spTgt spid="8194">
                                            <p:txEl>
                                              <p:pRg st="0" end="0"/>
                                            </p:txEl>
                                          </p:spTgt>
                                        </p:tgtEl>
                                        <p:attrNameLst>
                                          <p:attrName>style.visibility</p:attrName>
                                        </p:attrNameLst>
                                      </p:cBhvr>
                                      <p:to>
                                        <p:strVal val="visible"/>
                                      </p:to>
                                    </p:set>
                                    <p:anim calcmode="lin" valueType="num">
                                      <p:cBhvr additive="repl">
                                        <p:cTn id="7" dur="1000" fill="hold"/>
                                        <p:tgtEl>
                                          <p:spTgt spid="8194">
                                            <p:txEl>
                                              <p:pRg st="0" end="0"/>
                                            </p:txEl>
                                          </p:spTgt>
                                        </p:tgtEl>
                                        <p:attrNameLst>
                                          <p:attrName>ppt_w</p:attrName>
                                        </p:attrNameLst>
                                      </p:cBhvr>
                                      <p:tavLst>
                                        <p:tav tm="100000">
                                          <p:val>
                                            <p:strVal val="#ppt_w*0.70"/>
                                          </p:val>
                                        </p:tav>
                                        <p:tav>
                                          <p:val>
                                            <p:strVal val="#ppt_w"/>
                                          </p:val>
                                        </p:tav>
                                      </p:tavLst>
                                    </p:anim>
                                    <p:anim calcmode="lin" valueType="num">
                                      <p:cBhvr additive="repl">
                                        <p:cTn id="8" dur="1000" fill="hold"/>
                                        <p:tgtEl>
                                          <p:spTgt spid="8194">
                                            <p:txEl>
                                              <p:pRg st="0" end="0"/>
                                            </p:txEl>
                                          </p:spTgt>
                                        </p:tgtEl>
                                        <p:attrNameLst>
                                          <p:attrName>ppt_h</p:attrName>
                                        </p:attrNameLst>
                                      </p:cBhvr>
                                      <p:tavLst>
                                        <p:tav tm="100000">
                                          <p:val>
                                            <p:strVal val="#ppt_h"/>
                                          </p:val>
                                        </p:tav>
                                        <p:tav>
                                          <p:val>
                                            <p:strVal val="#ppt_h"/>
                                          </p:val>
                                        </p:tav>
                                      </p:tavLst>
                                    </p:anim>
                                    <p:animEffect transition="in" filter="fade">
                                      <p:cBhvr additive="repl">
                                        <p:cTn id="9" dur="1000"/>
                                        <p:tgtEl>
                                          <p:spTgt spid="819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fill="hold" nodeType="clickEffect">
                                  <p:stCondLst>
                                    <p:cond delay="0"/>
                                  </p:stCondLst>
                                  <p:childTnLst>
                                    <p:set>
                                      <p:cBhvr additive="repl">
                                        <p:cTn id="13" dur="1" fill="hold">
                                          <p:stCondLst>
                                            <p:cond delay="0"/>
                                          </p:stCondLst>
                                        </p:cTn>
                                        <p:tgtEl>
                                          <p:spTgt spid="8194">
                                            <p:txEl>
                                              <p:pRg st="1" end="1"/>
                                            </p:txEl>
                                          </p:spTgt>
                                        </p:tgtEl>
                                        <p:attrNameLst>
                                          <p:attrName>style.visibility</p:attrName>
                                        </p:attrNameLst>
                                      </p:cBhvr>
                                      <p:to>
                                        <p:strVal val="visible"/>
                                      </p:to>
                                    </p:set>
                                    <p:anim calcmode="lin" valueType="num">
                                      <p:cBhvr additive="repl">
                                        <p:cTn id="14" dur="1000" fill="hold"/>
                                        <p:tgtEl>
                                          <p:spTgt spid="8194">
                                            <p:txEl>
                                              <p:pRg st="1" end="1"/>
                                            </p:txEl>
                                          </p:spTgt>
                                        </p:tgtEl>
                                        <p:attrNameLst>
                                          <p:attrName>ppt_w</p:attrName>
                                        </p:attrNameLst>
                                      </p:cBhvr>
                                      <p:tavLst>
                                        <p:tav tm="100000">
                                          <p:val>
                                            <p:strVal val="#ppt_w*0.70"/>
                                          </p:val>
                                        </p:tav>
                                        <p:tav>
                                          <p:val>
                                            <p:strVal val="#ppt_w"/>
                                          </p:val>
                                        </p:tav>
                                      </p:tavLst>
                                    </p:anim>
                                    <p:anim calcmode="lin" valueType="num">
                                      <p:cBhvr additive="repl">
                                        <p:cTn id="15" dur="1000" fill="hold"/>
                                        <p:tgtEl>
                                          <p:spTgt spid="8194">
                                            <p:txEl>
                                              <p:pRg st="1" end="1"/>
                                            </p:txEl>
                                          </p:spTgt>
                                        </p:tgtEl>
                                        <p:attrNameLst>
                                          <p:attrName>ppt_h</p:attrName>
                                        </p:attrNameLst>
                                      </p:cBhvr>
                                      <p:tavLst>
                                        <p:tav tm="100000">
                                          <p:val>
                                            <p:strVal val="#ppt_h"/>
                                          </p:val>
                                        </p:tav>
                                        <p:tav>
                                          <p:val>
                                            <p:strVal val="#ppt_h"/>
                                          </p:val>
                                        </p:tav>
                                      </p:tavLst>
                                    </p:anim>
                                    <p:animEffect transition="in" filter="fade">
                                      <p:cBhvr additive="repl">
                                        <p:cTn id="16" dur="1000"/>
                                        <p:tgtEl>
                                          <p:spTgt spid="819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fill="hold" nodeType="clickEffect">
                                  <p:stCondLst>
                                    <p:cond delay="0"/>
                                  </p:stCondLst>
                                  <p:childTnLst>
                                    <p:set>
                                      <p:cBhvr additive="repl">
                                        <p:cTn id="20" dur="1" fill="hold">
                                          <p:stCondLst>
                                            <p:cond delay="0"/>
                                          </p:stCondLst>
                                        </p:cTn>
                                        <p:tgtEl>
                                          <p:spTgt spid="8194">
                                            <p:txEl>
                                              <p:pRg st="2" end="2"/>
                                            </p:txEl>
                                          </p:spTgt>
                                        </p:tgtEl>
                                        <p:attrNameLst>
                                          <p:attrName>style.visibility</p:attrName>
                                        </p:attrNameLst>
                                      </p:cBhvr>
                                      <p:to>
                                        <p:strVal val="visible"/>
                                      </p:to>
                                    </p:set>
                                    <p:anim calcmode="lin" valueType="num">
                                      <p:cBhvr additive="repl">
                                        <p:cTn id="21" dur="1000" fill="hold"/>
                                        <p:tgtEl>
                                          <p:spTgt spid="8194">
                                            <p:txEl>
                                              <p:pRg st="2" end="2"/>
                                            </p:txEl>
                                          </p:spTgt>
                                        </p:tgtEl>
                                        <p:attrNameLst>
                                          <p:attrName>ppt_w</p:attrName>
                                        </p:attrNameLst>
                                      </p:cBhvr>
                                      <p:tavLst>
                                        <p:tav tm="100000">
                                          <p:val>
                                            <p:strVal val="#ppt_w*0.70"/>
                                          </p:val>
                                        </p:tav>
                                        <p:tav>
                                          <p:val>
                                            <p:strVal val="#ppt_w"/>
                                          </p:val>
                                        </p:tav>
                                      </p:tavLst>
                                    </p:anim>
                                    <p:anim calcmode="lin" valueType="num">
                                      <p:cBhvr additive="repl">
                                        <p:cTn id="22" dur="1000" fill="hold"/>
                                        <p:tgtEl>
                                          <p:spTgt spid="8194">
                                            <p:txEl>
                                              <p:pRg st="2" end="2"/>
                                            </p:txEl>
                                          </p:spTgt>
                                        </p:tgtEl>
                                        <p:attrNameLst>
                                          <p:attrName>ppt_h</p:attrName>
                                        </p:attrNameLst>
                                      </p:cBhvr>
                                      <p:tavLst>
                                        <p:tav tm="100000">
                                          <p:val>
                                            <p:strVal val="#ppt_h"/>
                                          </p:val>
                                        </p:tav>
                                        <p:tav>
                                          <p:val>
                                            <p:strVal val="#ppt_h"/>
                                          </p:val>
                                        </p:tav>
                                      </p:tavLst>
                                    </p:anim>
                                    <p:animEffect transition="in" filter="fade">
                                      <p:cBhvr additive="repl">
                                        <p:cTn id="23" dur="1000"/>
                                        <p:tgtEl>
                                          <p:spTgt spid="8194">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fill="hold" nodeType="clickEffect">
                                  <p:stCondLst>
                                    <p:cond delay="0"/>
                                  </p:stCondLst>
                                  <p:childTnLst>
                                    <p:set>
                                      <p:cBhvr additive="repl">
                                        <p:cTn id="27" dur="1" fill="hold">
                                          <p:stCondLst>
                                            <p:cond delay="0"/>
                                          </p:stCondLst>
                                        </p:cTn>
                                        <p:tgtEl>
                                          <p:spTgt spid="8194">
                                            <p:txEl>
                                              <p:pRg st="3" end="3"/>
                                            </p:txEl>
                                          </p:spTgt>
                                        </p:tgtEl>
                                        <p:attrNameLst>
                                          <p:attrName>style.visibility</p:attrName>
                                        </p:attrNameLst>
                                      </p:cBhvr>
                                      <p:to>
                                        <p:strVal val="visible"/>
                                      </p:to>
                                    </p:set>
                                    <p:anim calcmode="lin" valueType="num">
                                      <p:cBhvr additive="repl">
                                        <p:cTn id="28" dur="1000" fill="hold"/>
                                        <p:tgtEl>
                                          <p:spTgt spid="8194">
                                            <p:txEl>
                                              <p:pRg st="3" end="3"/>
                                            </p:txEl>
                                          </p:spTgt>
                                        </p:tgtEl>
                                        <p:attrNameLst>
                                          <p:attrName>ppt_w</p:attrName>
                                        </p:attrNameLst>
                                      </p:cBhvr>
                                      <p:tavLst>
                                        <p:tav tm="100000">
                                          <p:val>
                                            <p:strVal val="#ppt_w*0.70"/>
                                          </p:val>
                                        </p:tav>
                                        <p:tav>
                                          <p:val>
                                            <p:strVal val="#ppt_w"/>
                                          </p:val>
                                        </p:tav>
                                      </p:tavLst>
                                    </p:anim>
                                    <p:anim calcmode="lin" valueType="num">
                                      <p:cBhvr additive="repl">
                                        <p:cTn id="29" dur="1000" fill="hold"/>
                                        <p:tgtEl>
                                          <p:spTgt spid="8194">
                                            <p:txEl>
                                              <p:pRg st="3" end="3"/>
                                            </p:txEl>
                                          </p:spTgt>
                                        </p:tgtEl>
                                        <p:attrNameLst>
                                          <p:attrName>ppt_h</p:attrName>
                                        </p:attrNameLst>
                                      </p:cBhvr>
                                      <p:tavLst>
                                        <p:tav tm="100000">
                                          <p:val>
                                            <p:strVal val="#ppt_h"/>
                                          </p:val>
                                        </p:tav>
                                        <p:tav>
                                          <p:val>
                                            <p:strVal val="#ppt_h"/>
                                          </p:val>
                                        </p:tav>
                                      </p:tavLst>
                                    </p:anim>
                                    <p:animEffect transition="in" filter="fade">
                                      <p:cBhvr additive="repl">
                                        <p:cTn id="30" dur="1000"/>
                                        <p:tgtEl>
                                          <p:spTgt spid="8194">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fill="hold" nodeType="clickEffect">
                                  <p:stCondLst>
                                    <p:cond delay="0"/>
                                  </p:stCondLst>
                                  <p:childTnLst>
                                    <p:set>
                                      <p:cBhvr additive="repl">
                                        <p:cTn id="34" dur="1" fill="hold">
                                          <p:stCondLst>
                                            <p:cond delay="0"/>
                                          </p:stCondLst>
                                        </p:cTn>
                                        <p:tgtEl>
                                          <p:spTgt spid="8194">
                                            <p:txEl>
                                              <p:pRg st="4" end="4"/>
                                            </p:txEl>
                                          </p:spTgt>
                                        </p:tgtEl>
                                        <p:attrNameLst>
                                          <p:attrName>style.visibility</p:attrName>
                                        </p:attrNameLst>
                                      </p:cBhvr>
                                      <p:to>
                                        <p:strVal val="visible"/>
                                      </p:to>
                                    </p:set>
                                    <p:anim calcmode="lin" valueType="num">
                                      <p:cBhvr additive="repl">
                                        <p:cTn id="35" dur="1000" fill="hold"/>
                                        <p:tgtEl>
                                          <p:spTgt spid="8194">
                                            <p:txEl>
                                              <p:pRg st="4" end="4"/>
                                            </p:txEl>
                                          </p:spTgt>
                                        </p:tgtEl>
                                        <p:attrNameLst>
                                          <p:attrName>ppt_w</p:attrName>
                                        </p:attrNameLst>
                                      </p:cBhvr>
                                      <p:tavLst>
                                        <p:tav tm="100000">
                                          <p:val>
                                            <p:strVal val="#ppt_w*0.70"/>
                                          </p:val>
                                        </p:tav>
                                        <p:tav>
                                          <p:val>
                                            <p:strVal val="#ppt_w"/>
                                          </p:val>
                                        </p:tav>
                                      </p:tavLst>
                                    </p:anim>
                                    <p:anim calcmode="lin" valueType="num">
                                      <p:cBhvr additive="repl">
                                        <p:cTn id="36" dur="1000" fill="hold"/>
                                        <p:tgtEl>
                                          <p:spTgt spid="8194">
                                            <p:txEl>
                                              <p:pRg st="4" end="4"/>
                                            </p:txEl>
                                          </p:spTgt>
                                        </p:tgtEl>
                                        <p:attrNameLst>
                                          <p:attrName>ppt_h</p:attrName>
                                        </p:attrNameLst>
                                      </p:cBhvr>
                                      <p:tavLst>
                                        <p:tav tm="100000">
                                          <p:val>
                                            <p:strVal val="#ppt_h"/>
                                          </p:val>
                                        </p:tav>
                                        <p:tav>
                                          <p:val>
                                            <p:strVal val="#ppt_h"/>
                                          </p:val>
                                        </p:tav>
                                      </p:tavLst>
                                    </p:anim>
                                    <p:animEffect transition="in" filter="fade">
                                      <p:cBhvr additive="repl">
                                        <p:cTn id="37" dur="1000"/>
                                        <p:tgtEl>
                                          <p:spTgt spid="8194">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fill="hold" nodeType="clickEffect">
                                  <p:stCondLst>
                                    <p:cond delay="0"/>
                                  </p:stCondLst>
                                  <p:childTnLst>
                                    <p:set>
                                      <p:cBhvr additive="repl">
                                        <p:cTn id="41" dur="1" fill="hold">
                                          <p:stCondLst>
                                            <p:cond delay="0"/>
                                          </p:stCondLst>
                                        </p:cTn>
                                        <p:tgtEl>
                                          <p:spTgt spid="8194">
                                            <p:txEl>
                                              <p:pRg st="5" end="5"/>
                                            </p:txEl>
                                          </p:spTgt>
                                        </p:tgtEl>
                                        <p:attrNameLst>
                                          <p:attrName>style.visibility</p:attrName>
                                        </p:attrNameLst>
                                      </p:cBhvr>
                                      <p:to>
                                        <p:strVal val="visible"/>
                                      </p:to>
                                    </p:set>
                                    <p:anim calcmode="lin" valueType="num">
                                      <p:cBhvr additive="repl">
                                        <p:cTn id="42" dur="1000" fill="hold"/>
                                        <p:tgtEl>
                                          <p:spTgt spid="8194">
                                            <p:txEl>
                                              <p:pRg st="5" end="5"/>
                                            </p:txEl>
                                          </p:spTgt>
                                        </p:tgtEl>
                                        <p:attrNameLst>
                                          <p:attrName>ppt_w</p:attrName>
                                        </p:attrNameLst>
                                      </p:cBhvr>
                                      <p:tavLst>
                                        <p:tav tm="100000">
                                          <p:val>
                                            <p:strVal val="#ppt_w*0.70"/>
                                          </p:val>
                                        </p:tav>
                                        <p:tav>
                                          <p:val>
                                            <p:strVal val="#ppt_w"/>
                                          </p:val>
                                        </p:tav>
                                      </p:tavLst>
                                    </p:anim>
                                    <p:anim calcmode="lin" valueType="num">
                                      <p:cBhvr additive="repl">
                                        <p:cTn id="43" dur="1000" fill="hold"/>
                                        <p:tgtEl>
                                          <p:spTgt spid="8194">
                                            <p:txEl>
                                              <p:pRg st="5" end="5"/>
                                            </p:txEl>
                                          </p:spTgt>
                                        </p:tgtEl>
                                        <p:attrNameLst>
                                          <p:attrName>ppt_h</p:attrName>
                                        </p:attrNameLst>
                                      </p:cBhvr>
                                      <p:tavLst>
                                        <p:tav tm="100000">
                                          <p:val>
                                            <p:strVal val="#ppt_h"/>
                                          </p:val>
                                        </p:tav>
                                        <p:tav>
                                          <p:val>
                                            <p:strVal val="#ppt_h"/>
                                          </p:val>
                                        </p:tav>
                                      </p:tavLst>
                                    </p:anim>
                                    <p:animEffect transition="in" filter="fade">
                                      <p:cBhvr additive="repl">
                                        <p:cTn id="44" dur="1000"/>
                                        <p:tgtEl>
                                          <p:spTgt spid="8194">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fill="hold" nodeType="clickEffect">
                                  <p:stCondLst>
                                    <p:cond delay="0"/>
                                  </p:stCondLst>
                                  <p:childTnLst>
                                    <p:set>
                                      <p:cBhvr additive="repl">
                                        <p:cTn id="48" dur="1" fill="hold">
                                          <p:stCondLst>
                                            <p:cond delay="0"/>
                                          </p:stCondLst>
                                        </p:cTn>
                                        <p:tgtEl>
                                          <p:spTgt spid="8194">
                                            <p:txEl>
                                              <p:pRg st="6" end="6"/>
                                            </p:txEl>
                                          </p:spTgt>
                                        </p:tgtEl>
                                        <p:attrNameLst>
                                          <p:attrName>style.visibility</p:attrName>
                                        </p:attrNameLst>
                                      </p:cBhvr>
                                      <p:to>
                                        <p:strVal val="visible"/>
                                      </p:to>
                                    </p:set>
                                    <p:anim calcmode="lin" valueType="num">
                                      <p:cBhvr additive="repl">
                                        <p:cTn id="49" dur="1000" fill="hold"/>
                                        <p:tgtEl>
                                          <p:spTgt spid="8194">
                                            <p:txEl>
                                              <p:pRg st="6" end="6"/>
                                            </p:txEl>
                                          </p:spTgt>
                                        </p:tgtEl>
                                        <p:attrNameLst>
                                          <p:attrName>ppt_w</p:attrName>
                                        </p:attrNameLst>
                                      </p:cBhvr>
                                      <p:tavLst>
                                        <p:tav tm="100000">
                                          <p:val>
                                            <p:strVal val="#ppt_w*0.70"/>
                                          </p:val>
                                        </p:tav>
                                        <p:tav>
                                          <p:val>
                                            <p:strVal val="#ppt_w"/>
                                          </p:val>
                                        </p:tav>
                                      </p:tavLst>
                                    </p:anim>
                                    <p:anim calcmode="lin" valueType="num">
                                      <p:cBhvr additive="repl">
                                        <p:cTn id="50" dur="1000" fill="hold"/>
                                        <p:tgtEl>
                                          <p:spTgt spid="8194">
                                            <p:txEl>
                                              <p:pRg st="6" end="6"/>
                                            </p:txEl>
                                          </p:spTgt>
                                        </p:tgtEl>
                                        <p:attrNameLst>
                                          <p:attrName>ppt_h</p:attrName>
                                        </p:attrNameLst>
                                      </p:cBhvr>
                                      <p:tavLst>
                                        <p:tav tm="100000">
                                          <p:val>
                                            <p:strVal val="#ppt_h"/>
                                          </p:val>
                                        </p:tav>
                                        <p:tav>
                                          <p:val>
                                            <p:strVal val="#ppt_h"/>
                                          </p:val>
                                        </p:tav>
                                      </p:tavLst>
                                    </p:anim>
                                    <p:animEffect transition="in" filter="fade">
                                      <p:cBhvr additive="repl">
                                        <p:cTn id="51" dur="1000"/>
                                        <p:tgtEl>
                                          <p:spTgt spid="8194">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fill="hold" nodeType="clickEffect">
                                  <p:stCondLst>
                                    <p:cond delay="0"/>
                                  </p:stCondLst>
                                  <p:childTnLst>
                                    <p:set>
                                      <p:cBhvr additive="repl">
                                        <p:cTn id="55" dur="1" fill="hold">
                                          <p:stCondLst>
                                            <p:cond delay="0"/>
                                          </p:stCondLst>
                                        </p:cTn>
                                        <p:tgtEl>
                                          <p:spTgt spid="8194">
                                            <p:txEl>
                                              <p:pRg st="7" end="7"/>
                                            </p:txEl>
                                          </p:spTgt>
                                        </p:tgtEl>
                                        <p:attrNameLst>
                                          <p:attrName>style.visibility</p:attrName>
                                        </p:attrNameLst>
                                      </p:cBhvr>
                                      <p:to>
                                        <p:strVal val="visible"/>
                                      </p:to>
                                    </p:set>
                                    <p:anim calcmode="lin" valueType="num">
                                      <p:cBhvr additive="repl">
                                        <p:cTn id="56" dur="1000" fill="hold"/>
                                        <p:tgtEl>
                                          <p:spTgt spid="8194">
                                            <p:txEl>
                                              <p:pRg st="7" end="7"/>
                                            </p:txEl>
                                          </p:spTgt>
                                        </p:tgtEl>
                                        <p:attrNameLst>
                                          <p:attrName>ppt_w</p:attrName>
                                        </p:attrNameLst>
                                      </p:cBhvr>
                                      <p:tavLst>
                                        <p:tav tm="100000">
                                          <p:val>
                                            <p:strVal val="#ppt_w*0.70"/>
                                          </p:val>
                                        </p:tav>
                                        <p:tav>
                                          <p:val>
                                            <p:strVal val="#ppt_w"/>
                                          </p:val>
                                        </p:tav>
                                      </p:tavLst>
                                    </p:anim>
                                    <p:anim calcmode="lin" valueType="num">
                                      <p:cBhvr additive="repl">
                                        <p:cTn id="57" dur="1000" fill="hold"/>
                                        <p:tgtEl>
                                          <p:spTgt spid="8194">
                                            <p:txEl>
                                              <p:pRg st="7" end="7"/>
                                            </p:txEl>
                                          </p:spTgt>
                                        </p:tgtEl>
                                        <p:attrNameLst>
                                          <p:attrName>ppt_h</p:attrName>
                                        </p:attrNameLst>
                                      </p:cBhvr>
                                      <p:tavLst>
                                        <p:tav tm="100000">
                                          <p:val>
                                            <p:strVal val="#ppt_h"/>
                                          </p:val>
                                        </p:tav>
                                        <p:tav>
                                          <p:val>
                                            <p:strVal val="#ppt_h"/>
                                          </p:val>
                                        </p:tav>
                                      </p:tavLst>
                                    </p:anim>
                                    <p:animEffect transition="in" filter="fade">
                                      <p:cBhvr additive="repl">
                                        <p:cTn id="58" dur="1000"/>
                                        <p:tgtEl>
                                          <p:spTgt spid="8194">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fill="hold" nodeType="clickEffect">
                                  <p:stCondLst>
                                    <p:cond delay="0"/>
                                  </p:stCondLst>
                                  <p:childTnLst>
                                    <p:set>
                                      <p:cBhvr additive="repl">
                                        <p:cTn id="62" dur="1" fill="hold">
                                          <p:stCondLst>
                                            <p:cond delay="0"/>
                                          </p:stCondLst>
                                        </p:cTn>
                                        <p:tgtEl>
                                          <p:spTgt spid="8194">
                                            <p:txEl>
                                              <p:pRg st="8" end="8"/>
                                            </p:txEl>
                                          </p:spTgt>
                                        </p:tgtEl>
                                        <p:attrNameLst>
                                          <p:attrName>style.visibility</p:attrName>
                                        </p:attrNameLst>
                                      </p:cBhvr>
                                      <p:to>
                                        <p:strVal val="visible"/>
                                      </p:to>
                                    </p:set>
                                    <p:anim calcmode="lin" valueType="num">
                                      <p:cBhvr additive="repl">
                                        <p:cTn id="63" dur="1000" fill="hold"/>
                                        <p:tgtEl>
                                          <p:spTgt spid="8194">
                                            <p:txEl>
                                              <p:pRg st="8" end="8"/>
                                            </p:txEl>
                                          </p:spTgt>
                                        </p:tgtEl>
                                        <p:attrNameLst>
                                          <p:attrName>ppt_w</p:attrName>
                                        </p:attrNameLst>
                                      </p:cBhvr>
                                      <p:tavLst>
                                        <p:tav tm="100000">
                                          <p:val>
                                            <p:strVal val="#ppt_w*0.70"/>
                                          </p:val>
                                        </p:tav>
                                        <p:tav>
                                          <p:val>
                                            <p:strVal val="#ppt_w"/>
                                          </p:val>
                                        </p:tav>
                                      </p:tavLst>
                                    </p:anim>
                                    <p:anim calcmode="lin" valueType="num">
                                      <p:cBhvr additive="repl">
                                        <p:cTn id="64" dur="1000" fill="hold"/>
                                        <p:tgtEl>
                                          <p:spTgt spid="8194">
                                            <p:txEl>
                                              <p:pRg st="8" end="8"/>
                                            </p:txEl>
                                          </p:spTgt>
                                        </p:tgtEl>
                                        <p:attrNameLst>
                                          <p:attrName>ppt_h</p:attrName>
                                        </p:attrNameLst>
                                      </p:cBhvr>
                                      <p:tavLst>
                                        <p:tav tm="100000">
                                          <p:val>
                                            <p:strVal val="#ppt_h"/>
                                          </p:val>
                                        </p:tav>
                                        <p:tav>
                                          <p:val>
                                            <p:strVal val="#ppt_h"/>
                                          </p:val>
                                        </p:tav>
                                      </p:tavLst>
                                    </p:anim>
                                    <p:animEffect transition="in" filter="fade">
                                      <p:cBhvr additive="repl">
                                        <p:cTn id="65" dur="1000"/>
                                        <p:tgtEl>
                                          <p:spTgt spid="8194">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fill="hold" nodeType="clickEffect">
                                  <p:stCondLst>
                                    <p:cond delay="0"/>
                                  </p:stCondLst>
                                  <p:childTnLst>
                                    <p:set>
                                      <p:cBhvr additive="repl">
                                        <p:cTn id="69" dur="1" fill="hold">
                                          <p:stCondLst>
                                            <p:cond delay="0"/>
                                          </p:stCondLst>
                                        </p:cTn>
                                        <p:tgtEl>
                                          <p:spTgt spid="8194">
                                            <p:txEl>
                                              <p:pRg st="9" end="9"/>
                                            </p:txEl>
                                          </p:spTgt>
                                        </p:tgtEl>
                                        <p:attrNameLst>
                                          <p:attrName>style.visibility</p:attrName>
                                        </p:attrNameLst>
                                      </p:cBhvr>
                                      <p:to>
                                        <p:strVal val="visible"/>
                                      </p:to>
                                    </p:set>
                                    <p:anim calcmode="lin" valueType="num">
                                      <p:cBhvr additive="repl">
                                        <p:cTn id="70" dur="1000" fill="hold"/>
                                        <p:tgtEl>
                                          <p:spTgt spid="8194">
                                            <p:txEl>
                                              <p:pRg st="9" end="9"/>
                                            </p:txEl>
                                          </p:spTgt>
                                        </p:tgtEl>
                                        <p:attrNameLst>
                                          <p:attrName>ppt_w</p:attrName>
                                        </p:attrNameLst>
                                      </p:cBhvr>
                                      <p:tavLst>
                                        <p:tav tm="100000">
                                          <p:val>
                                            <p:strVal val="#ppt_w*0.70"/>
                                          </p:val>
                                        </p:tav>
                                        <p:tav>
                                          <p:val>
                                            <p:strVal val="#ppt_w"/>
                                          </p:val>
                                        </p:tav>
                                      </p:tavLst>
                                    </p:anim>
                                    <p:anim calcmode="lin" valueType="num">
                                      <p:cBhvr additive="repl">
                                        <p:cTn id="71" dur="1000" fill="hold"/>
                                        <p:tgtEl>
                                          <p:spTgt spid="8194">
                                            <p:txEl>
                                              <p:pRg st="9" end="9"/>
                                            </p:txEl>
                                          </p:spTgt>
                                        </p:tgtEl>
                                        <p:attrNameLst>
                                          <p:attrName>ppt_h</p:attrName>
                                        </p:attrNameLst>
                                      </p:cBhvr>
                                      <p:tavLst>
                                        <p:tav tm="100000">
                                          <p:val>
                                            <p:strVal val="#ppt_h"/>
                                          </p:val>
                                        </p:tav>
                                        <p:tav>
                                          <p:val>
                                            <p:strVal val="#ppt_h"/>
                                          </p:val>
                                        </p:tav>
                                      </p:tavLst>
                                    </p:anim>
                                    <p:animEffect transition="in" filter="fade">
                                      <p:cBhvr additive="repl">
                                        <p:cTn id="72" dur="1000"/>
                                        <p:tgtEl>
                                          <p:spTgt spid="819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6699"/>
            </a:gs>
            <a:gs pos="100000">
              <a:srgbClr val="2F2F46"/>
            </a:gs>
          </a:gsLst>
          <a:lin ang="2700000" scaled="1"/>
        </a:gradFill>
        <a:effectLst/>
      </p:bgPr>
    </p:bg>
    <p:spTree>
      <p:nvGrpSpPr>
        <p:cNvPr id="1" name=""/>
        <p:cNvGrpSpPr/>
        <p:nvPr/>
      </p:nvGrpSpPr>
      <p:grpSpPr>
        <a:xfrm>
          <a:off x="0" y="0"/>
          <a:ext cx="0" cy="0"/>
          <a:chOff x="0" y="0"/>
          <a:chExt cx="0" cy="0"/>
        </a:xfrm>
      </p:grpSpPr>
      <p:sp>
        <p:nvSpPr>
          <p:cNvPr id="9217" name="Rectangle 1"/>
          <p:cNvSpPr>
            <a:spLocks noGrp="1" noChangeArrowheads="1"/>
          </p:cNvSpPr>
          <p:nvPr>
            <p:ph type="title" idx="4294967295"/>
          </p:nvPr>
        </p:nvSpPr>
        <p:spPr>
          <a:xfrm>
            <a:off x="457200" y="274638"/>
            <a:ext cx="8229600" cy="11430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dirty="0">
                <a:latin typeface="Verdana" pitchFamily="34" charset="0"/>
                <a:ea typeface="Verdana" pitchFamily="34" charset="0"/>
                <a:cs typeface="Verdana" pitchFamily="34" charset="0"/>
              </a:rPr>
              <a:t>Question</a:t>
            </a:r>
          </a:p>
        </p:txBody>
      </p:sp>
      <p:sp>
        <p:nvSpPr>
          <p:cNvPr id="9218" name="Rectangle 2"/>
          <p:cNvSpPr>
            <a:spLocks noGrp="1" noChangeArrowheads="1"/>
          </p:cNvSpPr>
          <p:nvPr>
            <p:ph type="body" idx="4294967295"/>
          </p:nvPr>
        </p:nvSpPr>
        <p:spPr>
          <a:xfrm>
            <a:off x="822325" y="1528763"/>
            <a:ext cx="7589838" cy="4533900"/>
          </a:xfrm>
          <a:ln/>
        </p:spPr>
        <p:txBody>
          <a:bodyPr/>
          <a:lstStyle/>
          <a:p>
            <a:pPr marL="341313" indent="-341313">
              <a:lnSpc>
                <a:spcPct val="90000"/>
              </a:lnSpc>
              <a:spcBef>
                <a:spcPts val="1013"/>
              </a:spcBef>
              <a:buClr>
                <a:srgbClr val="A0A0FF"/>
              </a:buClr>
              <a:buSzPct val="80000"/>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latin typeface="Verdana" pitchFamily="34" charset="0"/>
                <a:ea typeface="Verdana" pitchFamily="34" charset="0"/>
                <a:cs typeface="Verdana" pitchFamily="34" charset="0"/>
              </a:rPr>
              <a:t>“Trial and persecution will come to all who, in obedience to the Word of God, refuse to worship this false </a:t>
            </a:r>
            <a:r>
              <a:rPr lang="en-US" sz="1800" dirty="0" err="1">
                <a:latin typeface="Verdana" pitchFamily="34" charset="0"/>
                <a:ea typeface="Verdana" pitchFamily="34" charset="0"/>
                <a:cs typeface="Verdana" pitchFamily="34" charset="0"/>
              </a:rPr>
              <a:t>sabbath</a:t>
            </a:r>
            <a:r>
              <a:rPr lang="en-US" sz="1800" dirty="0">
                <a:latin typeface="Verdana" pitchFamily="34" charset="0"/>
                <a:ea typeface="Verdana" pitchFamily="34" charset="0"/>
                <a:cs typeface="Verdana" pitchFamily="34" charset="0"/>
              </a:rPr>
              <a:t>. Force is the last resort of every false religion. At first it tries attraction, as the king of Babylon tried the power of music and outward show. If these attractions, invented by men inspired by Satan, failed to make men worship the image, the hungry flames of the furnace were ready to consume them.” The SDA Bible Commentary, vol. 7, p. 976</a:t>
            </a:r>
          </a:p>
          <a:p>
            <a:pPr marL="341313" indent="-341313">
              <a:lnSpc>
                <a:spcPct val="90000"/>
              </a:lnSpc>
              <a:spcBef>
                <a:spcPts val="1013"/>
              </a:spcBef>
              <a:buClr>
                <a:srgbClr val="A0A0FF"/>
              </a:buClr>
              <a:buSzPct val="80000"/>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latin typeface="Verdana" pitchFamily="34" charset="0"/>
                <a:ea typeface="Verdana" pitchFamily="34" charset="0"/>
                <a:cs typeface="Verdana" pitchFamily="34" charset="0"/>
              </a:rPr>
              <a:t>“The great adversary now endeavored to gain by artifice what he had failed to secure by force. Persecution ceased, and in its stead were substituted the dangerous allurements of temporal prosperity and worldly honor…Now the church was in fearful peril. Prison, torture, fire, and sword were blessings in comparison with this.” The Great Controversy, p. 42</a:t>
            </a:r>
          </a:p>
          <a:p>
            <a:pPr marL="341313" indent="-341313">
              <a:lnSpc>
                <a:spcPct val="90000"/>
              </a:lnSpc>
              <a:spcBef>
                <a:spcPts val="1013"/>
              </a:spcBef>
              <a:buClr>
                <a:srgbClr val="A0A0FF"/>
              </a:buClr>
              <a:buSzPct val="80000"/>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latin typeface="Verdana" pitchFamily="34" charset="0"/>
                <a:ea typeface="Verdana" pitchFamily="34" charset="0"/>
                <a:cs typeface="Verdana" pitchFamily="34" charset="0"/>
              </a:rPr>
              <a:t>Explain the seeming contradiction!</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fill="hold" nodeType="clickEffect">
                                  <p:stCondLst>
                                    <p:cond delay="0"/>
                                  </p:stCondLst>
                                  <p:childTnLst>
                                    <p:set>
                                      <p:cBhvr additive="repl">
                                        <p:cTn id="6" dur="1" fill="hold">
                                          <p:stCondLst>
                                            <p:cond delay="0"/>
                                          </p:stCondLst>
                                        </p:cTn>
                                        <p:tgtEl>
                                          <p:spTgt spid="9218">
                                            <p:txEl>
                                              <p:pRg st="0" end="0"/>
                                            </p:txEl>
                                          </p:spTgt>
                                        </p:tgtEl>
                                        <p:attrNameLst>
                                          <p:attrName>style.visibility</p:attrName>
                                        </p:attrNameLst>
                                      </p:cBhvr>
                                      <p:to>
                                        <p:strVal val="visible"/>
                                      </p:to>
                                    </p:set>
                                    <p:anim calcmode="lin" valueType="num">
                                      <p:cBhvr additive="repl">
                                        <p:cTn id="7" dur="1000" fill="hold"/>
                                        <p:tgtEl>
                                          <p:spTgt spid="9218">
                                            <p:txEl>
                                              <p:pRg st="0" end="0"/>
                                            </p:txEl>
                                          </p:spTgt>
                                        </p:tgtEl>
                                        <p:attrNameLst>
                                          <p:attrName>ppt_w</p:attrName>
                                        </p:attrNameLst>
                                      </p:cBhvr>
                                      <p:tavLst>
                                        <p:tav tm="100000">
                                          <p:val>
                                            <p:strVal val="#ppt_w*0.70"/>
                                          </p:val>
                                        </p:tav>
                                        <p:tav>
                                          <p:val>
                                            <p:strVal val="#ppt_w"/>
                                          </p:val>
                                        </p:tav>
                                      </p:tavLst>
                                    </p:anim>
                                    <p:anim calcmode="lin" valueType="num">
                                      <p:cBhvr additive="repl">
                                        <p:cTn id="8" dur="1000" fill="hold"/>
                                        <p:tgtEl>
                                          <p:spTgt spid="9218">
                                            <p:txEl>
                                              <p:pRg st="0" end="0"/>
                                            </p:txEl>
                                          </p:spTgt>
                                        </p:tgtEl>
                                        <p:attrNameLst>
                                          <p:attrName>ppt_h</p:attrName>
                                        </p:attrNameLst>
                                      </p:cBhvr>
                                      <p:tavLst>
                                        <p:tav tm="100000">
                                          <p:val>
                                            <p:strVal val="#ppt_h"/>
                                          </p:val>
                                        </p:tav>
                                        <p:tav>
                                          <p:val>
                                            <p:strVal val="#ppt_h"/>
                                          </p:val>
                                        </p:tav>
                                      </p:tavLst>
                                    </p:anim>
                                    <p:animEffect transition="in" filter="fade">
                                      <p:cBhvr additive="repl">
                                        <p:cTn id="9" dur="1000"/>
                                        <p:tgtEl>
                                          <p:spTgt spid="921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fill="hold" nodeType="clickEffect">
                                  <p:stCondLst>
                                    <p:cond delay="0"/>
                                  </p:stCondLst>
                                  <p:childTnLst>
                                    <p:set>
                                      <p:cBhvr additive="repl">
                                        <p:cTn id="13" dur="1" fill="hold">
                                          <p:stCondLst>
                                            <p:cond delay="0"/>
                                          </p:stCondLst>
                                        </p:cTn>
                                        <p:tgtEl>
                                          <p:spTgt spid="9218">
                                            <p:txEl>
                                              <p:pRg st="1" end="1"/>
                                            </p:txEl>
                                          </p:spTgt>
                                        </p:tgtEl>
                                        <p:attrNameLst>
                                          <p:attrName>style.visibility</p:attrName>
                                        </p:attrNameLst>
                                      </p:cBhvr>
                                      <p:to>
                                        <p:strVal val="visible"/>
                                      </p:to>
                                    </p:set>
                                    <p:anim calcmode="lin" valueType="num">
                                      <p:cBhvr additive="repl">
                                        <p:cTn id="14" dur="1000" fill="hold"/>
                                        <p:tgtEl>
                                          <p:spTgt spid="9218">
                                            <p:txEl>
                                              <p:pRg st="1" end="1"/>
                                            </p:txEl>
                                          </p:spTgt>
                                        </p:tgtEl>
                                        <p:attrNameLst>
                                          <p:attrName>ppt_w</p:attrName>
                                        </p:attrNameLst>
                                      </p:cBhvr>
                                      <p:tavLst>
                                        <p:tav tm="100000">
                                          <p:val>
                                            <p:strVal val="#ppt_w*0.70"/>
                                          </p:val>
                                        </p:tav>
                                        <p:tav>
                                          <p:val>
                                            <p:strVal val="#ppt_w"/>
                                          </p:val>
                                        </p:tav>
                                      </p:tavLst>
                                    </p:anim>
                                    <p:anim calcmode="lin" valueType="num">
                                      <p:cBhvr additive="repl">
                                        <p:cTn id="15" dur="1000" fill="hold"/>
                                        <p:tgtEl>
                                          <p:spTgt spid="9218">
                                            <p:txEl>
                                              <p:pRg st="1" end="1"/>
                                            </p:txEl>
                                          </p:spTgt>
                                        </p:tgtEl>
                                        <p:attrNameLst>
                                          <p:attrName>ppt_h</p:attrName>
                                        </p:attrNameLst>
                                      </p:cBhvr>
                                      <p:tavLst>
                                        <p:tav tm="100000">
                                          <p:val>
                                            <p:strVal val="#ppt_h"/>
                                          </p:val>
                                        </p:tav>
                                        <p:tav>
                                          <p:val>
                                            <p:strVal val="#ppt_h"/>
                                          </p:val>
                                        </p:tav>
                                      </p:tavLst>
                                    </p:anim>
                                    <p:animEffect transition="in" filter="fade">
                                      <p:cBhvr additive="repl">
                                        <p:cTn id="16" dur="1000"/>
                                        <p:tgtEl>
                                          <p:spTgt spid="9218">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fill="hold" nodeType="clickEffect">
                                  <p:stCondLst>
                                    <p:cond delay="0"/>
                                  </p:stCondLst>
                                  <p:childTnLst>
                                    <p:set>
                                      <p:cBhvr additive="repl">
                                        <p:cTn id="20" dur="1" fill="hold">
                                          <p:stCondLst>
                                            <p:cond delay="0"/>
                                          </p:stCondLst>
                                        </p:cTn>
                                        <p:tgtEl>
                                          <p:spTgt spid="9218">
                                            <p:txEl>
                                              <p:pRg st="2" end="2"/>
                                            </p:txEl>
                                          </p:spTgt>
                                        </p:tgtEl>
                                        <p:attrNameLst>
                                          <p:attrName>style.visibility</p:attrName>
                                        </p:attrNameLst>
                                      </p:cBhvr>
                                      <p:to>
                                        <p:strVal val="visible"/>
                                      </p:to>
                                    </p:set>
                                    <p:anim calcmode="lin" valueType="num">
                                      <p:cBhvr additive="repl">
                                        <p:cTn id="21" dur="1000" fill="hold"/>
                                        <p:tgtEl>
                                          <p:spTgt spid="9218">
                                            <p:txEl>
                                              <p:pRg st="2" end="2"/>
                                            </p:txEl>
                                          </p:spTgt>
                                        </p:tgtEl>
                                        <p:attrNameLst>
                                          <p:attrName>ppt_w</p:attrName>
                                        </p:attrNameLst>
                                      </p:cBhvr>
                                      <p:tavLst>
                                        <p:tav tm="100000">
                                          <p:val>
                                            <p:strVal val="#ppt_w*0.70"/>
                                          </p:val>
                                        </p:tav>
                                        <p:tav>
                                          <p:val>
                                            <p:strVal val="#ppt_w"/>
                                          </p:val>
                                        </p:tav>
                                      </p:tavLst>
                                    </p:anim>
                                    <p:anim calcmode="lin" valueType="num">
                                      <p:cBhvr additive="repl">
                                        <p:cTn id="22" dur="1000" fill="hold"/>
                                        <p:tgtEl>
                                          <p:spTgt spid="9218">
                                            <p:txEl>
                                              <p:pRg st="2" end="2"/>
                                            </p:txEl>
                                          </p:spTgt>
                                        </p:tgtEl>
                                        <p:attrNameLst>
                                          <p:attrName>ppt_h</p:attrName>
                                        </p:attrNameLst>
                                      </p:cBhvr>
                                      <p:tavLst>
                                        <p:tav tm="100000">
                                          <p:val>
                                            <p:strVal val="#ppt_h"/>
                                          </p:val>
                                        </p:tav>
                                        <p:tav>
                                          <p:val>
                                            <p:strVal val="#ppt_h"/>
                                          </p:val>
                                        </p:tav>
                                      </p:tavLst>
                                    </p:anim>
                                    <p:animEffect transition="in" filter="fade">
                                      <p:cBhvr additive="repl">
                                        <p:cTn id="23" dur="1000"/>
                                        <p:tgtEl>
                                          <p:spTgt spid="921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Droid Sans"/>
        <a:cs typeface="Droid Sans"/>
      </a:majorFont>
      <a:minorFont>
        <a:latin typeface="Arial"/>
        <a:ea typeface="Droid Sans"/>
        <a:cs typeface="Droid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Droid Sans"/>
        <a:cs typeface="Droid Sans"/>
      </a:majorFont>
      <a:minorFont>
        <a:latin typeface="Arial"/>
        <a:ea typeface="Droid Sans"/>
        <a:cs typeface="Droid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TotalTime>
  <Words>461</Words>
  <Application>Microsoft Office PowerPoint</Application>
  <PresentationFormat>On-screen Show (4:3)</PresentationFormat>
  <Paragraphs>65</Paragraphs>
  <Slides>6</Slides>
  <Notes>6</Notes>
  <HiddenSlides>0</HiddenSlides>
  <MMClips>0</MMClip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Office Theme</vt:lpstr>
      <vt:lpstr>Office Theme</vt:lpstr>
      <vt:lpstr>The Great Controversy 2</vt:lpstr>
      <vt:lpstr>Church History-Prophecy of 7 Churches</vt:lpstr>
      <vt:lpstr>Persecutions Foretold by Christ</vt:lpstr>
      <vt:lpstr>The History of Persecution</vt:lpstr>
      <vt:lpstr>The Philosophy of Persecution</vt:lpstr>
      <vt:lpstr>Question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Great Controversy, chapter 2</dc:title>
  <dc:creator>Andreas Dura</dc:creator>
  <dc:description>www.practicaprophetica.com</dc:description>
  <cp:lastModifiedBy>Frank Zimmerman</cp:lastModifiedBy>
  <cp:revision>29</cp:revision>
  <cp:lastPrinted>1601-01-01T00:00:00Z</cp:lastPrinted>
  <dcterms:created xsi:type="dcterms:W3CDTF">2004-04-06T03:44:28Z</dcterms:created>
  <dcterms:modified xsi:type="dcterms:W3CDTF">2015-10-31T03:40:03Z</dcterms:modified>
</cp:coreProperties>
</file>