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Tahoma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Tahoma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Tahoma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Tahoma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Tahoma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Tahoma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Tahoma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Tahoma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Tahom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15900" indent="-215900">
              <a:buSzPct val="45000"/>
              <a:buFont typeface="Wingdings" charset="2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15900" indent="-215900" algn="r">
              <a:buSzPct val="45000"/>
              <a:buFont typeface="Wingdings" charset="2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5900">
              <a:buSzPct val="45000"/>
              <a:buFont typeface="Wingdings" charset="2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5900" algn="r">
              <a:buSzPct val="45000"/>
              <a:buFont typeface="Wingdings" charset="2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pPr>
              <a:defRPr/>
            </a:pPr>
            <a:fld id="{3BA7EC31-1DC2-4D33-9F21-0D0AA4E91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4C43C0A-0983-4CCB-84F2-13150D649DA7}" type="slidenum">
              <a:rPr lang="en-US"/>
              <a:pPr/>
              <a:t>1</a:t>
            </a:fld>
            <a:endParaRPr lang="en-US"/>
          </a:p>
        </p:txBody>
      </p:sp>
      <p:sp>
        <p:nvSpPr>
          <p:cNvPr id="1024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42F31B3-E80F-439D-AAA3-A5BB97B26EBB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26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E1F87B7-CF6C-4FE9-8664-ABDE40279DF1}" type="slidenum">
              <a:rPr lang="en-US"/>
              <a:pPr/>
              <a:t>3</a:t>
            </a:fld>
            <a:endParaRPr lang="en-US"/>
          </a:p>
        </p:txBody>
      </p:sp>
      <p:sp>
        <p:nvSpPr>
          <p:cNvPr id="1229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29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420091F-A6AE-4BBD-BC07-5B9BBB73D6E4}" type="slidenum">
              <a:rPr lang="en-US"/>
              <a:pPr/>
              <a:t>4</a:t>
            </a:fld>
            <a:endParaRPr lang="en-US"/>
          </a:p>
        </p:txBody>
      </p:sp>
      <p:sp>
        <p:nvSpPr>
          <p:cNvPr id="1331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31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E980FB0-C272-4766-A316-C8E6D354C737}" type="slidenum">
              <a:rPr lang="en-US"/>
              <a:pPr/>
              <a:t>5</a:t>
            </a:fld>
            <a:endParaRPr lang="en-US"/>
          </a:p>
        </p:txBody>
      </p:sp>
      <p:sp>
        <p:nvSpPr>
          <p:cNvPr id="1433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F5D1446-D5DF-4FC5-969E-D33FAF06AB98}" type="slidenum">
              <a:rPr lang="en-US"/>
              <a:pPr/>
              <a:t>6</a:t>
            </a:fld>
            <a:endParaRPr lang="en-US"/>
          </a:p>
        </p:txBody>
      </p:sp>
      <p:sp>
        <p:nvSpPr>
          <p:cNvPr id="1536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AAA8A89-7DB5-40AD-B731-313BF80C1CC9}" type="slidenum">
              <a:rPr lang="en-US"/>
              <a:pPr/>
              <a:t>7</a:t>
            </a:fld>
            <a:endParaRPr lang="en-US"/>
          </a:p>
        </p:txBody>
      </p:sp>
      <p:sp>
        <p:nvSpPr>
          <p:cNvPr id="1638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30348-C9C0-47B5-BF02-AA5261B04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80257-5298-49C0-84FD-C441A1D80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57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973E-62F7-4F7A-8A3E-28D618454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37AA3-E7C5-4E8F-AACB-7E431AE37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B5EF0-F85E-46A7-B256-EEEDBD57E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30F43-6ACF-40FE-8633-EA64AE043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402D6-B787-40A5-B3CD-47238B5F1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1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219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382D4-C3F6-4B66-9A8B-A0415450D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8C771-EBE4-4ACD-978C-5882596CA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E6E34-1555-44CB-B243-7A7CCBBFC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A1542-3241-4CD7-AA34-4F6590318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-103188" y="1308100"/>
            <a:ext cx="9348788" cy="5630863"/>
            <a:chOff x="-65" y="824"/>
            <a:chExt cx="5889" cy="3547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 rot="20820000" flipV="1">
              <a:off x="-14" y="1031"/>
              <a:ext cx="1743" cy="5"/>
            </a:xfrm>
            <a:prstGeom prst="rect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 rot="20760000" flipV="1">
              <a:off x="-24" y="1126"/>
              <a:ext cx="2032" cy="6"/>
            </a:xfrm>
            <a:prstGeom prst="rect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 rot="20760000" flipV="1">
              <a:off x="-27" y="1197"/>
              <a:ext cx="2245" cy="5"/>
            </a:xfrm>
            <a:prstGeom prst="rect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 rot="20700000" flipV="1">
              <a:off x="-43" y="1281"/>
              <a:ext cx="2475" cy="5"/>
            </a:xfrm>
            <a:prstGeom prst="rect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20640000" flipV="1">
              <a:off x="-51" y="1396"/>
              <a:ext cx="2769" cy="5"/>
            </a:xfrm>
            <a:prstGeom prst="rect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 rot="20580000" flipV="1">
              <a:off x="-65" y="1522"/>
              <a:ext cx="3057" cy="5"/>
            </a:xfrm>
            <a:prstGeom prst="rect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 rot="20460000" flipV="1">
              <a:off x="-92" y="1693"/>
              <a:ext cx="3402" cy="5"/>
            </a:xfrm>
            <a:prstGeom prst="rect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 rot="20340000" flipV="1">
              <a:off x="-99" y="1861"/>
              <a:ext cx="3748" cy="6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 rot="20220000" flipV="1">
              <a:off x="-165" y="2051"/>
              <a:ext cx="4208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 rot="20100000" flipV="1">
              <a:off x="-214" y="2288"/>
              <a:ext cx="4611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 rot="19920000" flipV="1">
              <a:off x="-313" y="2616"/>
              <a:ext cx="5199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D3D5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 rot="19680000" flipV="1">
              <a:off x="9" y="2879"/>
              <a:ext cx="5400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2F2F46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 rot="19380000" flipV="1">
              <a:off x="1320" y="2926"/>
              <a:ext cx="4611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1E1E2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 rot="19020000" flipV="1">
              <a:off x="2682" y="3069"/>
              <a:ext cx="3575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030304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 rot="18600000" flipV="1">
              <a:off x="4053" y="3502"/>
              <a:ext cx="2078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00000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 rot="18360000" flipH="1" flipV="1">
              <a:off x="5367" y="4166"/>
              <a:ext cx="500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00000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 rot="1080000">
              <a:off x="-146" y="2359"/>
              <a:ext cx="6045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7375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 rot="1560000">
              <a:off x="-197" y="3396"/>
              <a:ext cx="4141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0406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 rot="1740000">
              <a:off x="-164" y="3623"/>
              <a:ext cx="2803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0406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 rot="1980000">
              <a:off x="-110" y="3921"/>
              <a:ext cx="1399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 rot="1380000">
              <a:off x="-215" y="3221"/>
              <a:ext cx="5476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1314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 rot="960000">
              <a:off x="-115" y="2128"/>
              <a:ext cx="6015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A3A57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Rectangle 24"/>
            <p:cNvSpPr>
              <a:spLocks noChangeArrowheads="1"/>
            </p:cNvSpPr>
            <p:nvPr/>
          </p:nvSpPr>
          <p:spPr bwMode="auto">
            <a:xfrm rot="960000" flipV="1">
              <a:off x="80" y="1945"/>
              <a:ext cx="5755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D3D5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 rot="840000">
              <a:off x="374" y="1801"/>
              <a:ext cx="5474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D3D5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 rot="780000">
              <a:off x="849" y="1582"/>
              <a:ext cx="4975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D3D5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Rectangle 27"/>
            <p:cNvSpPr>
              <a:spLocks noChangeArrowheads="1"/>
            </p:cNvSpPr>
            <p:nvPr/>
          </p:nvSpPr>
          <p:spPr bwMode="auto">
            <a:xfrm rot="720000">
              <a:off x="1054" y="1475"/>
              <a:ext cx="4758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D3D5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 rot="720000">
              <a:off x="1245" y="1376"/>
              <a:ext cx="4556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 rot="660000" flipV="1">
              <a:off x="1487" y="1305"/>
              <a:ext cx="4313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Rectangle 30"/>
            <p:cNvSpPr>
              <a:spLocks noChangeArrowheads="1"/>
            </p:cNvSpPr>
            <p:nvPr/>
          </p:nvSpPr>
          <p:spPr bwMode="auto">
            <a:xfrm rot="660000" flipV="1">
              <a:off x="1650" y="1219"/>
              <a:ext cx="4153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Rectangle 31"/>
            <p:cNvSpPr>
              <a:spLocks noChangeArrowheads="1"/>
            </p:cNvSpPr>
            <p:nvPr/>
          </p:nvSpPr>
          <p:spPr bwMode="auto">
            <a:xfrm rot="840000" flipV="1">
              <a:off x="611" y="1683"/>
              <a:ext cx="5203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D3D5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Rectangle 32"/>
            <p:cNvSpPr>
              <a:spLocks noChangeArrowheads="1"/>
            </p:cNvSpPr>
            <p:nvPr/>
          </p:nvSpPr>
          <p:spPr bwMode="auto">
            <a:xfrm rot="1260000" flipV="1">
              <a:off x="-203" y="2975"/>
              <a:ext cx="6149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7375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Rectangle 33"/>
            <p:cNvSpPr>
              <a:spLocks noChangeArrowheads="1"/>
            </p:cNvSpPr>
            <p:nvPr/>
          </p:nvSpPr>
          <p:spPr bwMode="auto">
            <a:xfrm rot="1200000" flipV="1">
              <a:off x="-174" y="2663"/>
              <a:ext cx="6103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740" y="3359"/>
              <a:ext cx="167" cy="95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236" y="3074"/>
              <a:ext cx="167" cy="9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159" y="3652"/>
              <a:ext cx="195" cy="105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2077" y="2661"/>
              <a:ext cx="155" cy="8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1223" y="3076"/>
              <a:ext cx="167" cy="9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1686" y="2857"/>
              <a:ext cx="155" cy="8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4" name="Oval 40"/>
            <p:cNvSpPr>
              <a:spLocks noChangeArrowheads="1"/>
            </p:cNvSpPr>
            <p:nvPr/>
          </p:nvSpPr>
          <p:spPr bwMode="auto">
            <a:xfrm>
              <a:off x="750" y="2839"/>
              <a:ext cx="150" cy="88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5" name="Oval 41"/>
            <p:cNvSpPr>
              <a:spLocks noChangeArrowheads="1"/>
            </p:cNvSpPr>
            <p:nvPr/>
          </p:nvSpPr>
          <p:spPr bwMode="auto">
            <a:xfrm>
              <a:off x="367" y="2656"/>
              <a:ext cx="149" cy="8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6" name="Oval 42"/>
            <p:cNvSpPr>
              <a:spLocks noChangeArrowheads="1"/>
            </p:cNvSpPr>
            <p:nvPr/>
          </p:nvSpPr>
          <p:spPr bwMode="auto">
            <a:xfrm>
              <a:off x="1172" y="2642"/>
              <a:ext cx="155" cy="82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7" name="Oval 43"/>
            <p:cNvSpPr>
              <a:spLocks noChangeArrowheads="1"/>
            </p:cNvSpPr>
            <p:nvPr/>
          </p:nvSpPr>
          <p:spPr bwMode="auto">
            <a:xfrm>
              <a:off x="2401" y="2485"/>
              <a:ext cx="155" cy="82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8" name="Oval 44"/>
            <p:cNvSpPr>
              <a:spLocks noChangeArrowheads="1"/>
            </p:cNvSpPr>
            <p:nvPr/>
          </p:nvSpPr>
          <p:spPr bwMode="auto">
            <a:xfrm>
              <a:off x="1910" y="2314"/>
              <a:ext cx="133" cy="72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9" name="Oval 45"/>
            <p:cNvSpPr>
              <a:spLocks noChangeArrowheads="1"/>
            </p:cNvSpPr>
            <p:nvPr/>
          </p:nvSpPr>
          <p:spPr bwMode="auto">
            <a:xfrm>
              <a:off x="2254" y="2154"/>
              <a:ext cx="133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0" name="Oval 46"/>
            <p:cNvSpPr>
              <a:spLocks noChangeArrowheads="1"/>
            </p:cNvSpPr>
            <p:nvPr/>
          </p:nvSpPr>
          <p:spPr bwMode="auto">
            <a:xfrm>
              <a:off x="2742" y="2305"/>
              <a:ext cx="139" cy="71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1" name="Oval 47"/>
            <p:cNvSpPr>
              <a:spLocks noChangeArrowheads="1"/>
            </p:cNvSpPr>
            <p:nvPr/>
          </p:nvSpPr>
          <p:spPr bwMode="auto">
            <a:xfrm>
              <a:off x="2812" y="1898"/>
              <a:ext cx="128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2" name="Oval 48"/>
            <p:cNvSpPr>
              <a:spLocks noChangeArrowheads="1"/>
            </p:cNvSpPr>
            <p:nvPr/>
          </p:nvSpPr>
          <p:spPr bwMode="auto">
            <a:xfrm>
              <a:off x="3721" y="1792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3" name="Oval 49"/>
            <p:cNvSpPr>
              <a:spLocks noChangeArrowheads="1"/>
            </p:cNvSpPr>
            <p:nvPr/>
          </p:nvSpPr>
          <p:spPr bwMode="auto">
            <a:xfrm>
              <a:off x="3528" y="1896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4" name="Oval 50"/>
            <p:cNvSpPr>
              <a:spLocks noChangeArrowheads="1"/>
            </p:cNvSpPr>
            <p:nvPr/>
          </p:nvSpPr>
          <p:spPr bwMode="auto">
            <a:xfrm>
              <a:off x="3064" y="1778"/>
              <a:ext cx="127" cy="61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5" name="Oval 51"/>
            <p:cNvSpPr>
              <a:spLocks noChangeArrowheads="1"/>
            </p:cNvSpPr>
            <p:nvPr/>
          </p:nvSpPr>
          <p:spPr bwMode="auto">
            <a:xfrm>
              <a:off x="3277" y="2024"/>
              <a:ext cx="133" cy="72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D3D5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6" name="Oval 52"/>
            <p:cNvSpPr>
              <a:spLocks noChangeArrowheads="1"/>
            </p:cNvSpPr>
            <p:nvPr/>
          </p:nvSpPr>
          <p:spPr bwMode="auto">
            <a:xfrm>
              <a:off x="3027" y="2160"/>
              <a:ext cx="132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D3D5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7" name="Oval 53"/>
            <p:cNvSpPr>
              <a:spLocks noChangeArrowheads="1"/>
            </p:cNvSpPr>
            <p:nvPr/>
          </p:nvSpPr>
          <p:spPr bwMode="auto">
            <a:xfrm>
              <a:off x="1569" y="2453"/>
              <a:ext cx="149" cy="8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8" name="Oval 54"/>
            <p:cNvSpPr>
              <a:spLocks noChangeArrowheads="1"/>
            </p:cNvSpPr>
            <p:nvPr/>
          </p:nvSpPr>
          <p:spPr bwMode="auto">
            <a:xfrm>
              <a:off x="1863" y="2028"/>
              <a:ext cx="138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9" name="Oval 55"/>
            <p:cNvSpPr>
              <a:spLocks noChangeArrowheads="1"/>
            </p:cNvSpPr>
            <p:nvPr/>
          </p:nvSpPr>
          <p:spPr bwMode="auto">
            <a:xfrm>
              <a:off x="1513" y="2175"/>
              <a:ext cx="138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0" name="Oval 56"/>
            <p:cNvSpPr>
              <a:spLocks noChangeArrowheads="1"/>
            </p:cNvSpPr>
            <p:nvPr/>
          </p:nvSpPr>
          <p:spPr bwMode="auto">
            <a:xfrm>
              <a:off x="1191" y="2311"/>
              <a:ext cx="133" cy="71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1" name="Oval 57"/>
            <p:cNvSpPr>
              <a:spLocks noChangeArrowheads="1"/>
            </p:cNvSpPr>
            <p:nvPr/>
          </p:nvSpPr>
          <p:spPr bwMode="auto">
            <a:xfrm>
              <a:off x="1154" y="2047"/>
              <a:ext cx="133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2" name="Oval 58"/>
            <p:cNvSpPr>
              <a:spLocks noChangeArrowheads="1"/>
            </p:cNvSpPr>
            <p:nvPr/>
          </p:nvSpPr>
          <p:spPr bwMode="auto">
            <a:xfrm>
              <a:off x="1142" y="1803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3" name="Oval 59"/>
            <p:cNvSpPr>
              <a:spLocks noChangeArrowheads="1"/>
            </p:cNvSpPr>
            <p:nvPr/>
          </p:nvSpPr>
          <p:spPr bwMode="auto">
            <a:xfrm>
              <a:off x="1500" y="1912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4" name="Oval 60"/>
            <p:cNvSpPr>
              <a:spLocks noChangeArrowheads="1"/>
            </p:cNvSpPr>
            <p:nvPr/>
          </p:nvSpPr>
          <p:spPr bwMode="auto">
            <a:xfrm>
              <a:off x="1804" y="1801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" name="Oval 61"/>
            <p:cNvSpPr>
              <a:spLocks noChangeArrowheads="1"/>
            </p:cNvSpPr>
            <p:nvPr/>
          </p:nvSpPr>
          <p:spPr bwMode="auto">
            <a:xfrm>
              <a:off x="2159" y="1905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6" name="Oval 62"/>
            <p:cNvSpPr>
              <a:spLocks noChangeArrowheads="1"/>
            </p:cNvSpPr>
            <p:nvPr/>
          </p:nvSpPr>
          <p:spPr bwMode="auto">
            <a:xfrm>
              <a:off x="2432" y="1787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7" name="Oval 63"/>
            <p:cNvSpPr>
              <a:spLocks noChangeArrowheads="1"/>
            </p:cNvSpPr>
            <p:nvPr/>
          </p:nvSpPr>
          <p:spPr bwMode="auto">
            <a:xfrm>
              <a:off x="470" y="2032"/>
              <a:ext cx="133" cy="72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8" name="Oval 64"/>
            <p:cNvSpPr>
              <a:spLocks noChangeArrowheads="1"/>
            </p:cNvSpPr>
            <p:nvPr/>
          </p:nvSpPr>
          <p:spPr bwMode="auto">
            <a:xfrm>
              <a:off x="68" y="2166"/>
              <a:ext cx="133" cy="72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9" name="Oval 65"/>
            <p:cNvSpPr>
              <a:spLocks noChangeArrowheads="1"/>
            </p:cNvSpPr>
            <p:nvPr/>
          </p:nvSpPr>
          <p:spPr bwMode="auto">
            <a:xfrm>
              <a:off x="798" y="1916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0" name="Oval 66"/>
            <p:cNvSpPr>
              <a:spLocks noChangeArrowheads="1"/>
            </p:cNvSpPr>
            <p:nvPr/>
          </p:nvSpPr>
          <p:spPr bwMode="auto">
            <a:xfrm>
              <a:off x="455" y="1797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1" name="Oval 67"/>
            <p:cNvSpPr>
              <a:spLocks noChangeArrowheads="1"/>
            </p:cNvSpPr>
            <p:nvPr/>
          </p:nvSpPr>
          <p:spPr bwMode="auto">
            <a:xfrm>
              <a:off x="113" y="1901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2" name="Oval 68"/>
            <p:cNvSpPr>
              <a:spLocks noChangeArrowheads="1"/>
            </p:cNvSpPr>
            <p:nvPr/>
          </p:nvSpPr>
          <p:spPr bwMode="auto">
            <a:xfrm>
              <a:off x="432" y="2323"/>
              <a:ext cx="138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3" name="Oval 69"/>
            <p:cNvSpPr>
              <a:spLocks noChangeArrowheads="1"/>
            </p:cNvSpPr>
            <p:nvPr/>
          </p:nvSpPr>
          <p:spPr bwMode="auto">
            <a:xfrm>
              <a:off x="814" y="2178"/>
              <a:ext cx="133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4" name="Oval 70"/>
            <p:cNvSpPr>
              <a:spLocks noChangeArrowheads="1"/>
            </p:cNvSpPr>
            <p:nvPr/>
          </p:nvSpPr>
          <p:spPr bwMode="auto">
            <a:xfrm>
              <a:off x="789" y="2472"/>
              <a:ext cx="155" cy="88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5" name="Oval 71"/>
            <p:cNvSpPr>
              <a:spLocks noChangeArrowheads="1"/>
            </p:cNvSpPr>
            <p:nvPr/>
          </p:nvSpPr>
          <p:spPr bwMode="auto">
            <a:xfrm>
              <a:off x="2544" y="2015"/>
              <a:ext cx="139" cy="71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6" name="Oval 72"/>
            <p:cNvSpPr>
              <a:spLocks noChangeArrowheads="1"/>
            </p:cNvSpPr>
            <p:nvPr/>
          </p:nvSpPr>
          <p:spPr bwMode="auto">
            <a:xfrm>
              <a:off x="1457" y="1700"/>
              <a:ext cx="122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7" name="Oval 73"/>
            <p:cNvSpPr>
              <a:spLocks noChangeArrowheads="1"/>
            </p:cNvSpPr>
            <p:nvPr/>
          </p:nvSpPr>
          <p:spPr bwMode="auto">
            <a:xfrm>
              <a:off x="1747" y="1599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8" name="Oval 74"/>
            <p:cNvSpPr>
              <a:spLocks noChangeArrowheads="1"/>
            </p:cNvSpPr>
            <p:nvPr/>
          </p:nvSpPr>
          <p:spPr bwMode="auto">
            <a:xfrm>
              <a:off x="1385" y="1506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9" name="Oval 75"/>
            <p:cNvSpPr>
              <a:spLocks noChangeArrowheads="1"/>
            </p:cNvSpPr>
            <p:nvPr/>
          </p:nvSpPr>
          <p:spPr bwMode="auto">
            <a:xfrm>
              <a:off x="1093" y="1595"/>
              <a:ext cx="122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0" name="Oval 76"/>
            <p:cNvSpPr>
              <a:spLocks noChangeArrowheads="1"/>
            </p:cNvSpPr>
            <p:nvPr/>
          </p:nvSpPr>
          <p:spPr bwMode="auto">
            <a:xfrm>
              <a:off x="792" y="1690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1" name="Oval 77"/>
            <p:cNvSpPr>
              <a:spLocks noChangeArrowheads="1"/>
            </p:cNvSpPr>
            <p:nvPr/>
          </p:nvSpPr>
          <p:spPr bwMode="auto">
            <a:xfrm>
              <a:off x="2011" y="1512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2" name="Oval 78"/>
            <p:cNvSpPr>
              <a:spLocks noChangeArrowheads="1"/>
            </p:cNvSpPr>
            <p:nvPr/>
          </p:nvSpPr>
          <p:spPr bwMode="auto">
            <a:xfrm>
              <a:off x="2087" y="1696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3" name="Oval 79"/>
            <p:cNvSpPr>
              <a:spLocks noChangeArrowheads="1"/>
            </p:cNvSpPr>
            <p:nvPr/>
          </p:nvSpPr>
          <p:spPr bwMode="auto">
            <a:xfrm>
              <a:off x="2345" y="1601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4" name="Oval 80"/>
            <p:cNvSpPr>
              <a:spLocks noChangeArrowheads="1"/>
            </p:cNvSpPr>
            <p:nvPr/>
          </p:nvSpPr>
          <p:spPr bwMode="auto">
            <a:xfrm>
              <a:off x="2684" y="1686"/>
              <a:ext cx="122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5" name="Oval 81"/>
            <p:cNvSpPr>
              <a:spLocks noChangeArrowheads="1"/>
            </p:cNvSpPr>
            <p:nvPr/>
          </p:nvSpPr>
          <p:spPr bwMode="auto">
            <a:xfrm>
              <a:off x="806" y="1512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6" name="Oval 82"/>
            <p:cNvSpPr>
              <a:spLocks noChangeArrowheads="1"/>
            </p:cNvSpPr>
            <p:nvPr/>
          </p:nvSpPr>
          <p:spPr bwMode="auto">
            <a:xfrm>
              <a:off x="495" y="1597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7" name="Oval 83"/>
            <p:cNvSpPr>
              <a:spLocks noChangeArrowheads="1"/>
            </p:cNvSpPr>
            <p:nvPr/>
          </p:nvSpPr>
          <p:spPr bwMode="auto">
            <a:xfrm>
              <a:off x="228" y="1508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8" name="Oval 84"/>
            <p:cNvSpPr>
              <a:spLocks noChangeArrowheads="1"/>
            </p:cNvSpPr>
            <p:nvPr/>
          </p:nvSpPr>
          <p:spPr bwMode="auto">
            <a:xfrm>
              <a:off x="157" y="1698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9" name="Oval 85"/>
            <p:cNvSpPr>
              <a:spLocks noChangeArrowheads="1"/>
            </p:cNvSpPr>
            <p:nvPr/>
          </p:nvSpPr>
          <p:spPr bwMode="auto">
            <a:xfrm>
              <a:off x="2887" y="1595"/>
              <a:ext cx="123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0" name="Oval 86"/>
            <p:cNvSpPr>
              <a:spLocks noChangeArrowheads="1"/>
            </p:cNvSpPr>
            <p:nvPr/>
          </p:nvSpPr>
          <p:spPr bwMode="auto">
            <a:xfrm>
              <a:off x="3079" y="1511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1" name="Oval 87"/>
            <p:cNvSpPr>
              <a:spLocks noChangeArrowheads="1"/>
            </p:cNvSpPr>
            <p:nvPr/>
          </p:nvSpPr>
          <p:spPr bwMode="auto">
            <a:xfrm>
              <a:off x="3270" y="1688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2" name="Oval 88"/>
            <p:cNvSpPr>
              <a:spLocks noChangeArrowheads="1"/>
            </p:cNvSpPr>
            <p:nvPr/>
          </p:nvSpPr>
          <p:spPr bwMode="auto">
            <a:xfrm>
              <a:off x="3453" y="1599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3" name="Oval 89"/>
            <p:cNvSpPr>
              <a:spLocks noChangeArrowheads="1"/>
            </p:cNvSpPr>
            <p:nvPr/>
          </p:nvSpPr>
          <p:spPr bwMode="auto">
            <a:xfrm>
              <a:off x="3651" y="1506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4" name="Oval 90"/>
            <p:cNvSpPr>
              <a:spLocks noChangeArrowheads="1"/>
            </p:cNvSpPr>
            <p:nvPr/>
          </p:nvSpPr>
          <p:spPr bwMode="auto">
            <a:xfrm>
              <a:off x="4251" y="1513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5" name="Oval 91"/>
            <p:cNvSpPr>
              <a:spLocks noChangeArrowheads="1"/>
            </p:cNvSpPr>
            <p:nvPr/>
          </p:nvSpPr>
          <p:spPr bwMode="auto">
            <a:xfrm>
              <a:off x="3901" y="1701"/>
              <a:ext cx="127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6" name="Oval 92"/>
            <p:cNvSpPr>
              <a:spLocks noChangeArrowheads="1"/>
            </p:cNvSpPr>
            <p:nvPr/>
          </p:nvSpPr>
          <p:spPr bwMode="auto">
            <a:xfrm>
              <a:off x="4086" y="1608"/>
              <a:ext cx="127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7" name="Oval 93"/>
            <p:cNvSpPr>
              <a:spLocks noChangeArrowheads="1"/>
            </p:cNvSpPr>
            <p:nvPr/>
          </p:nvSpPr>
          <p:spPr bwMode="auto">
            <a:xfrm>
              <a:off x="1282" y="3653"/>
              <a:ext cx="195" cy="11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8" name="Oval 94"/>
            <p:cNvSpPr>
              <a:spLocks noChangeArrowheads="1"/>
            </p:cNvSpPr>
            <p:nvPr/>
          </p:nvSpPr>
          <p:spPr bwMode="auto">
            <a:xfrm>
              <a:off x="707" y="4014"/>
              <a:ext cx="190" cy="111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9" name="Oval 95"/>
            <p:cNvSpPr>
              <a:spLocks noChangeArrowheads="1"/>
            </p:cNvSpPr>
            <p:nvPr/>
          </p:nvSpPr>
          <p:spPr bwMode="auto">
            <a:xfrm>
              <a:off x="2229" y="3090"/>
              <a:ext cx="167" cy="94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0" name="Oval 96"/>
            <p:cNvSpPr>
              <a:spLocks noChangeArrowheads="1"/>
            </p:cNvSpPr>
            <p:nvPr/>
          </p:nvSpPr>
          <p:spPr bwMode="auto">
            <a:xfrm>
              <a:off x="2604" y="2867"/>
              <a:ext cx="155" cy="88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1" name="Oval 97"/>
            <p:cNvSpPr>
              <a:spLocks noChangeArrowheads="1"/>
            </p:cNvSpPr>
            <p:nvPr/>
          </p:nvSpPr>
          <p:spPr bwMode="auto">
            <a:xfrm>
              <a:off x="2907" y="2668"/>
              <a:ext cx="155" cy="83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2" name="Oval 98"/>
            <p:cNvSpPr>
              <a:spLocks noChangeArrowheads="1"/>
            </p:cNvSpPr>
            <p:nvPr/>
          </p:nvSpPr>
          <p:spPr bwMode="auto">
            <a:xfrm>
              <a:off x="3248" y="2454"/>
              <a:ext cx="149" cy="89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3" name="Oval 99"/>
            <p:cNvSpPr>
              <a:spLocks noChangeArrowheads="1"/>
            </p:cNvSpPr>
            <p:nvPr/>
          </p:nvSpPr>
          <p:spPr bwMode="auto">
            <a:xfrm>
              <a:off x="1801" y="3360"/>
              <a:ext cx="167" cy="94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4" name="Oval 100"/>
            <p:cNvSpPr>
              <a:spLocks noChangeArrowheads="1"/>
            </p:cNvSpPr>
            <p:nvPr/>
          </p:nvSpPr>
          <p:spPr bwMode="auto">
            <a:xfrm>
              <a:off x="3512" y="2302"/>
              <a:ext cx="133" cy="72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5" name="Oval 101"/>
            <p:cNvSpPr>
              <a:spLocks noChangeArrowheads="1"/>
            </p:cNvSpPr>
            <p:nvPr/>
          </p:nvSpPr>
          <p:spPr bwMode="auto">
            <a:xfrm>
              <a:off x="3980" y="2014"/>
              <a:ext cx="133" cy="71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6" name="Oval 102"/>
            <p:cNvSpPr>
              <a:spLocks noChangeArrowheads="1"/>
            </p:cNvSpPr>
            <p:nvPr/>
          </p:nvSpPr>
          <p:spPr bwMode="auto">
            <a:xfrm>
              <a:off x="3753" y="2158"/>
              <a:ext cx="133" cy="6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7" name="Oval 103"/>
            <p:cNvSpPr>
              <a:spLocks noChangeArrowheads="1"/>
            </p:cNvSpPr>
            <p:nvPr/>
          </p:nvSpPr>
          <p:spPr bwMode="auto">
            <a:xfrm>
              <a:off x="4176" y="1898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8" name="Oval 104"/>
            <p:cNvSpPr>
              <a:spLocks noChangeArrowheads="1"/>
            </p:cNvSpPr>
            <p:nvPr/>
          </p:nvSpPr>
          <p:spPr bwMode="auto">
            <a:xfrm>
              <a:off x="4338" y="1797"/>
              <a:ext cx="128" cy="6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9" name="Oval 105"/>
            <p:cNvSpPr>
              <a:spLocks noChangeArrowheads="1"/>
            </p:cNvSpPr>
            <p:nvPr/>
          </p:nvSpPr>
          <p:spPr bwMode="auto">
            <a:xfrm>
              <a:off x="4505" y="1700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4A4A6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0" name="Oval 106"/>
            <p:cNvSpPr>
              <a:spLocks noChangeArrowheads="1"/>
            </p:cNvSpPr>
            <p:nvPr/>
          </p:nvSpPr>
          <p:spPr bwMode="auto">
            <a:xfrm>
              <a:off x="4661" y="1603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4A4A6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1" name="Oval 107"/>
            <p:cNvSpPr>
              <a:spLocks noChangeArrowheads="1"/>
            </p:cNvSpPr>
            <p:nvPr/>
          </p:nvSpPr>
          <p:spPr bwMode="auto">
            <a:xfrm>
              <a:off x="4803" y="1512"/>
              <a:ext cx="127" cy="5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2" name="Oval 108"/>
            <p:cNvSpPr>
              <a:spLocks noChangeArrowheads="1"/>
            </p:cNvSpPr>
            <p:nvPr/>
          </p:nvSpPr>
          <p:spPr bwMode="auto">
            <a:xfrm>
              <a:off x="4930" y="1431"/>
              <a:ext cx="110" cy="49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3" name="Oval 109"/>
            <p:cNvSpPr>
              <a:spLocks noChangeArrowheads="1"/>
            </p:cNvSpPr>
            <p:nvPr/>
          </p:nvSpPr>
          <p:spPr bwMode="auto">
            <a:xfrm>
              <a:off x="3835" y="1430"/>
              <a:ext cx="111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4" name="Oval 110"/>
            <p:cNvSpPr>
              <a:spLocks noChangeArrowheads="1"/>
            </p:cNvSpPr>
            <p:nvPr/>
          </p:nvSpPr>
          <p:spPr bwMode="auto">
            <a:xfrm>
              <a:off x="3286" y="1430"/>
              <a:ext cx="111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5" name="Oval 111"/>
            <p:cNvSpPr>
              <a:spLocks noChangeArrowheads="1"/>
            </p:cNvSpPr>
            <p:nvPr/>
          </p:nvSpPr>
          <p:spPr bwMode="auto">
            <a:xfrm>
              <a:off x="2972" y="1366"/>
              <a:ext cx="110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" name="Oval 112"/>
            <p:cNvSpPr>
              <a:spLocks noChangeArrowheads="1"/>
            </p:cNvSpPr>
            <p:nvPr/>
          </p:nvSpPr>
          <p:spPr bwMode="auto">
            <a:xfrm>
              <a:off x="3152" y="1292"/>
              <a:ext cx="111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7" name="Oval 113"/>
            <p:cNvSpPr>
              <a:spLocks noChangeArrowheads="1"/>
            </p:cNvSpPr>
            <p:nvPr/>
          </p:nvSpPr>
          <p:spPr bwMode="auto">
            <a:xfrm>
              <a:off x="3020" y="1170"/>
              <a:ext cx="111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8" name="Oval 114"/>
            <p:cNvSpPr>
              <a:spLocks noChangeArrowheads="1"/>
            </p:cNvSpPr>
            <p:nvPr/>
          </p:nvSpPr>
          <p:spPr bwMode="auto">
            <a:xfrm>
              <a:off x="2443" y="1368"/>
              <a:ext cx="111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9" name="Oval 115"/>
            <p:cNvSpPr>
              <a:spLocks noChangeArrowheads="1"/>
            </p:cNvSpPr>
            <p:nvPr/>
          </p:nvSpPr>
          <p:spPr bwMode="auto">
            <a:xfrm>
              <a:off x="2301" y="1220"/>
              <a:ext cx="111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0" name="Oval 116"/>
            <p:cNvSpPr>
              <a:spLocks noChangeArrowheads="1"/>
            </p:cNvSpPr>
            <p:nvPr/>
          </p:nvSpPr>
          <p:spPr bwMode="auto">
            <a:xfrm>
              <a:off x="2095" y="1284"/>
              <a:ext cx="111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1" name="Oval 117"/>
            <p:cNvSpPr>
              <a:spLocks noChangeArrowheads="1"/>
            </p:cNvSpPr>
            <p:nvPr/>
          </p:nvSpPr>
          <p:spPr bwMode="auto">
            <a:xfrm>
              <a:off x="2228" y="1442"/>
              <a:ext cx="110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2" name="Oval 118"/>
            <p:cNvSpPr>
              <a:spLocks noChangeArrowheads="1"/>
            </p:cNvSpPr>
            <p:nvPr/>
          </p:nvSpPr>
          <p:spPr bwMode="auto">
            <a:xfrm>
              <a:off x="1109" y="1424"/>
              <a:ext cx="111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3" name="Oval 119"/>
            <p:cNvSpPr>
              <a:spLocks noChangeArrowheads="1"/>
            </p:cNvSpPr>
            <p:nvPr/>
          </p:nvSpPr>
          <p:spPr bwMode="auto">
            <a:xfrm>
              <a:off x="611" y="1284"/>
              <a:ext cx="110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4" name="Oval 120"/>
            <p:cNvSpPr>
              <a:spLocks noChangeArrowheads="1"/>
            </p:cNvSpPr>
            <p:nvPr/>
          </p:nvSpPr>
          <p:spPr bwMode="auto">
            <a:xfrm>
              <a:off x="305" y="1358"/>
              <a:ext cx="110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5" name="Oval 121"/>
            <p:cNvSpPr>
              <a:spLocks noChangeArrowheads="1"/>
            </p:cNvSpPr>
            <p:nvPr/>
          </p:nvSpPr>
          <p:spPr bwMode="auto">
            <a:xfrm>
              <a:off x="156" y="1154"/>
              <a:ext cx="111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6" name="Oval 122"/>
            <p:cNvSpPr>
              <a:spLocks noChangeArrowheads="1"/>
            </p:cNvSpPr>
            <p:nvPr/>
          </p:nvSpPr>
          <p:spPr bwMode="auto">
            <a:xfrm>
              <a:off x="4538" y="1365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7" name="Oval 123"/>
            <p:cNvSpPr>
              <a:spLocks noChangeArrowheads="1"/>
            </p:cNvSpPr>
            <p:nvPr/>
          </p:nvSpPr>
          <p:spPr bwMode="auto">
            <a:xfrm>
              <a:off x="4407" y="1440"/>
              <a:ext cx="104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8" name="Oval 124"/>
            <p:cNvSpPr>
              <a:spLocks noChangeArrowheads="1"/>
            </p:cNvSpPr>
            <p:nvPr/>
          </p:nvSpPr>
          <p:spPr bwMode="auto">
            <a:xfrm>
              <a:off x="3992" y="1356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9" name="Oval 125"/>
            <p:cNvSpPr>
              <a:spLocks noChangeArrowheads="1"/>
            </p:cNvSpPr>
            <p:nvPr/>
          </p:nvSpPr>
          <p:spPr bwMode="auto">
            <a:xfrm>
              <a:off x="3466" y="1356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0" name="Oval 126"/>
            <p:cNvSpPr>
              <a:spLocks noChangeArrowheads="1"/>
            </p:cNvSpPr>
            <p:nvPr/>
          </p:nvSpPr>
          <p:spPr bwMode="auto">
            <a:xfrm>
              <a:off x="2852" y="1228"/>
              <a:ext cx="105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1" name="Oval 127"/>
            <p:cNvSpPr>
              <a:spLocks noChangeArrowheads="1"/>
            </p:cNvSpPr>
            <p:nvPr/>
          </p:nvSpPr>
          <p:spPr bwMode="auto">
            <a:xfrm>
              <a:off x="2678" y="1109"/>
              <a:ext cx="105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2" name="Oval 128"/>
            <p:cNvSpPr>
              <a:spLocks noChangeArrowheads="1"/>
            </p:cNvSpPr>
            <p:nvPr/>
          </p:nvSpPr>
          <p:spPr bwMode="auto">
            <a:xfrm>
              <a:off x="2859" y="1045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3" name="Oval 129"/>
            <p:cNvSpPr>
              <a:spLocks noChangeArrowheads="1"/>
            </p:cNvSpPr>
            <p:nvPr/>
          </p:nvSpPr>
          <p:spPr bwMode="auto">
            <a:xfrm>
              <a:off x="1942" y="1040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4" name="Oval 130"/>
            <p:cNvSpPr>
              <a:spLocks noChangeArrowheads="1"/>
            </p:cNvSpPr>
            <p:nvPr/>
          </p:nvSpPr>
          <p:spPr bwMode="auto">
            <a:xfrm>
              <a:off x="1088" y="1277"/>
              <a:ext cx="105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5" name="Oval 131"/>
            <p:cNvSpPr>
              <a:spLocks noChangeArrowheads="1"/>
            </p:cNvSpPr>
            <p:nvPr/>
          </p:nvSpPr>
          <p:spPr bwMode="auto">
            <a:xfrm>
              <a:off x="827" y="1350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6" name="Oval 132"/>
            <p:cNvSpPr>
              <a:spLocks noChangeArrowheads="1"/>
            </p:cNvSpPr>
            <p:nvPr/>
          </p:nvSpPr>
          <p:spPr bwMode="auto">
            <a:xfrm>
              <a:off x="537" y="1428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" name="Oval 133"/>
            <p:cNvSpPr>
              <a:spLocks noChangeArrowheads="1"/>
            </p:cNvSpPr>
            <p:nvPr/>
          </p:nvSpPr>
          <p:spPr bwMode="auto">
            <a:xfrm>
              <a:off x="635" y="1060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8" name="Oval 134"/>
            <p:cNvSpPr>
              <a:spLocks noChangeArrowheads="1"/>
            </p:cNvSpPr>
            <p:nvPr/>
          </p:nvSpPr>
          <p:spPr bwMode="auto">
            <a:xfrm>
              <a:off x="1540" y="1050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9" name="Oval 135"/>
            <p:cNvSpPr>
              <a:spLocks noChangeArrowheads="1"/>
            </p:cNvSpPr>
            <p:nvPr/>
          </p:nvSpPr>
          <p:spPr bwMode="auto">
            <a:xfrm>
              <a:off x="1120" y="1063"/>
              <a:ext cx="104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0" name="Oval 136"/>
            <p:cNvSpPr>
              <a:spLocks noChangeArrowheads="1"/>
            </p:cNvSpPr>
            <p:nvPr/>
          </p:nvSpPr>
          <p:spPr bwMode="auto">
            <a:xfrm>
              <a:off x="4131" y="1284"/>
              <a:ext cx="110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1" name="Oval 137"/>
            <p:cNvSpPr>
              <a:spLocks noChangeArrowheads="1"/>
            </p:cNvSpPr>
            <p:nvPr/>
          </p:nvSpPr>
          <p:spPr bwMode="auto">
            <a:xfrm>
              <a:off x="3477" y="1163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2" name="Oval 138"/>
            <p:cNvSpPr>
              <a:spLocks noChangeArrowheads="1"/>
            </p:cNvSpPr>
            <p:nvPr/>
          </p:nvSpPr>
          <p:spPr bwMode="auto">
            <a:xfrm>
              <a:off x="3315" y="1229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3" name="Oval 139"/>
            <p:cNvSpPr>
              <a:spLocks noChangeArrowheads="1"/>
            </p:cNvSpPr>
            <p:nvPr/>
          </p:nvSpPr>
          <p:spPr bwMode="auto">
            <a:xfrm>
              <a:off x="3174" y="1112"/>
              <a:ext cx="111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4" name="Oval 140"/>
            <p:cNvSpPr>
              <a:spLocks noChangeArrowheads="1"/>
            </p:cNvSpPr>
            <p:nvPr/>
          </p:nvSpPr>
          <p:spPr bwMode="auto">
            <a:xfrm>
              <a:off x="2396" y="1051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5" name="Oval 141"/>
            <p:cNvSpPr>
              <a:spLocks noChangeArrowheads="1"/>
            </p:cNvSpPr>
            <p:nvPr/>
          </p:nvSpPr>
          <p:spPr bwMode="auto">
            <a:xfrm>
              <a:off x="2769" y="1446"/>
              <a:ext cx="110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6" name="Oval 142"/>
            <p:cNvSpPr>
              <a:spLocks noChangeArrowheads="1"/>
            </p:cNvSpPr>
            <p:nvPr/>
          </p:nvSpPr>
          <p:spPr bwMode="auto">
            <a:xfrm>
              <a:off x="2656" y="1294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7" name="Oval 143"/>
            <p:cNvSpPr>
              <a:spLocks noChangeArrowheads="1"/>
            </p:cNvSpPr>
            <p:nvPr/>
          </p:nvSpPr>
          <p:spPr bwMode="auto">
            <a:xfrm>
              <a:off x="2501" y="1159"/>
              <a:ext cx="110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8" name="Oval 144"/>
            <p:cNvSpPr>
              <a:spLocks noChangeArrowheads="1"/>
            </p:cNvSpPr>
            <p:nvPr/>
          </p:nvSpPr>
          <p:spPr bwMode="auto">
            <a:xfrm>
              <a:off x="2222" y="1101"/>
              <a:ext cx="111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9" name="Oval 145"/>
            <p:cNvSpPr>
              <a:spLocks noChangeArrowheads="1"/>
            </p:cNvSpPr>
            <p:nvPr/>
          </p:nvSpPr>
          <p:spPr bwMode="auto">
            <a:xfrm>
              <a:off x="2029" y="1162"/>
              <a:ext cx="110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0" name="Oval 146"/>
            <p:cNvSpPr>
              <a:spLocks noChangeArrowheads="1"/>
            </p:cNvSpPr>
            <p:nvPr/>
          </p:nvSpPr>
          <p:spPr bwMode="auto">
            <a:xfrm>
              <a:off x="1875" y="1356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1" name="Oval 147"/>
            <p:cNvSpPr>
              <a:spLocks noChangeArrowheads="1"/>
            </p:cNvSpPr>
            <p:nvPr/>
          </p:nvSpPr>
          <p:spPr bwMode="auto">
            <a:xfrm>
              <a:off x="1809" y="1223"/>
              <a:ext cx="110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2" name="Oval 148"/>
            <p:cNvSpPr>
              <a:spLocks noChangeArrowheads="1"/>
            </p:cNvSpPr>
            <p:nvPr/>
          </p:nvSpPr>
          <p:spPr bwMode="auto">
            <a:xfrm>
              <a:off x="1738" y="1098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3" name="Oval 149"/>
            <p:cNvSpPr>
              <a:spLocks noChangeArrowheads="1"/>
            </p:cNvSpPr>
            <p:nvPr/>
          </p:nvSpPr>
          <p:spPr bwMode="auto">
            <a:xfrm>
              <a:off x="1583" y="1289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4" name="Oval 150"/>
            <p:cNvSpPr>
              <a:spLocks noChangeArrowheads="1"/>
            </p:cNvSpPr>
            <p:nvPr/>
          </p:nvSpPr>
          <p:spPr bwMode="auto">
            <a:xfrm>
              <a:off x="1379" y="1343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5" name="Oval 151"/>
            <p:cNvSpPr>
              <a:spLocks noChangeArrowheads="1"/>
            </p:cNvSpPr>
            <p:nvPr/>
          </p:nvSpPr>
          <p:spPr bwMode="auto">
            <a:xfrm>
              <a:off x="1529" y="1156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6" name="Oval 152"/>
            <p:cNvSpPr>
              <a:spLocks noChangeArrowheads="1"/>
            </p:cNvSpPr>
            <p:nvPr/>
          </p:nvSpPr>
          <p:spPr bwMode="auto">
            <a:xfrm>
              <a:off x="1294" y="1222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7" name="Oval 153"/>
            <p:cNvSpPr>
              <a:spLocks noChangeArrowheads="1"/>
            </p:cNvSpPr>
            <p:nvPr/>
          </p:nvSpPr>
          <p:spPr bwMode="auto">
            <a:xfrm>
              <a:off x="1314" y="1112"/>
              <a:ext cx="111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8" name="Oval 154"/>
            <p:cNvSpPr>
              <a:spLocks noChangeArrowheads="1"/>
            </p:cNvSpPr>
            <p:nvPr/>
          </p:nvSpPr>
          <p:spPr bwMode="auto">
            <a:xfrm>
              <a:off x="1082" y="1166"/>
              <a:ext cx="110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9" name="Oval 155"/>
            <p:cNvSpPr>
              <a:spLocks noChangeArrowheads="1"/>
            </p:cNvSpPr>
            <p:nvPr/>
          </p:nvSpPr>
          <p:spPr bwMode="auto">
            <a:xfrm>
              <a:off x="877" y="1121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0" name="Oval 156"/>
            <p:cNvSpPr>
              <a:spLocks noChangeArrowheads="1"/>
            </p:cNvSpPr>
            <p:nvPr/>
          </p:nvSpPr>
          <p:spPr bwMode="auto">
            <a:xfrm>
              <a:off x="875" y="1216"/>
              <a:ext cx="110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1" name="Oval 157"/>
            <p:cNvSpPr>
              <a:spLocks noChangeArrowheads="1"/>
            </p:cNvSpPr>
            <p:nvPr/>
          </p:nvSpPr>
          <p:spPr bwMode="auto">
            <a:xfrm>
              <a:off x="680" y="1170"/>
              <a:ext cx="111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2" name="Oval 158"/>
            <p:cNvSpPr>
              <a:spLocks noChangeArrowheads="1"/>
            </p:cNvSpPr>
            <p:nvPr/>
          </p:nvSpPr>
          <p:spPr bwMode="auto">
            <a:xfrm>
              <a:off x="411" y="1232"/>
              <a:ext cx="110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3" name="Oval 159"/>
            <p:cNvSpPr>
              <a:spLocks noChangeArrowheads="1"/>
            </p:cNvSpPr>
            <p:nvPr/>
          </p:nvSpPr>
          <p:spPr bwMode="auto">
            <a:xfrm>
              <a:off x="434" y="1100"/>
              <a:ext cx="111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4" name="Oval 160"/>
            <p:cNvSpPr>
              <a:spLocks noChangeArrowheads="1"/>
            </p:cNvSpPr>
            <p:nvPr/>
          </p:nvSpPr>
          <p:spPr bwMode="auto">
            <a:xfrm>
              <a:off x="119" y="1312"/>
              <a:ext cx="110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5" name="Oval 161"/>
            <p:cNvSpPr>
              <a:spLocks noChangeArrowheads="1"/>
            </p:cNvSpPr>
            <p:nvPr/>
          </p:nvSpPr>
          <p:spPr bwMode="auto">
            <a:xfrm>
              <a:off x="858" y="1001"/>
              <a:ext cx="100" cy="37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6" name="Oval 162"/>
            <p:cNvSpPr>
              <a:spLocks noChangeArrowheads="1"/>
            </p:cNvSpPr>
            <p:nvPr/>
          </p:nvSpPr>
          <p:spPr bwMode="auto">
            <a:xfrm>
              <a:off x="1341" y="1013"/>
              <a:ext cx="100" cy="38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7" name="Oval 163"/>
            <p:cNvSpPr>
              <a:spLocks noChangeArrowheads="1"/>
            </p:cNvSpPr>
            <p:nvPr/>
          </p:nvSpPr>
          <p:spPr bwMode="auto">
            <a:xfrm>
              <a:off x="1739" y="1008"/>
              <a:ext cx="100" cy="37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8" name="Oval 164"/>
            <p:cNvSpPr>
              <a:spLocks noChangeArrowheads="1"/>
            </p:cNvSpPr>
            <p:nvPr/>
          </p:nvSpPr>
          <p:spPr bwMode="auto">
            <a:xfrm>
              <a:off x="2116" y="1001"/>
              <a:ext cx="99" cy="38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9" name="Oval 165"/>
            <p:cNvSpPr>
              <a:spLocks noChangeArrowheads="1"/>
            </p:cNvSpPr>
            <p:nvPr/>
          </p:nvSpPr>
          <p:spPr bwMode="auto">
            <a:xfrm>
              <a:off x="2320" y="941"/>
              <a:ext cx="100" cy="38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0" name="Oval 166"/>
            <p:cNvSpPr>
              <a:spLocks noChangeArrowheads="1"/>
            </p:cNvSpPr>
            <p:nvPr/>
          </p:nvSpPr>
          <p:spPr bwMode="auto">
            <a:xfrm>
              <a:off x="2601" y="995"/>
              <a:ext cx="100" cy="38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1" name="Oval 167"/>
            <p:cNvSpPr>
              <a:spLocks noChangeArrowheads="1"/>
            </p:cNvSpPr>
            <p:nvPr/>
          </p:nvSpPr>
          <p:spPr bwMode="auto">
            <a:xfrm>
              <a:off x="1667" y="1420"/>
              <a:ext cx="105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2" name="Oval 168"/>
            <p:cNvSpPr>
              <a:spLocks noChangeArrowheads="1"/>
            </p:cNvSpPr>
            <p:nvPr/>
          </p:nvSpPr>
          <p:spPr bwMode="auto">
            <a:xfrm>
              <a:off x="2557" y="1516"/>
              <a:ext cx="122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3" name="Oval 169"/>
            <p:cNvSpPr>
              <a:spLocks noChangeArrowheads="1"/>
            </p:cNvSpPr>
            <p:nvPr/>
          </p:nvSpPr>
          <p:spPr bwMode="auto">
            <a:xfrm>
              <a:off x="3619" y="1287"/>
              <a:ext cx="111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4" name="Oval 170"/>
            <p:cNvSpPr>
              <a:spLocks noChangeArrowheads="1"/>
            </p:cNvSpPr>
            <p:nvPr/>
          </p:nvSpPr>
          <p:spPr bwMode="auto">
            <a:xfrm>
              <a:off x="3791" y="1212"/>
              <a:ext cx="110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5" name="Oval 171"/>
            <p:cNvSpPr>
              <a:spLocks noChangeArrowheads="1"/>
            </p:cNvSpPr>
            <p:nvPr/>
          </p:nvSpPr>
          <p:spPr bwMode="auto">
            <a:xfrm>
              <a:off x="2134" y="908"/>
              <a:ext cx="78" cy="3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6" name="Oval 172"/>
            <p:cNvSpPr>
              <a:spLocks noChangeArrowheads="1"/>
            </p:cNvSpPr>
            <p:nvPr/>
          </p:nvSpPr>
          <p:spPr bwMode="auto">
            <a:xfrm>
              <a:off x="1264" y="908"/>
              <a:ext cx="78" cy="3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7" name="Oval 173"/>
            <p:cNvSpPr>
              <a:spLocks noChangeArrowheads="1"/>
            </p:cNvSpPr>
            <p:nvPr/>
          </p:nvSpPr>
          <p:spPr bwMode="auto">
            <a:xfrm>
              <a:off x="1471" y="869"/>
              <a:ext cx="78" cy="3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8" name="Oval 174"/>
            <p:cNvSpPr>
              <a:spLocks noChangeArrowheads="1"/>
            </p:cNvSpPr>
            <p:nvPr/>
          </p:nvSpPr>
          <p:spPr bwMode="auto">
            <a:xfrm>
              <a:off x="1650" y="824"/>
              <a:ext cx="82" cy="3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9" name="Oval 175"/>
            <p:cNvSpPr>
              <a:spLocks noChangeArrowheads="1"/>
            </p:cNvSpPr>
            <p:nvPr/>
          </p:nvSpPr>
          <p:spPr bwMode="auto">
            <a:xfrm>
              <a:off x="1918" y="869"/>
              <a:ext cx="83" cy="3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0" name="Oval 176"/>
            <p:cNvSpPr>
              <a:spLocks noChangeArrowheads="1"/>
            </p:cNvSpPr>
            <p:nvPr/>
          </p:nvSpPr>
          <p:spPr bwMode="auto">
            <a:xfrm>
              <a:off x="1720" y="923"/>
              <a:ext cx="82" cy="3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1" name="Oval 177"/>
            <p:cNvSpPr>
              <a:spLocks noChangeArrowheads="1"/>
            </p:cNvSpPr>
            <p:nvPr/>
          </p:nvSpPr>
          <p:spPr bwMode="auto">
            <a:xfrm>
              <a:off x="1913" y="957"/>
              <a:ext cx="94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2" name="Oval 178"/>
            <p:cNvSpPr>
              <a:spLocks noChangeArrowheads="1"/>
            </p:cNvSpPr>
            <p:nvPr/>
          </p:nvSpPr>
          <p:spPr bwMode="auto">
            <a:xfrm>
              <a:off x="1541" y="962"/>
              <a:ext cx="88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3" name="Oval 179"/>
            <p:cNvSpPr>
              <a:spLocks noChangeArrowheads="1"/>
            </p:cNvSpPr>
            <p:nvPr/>
          </p:nvSpPr>
          <p:spPr bwMode="auto">
            <a:xfrm>
              <a:off x="1076" y="953"/>
              <a:ext cx="100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4" name="Oval 180"/>
            <p:cNvSpPr>
              <a:spLocks noChangeArrowheads="1"/>
            </p:cNvSpPr>
            <p:nvPr/>
          </p:nvSpPr>
          <p:spPr bwMode="auto">
            <a:xfrm>
              <a:off x="1983" y="4027"/>
              <a:ext cx="194" cy="104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5" name="Oval 181"/>
            <p:cNvSpPr>
              <a:spLocks noChangeArrowheads="1"/>
            </p:cNvSpPr>
            <p:nvPr/>
          </p:nvSpPr>
          <p:spPr bwMode="auto">
            <a:xfrm>
              <a:off x="2460" y="3671"/>
              <a:ext cx="195" cy="111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6" name="Oval 182"/>
            <p:cNvSpPr>
              <a:spLocks noChangeArrowheads="1"/>
            </p:cNvSpPr>
            <p:nvPr/>
          </p:nvSpPr>
          <p:spPr bwMode="auto">
            <a:xfrm>
              <a:off x="3238" y="3121"/>
              <a:ext cx="167" cy="94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7" name="Oval 183"/>
            <p:cNvSpPr>
              <a:spLocks noChangeArrowheads="1"/>
            </p:cNvSpPr>
            <p:nvPr/>
          </p:nvSpPr>
          <p:spPr bwMode="auto">
            <a:xfrm>
              <a:off x="3550" y="2880"/>
              <a:ext cx="156" cy="88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8" name="Oval 184"/>
            <p:cNvSpPr>
              <a:spLocks noChangeArrowheads="1"/>
            </p:cNvSpPr>
            <p:nvPr/>
          </p:nvSpPr>
          <p:spPr bwMode="auto">
            <a:xfrm>
              <a:off x="2892" y="3377"/>
              <a:ext cx="167" cy="94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9" name="Oval 185"/>
            <p:cNvSpPr>
              <a:spLocks noChangeArrowheads="1"/>
            </p:cNvSpPr>
            <p:nvPr/>
          </p:nvSpPr>
          <p:spPr bwMode="auto">
            <a:xfrm>
              <a:off x="3869" y="2657"/>
              <a:ext cx="150" cy="83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0" name="Oval 186"/>
            <p:cNvSpPr>
              <a:spLocks noChangeArrowheads="1"/>
            </p:cNvSpPr>
            <p:nvPr/>
          </p:nvSpPr>
          <p:spPr bwMode="auto">
            <a:xfrm>
              <a:off x="4090" y="2475"/>
              <a:ext cx="155" cy="88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1" name="Oval 187"/>
            <p:cNvSpPr>
              <a:spLocks noChangeArrowheads="1"/>
            </p:cNvSpPr>
            <p:nvPr/>
          </p:nvSpPr>
          <p:spPr bwMode="auto">
            <a:xfrm>
              <a:off x="4327" y="2314"/>
              <a:ext cx="133" cy="71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2" name="Oval 188"/>
            <p:cNvSpPr>
              <a:spLocks noChangeArrowheads="1"/>
            </p:cNvSpPr>
            <p:nvPr/>
          </p:nvSpPr>
          <p:spPr bwMode="auto">
            <a:xfrm>
              <a:off x="4712" y="2022"/>
              <a:ext cx="133" cy="72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1314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3" name="Oval 189"/>
            <p:cNvSpPr>
              <a:spLocks noChangeArrowheads="1"/>
            </p:cNvSpPr>
            <p:nvPr/>
          </p:nvSpPr>
          <p:spPr bwMode="auto">
            <a:xfrm>
              <a:off x="4533" y="2162"/>
              <a:ext cx="138" cy="6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4" name="Oval 190"/>
            <p:cNvSpPr>
              <a:spLocks noChangeArrowheads="1"/>
            </p:cNvSpPr>
            <p:nvPr/>
          </p:nvSpPr>
          <p:spPr bwMode="auto">
            <a:xfrm>
              <a:off x="4863" y="1920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5" name="Oval 191"/>
            <p:cNvSpPr>
              <a:spLocks noChangeArrowheads="1"/>
            </p:cNvSpPr>
            <p:nvPr/>
          </p:nvSpPr>
          <p:spPr bwMode="auto">
            <a:xfrm>
              <a:off x="5009" y="1807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6" name="Oval 192"/>
            <p:cNvSpPr>
              <a:spLocks noChangeArrowheads="1"/>
            </p:cNvSpPr>
            <p:nvPr/>
          </p:nvSpPr>
          <p:spPr bwMode="auto">
            <a:xfrm>
              <a:off x="5161" y="1702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4A4A6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7" name="Oval 193"/>
            <p:cNvSpPr>
              <a:spLocks noChangeArrowheads="1"/>
            </p:cNvSpPr>
            <p:nvPr/>
          </p:nvSpPr>
          <p:spPr bwMode="auto">
            <a:xfrm>
              <a:off x="5277" y="1614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4A4A6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8" name="Oval 194"/>
            <p:cNvSpPr>
              <a:spLocks noChangeArrowheads="1"/>
            </p:cNvSpPr>
            <p:nvPr/>
          </p:nvSpPr>
          <p:spPr bwMode="auto">
            <a:xfrm>
              <a:off x="5398" y="1521"/>
              <a:ext cx="122" cy="5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4A4A6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9" name="Oval 195"/>
            <p:cNvSpPr>
              <a:spLocks noChangeArrowheads="1"/>
            </p:cNvSpPr>
            <p:nvPr/>
          </p:nvSpPr>
          <p:spPr bwMode="auto">
            <a:xfrm>
              <a:off x="3255" y="4071"/>
              <a:ext cx="195" cy="105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0" name="Oval 196"/>
            <p:cNvSpPr>
              <a:spLocks noChangeArrowheads="1"/>
            </p:cNvSpPr>
            <p:nvPr/>
          </p:nvSpPr>
          <p:spPr bwMode="auto">
            <a:xfrm>
              <a:off x="3651" y="3693"/>
              <a:ext cx="195" cy="110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1" name="Oval 197"/>
            <p:cNvSpPr>
              <a:spLocks noChangeArrowheads="1"/>
            </p:cNvSpPr>
            <p:nvPr/>
          </p:nvSpPr>
          <p:spPr bwMode="auto">
            <a:xfrm>
              <a:off x="4773" y="3705"/>
              <a:ext cx="200" cy="105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0203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2" name="Oval 198"/>
            <p:cNvSpPr>
              <a:spLocks noChangeArrowheads="1"/>
            </p:cNvSpPr>
            <p:nvPr/>
          </p:nvSpPr>
          <p:spPr bwMode="auto">
            <a:xfrm>
              <a:off x="4491" y="4049"/>
              <a:ext cx="195" cy="104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0203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3" name="Oval 199"/>
            <p:cNvSpPr>
              <a:spLocks noChangeArrowheads="1"/>
            </p:cNvSpPr>
            <p:nvPr/>
          </p:nvSpPr>
          <p:spPr bwMode="auto">
            <a:xfrm>
              <a:off x="3989" y="3396"/>
              <a:ext cx="167" cy="95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4" name="Oval 200"/>
            <p:cNvSpPr>
              <a:spLocks noChangeArrowheads="1"/>
            </p:cNvSpPr>
            <p:nvPr/>
          </p:nvSpPr>
          <p:spPr bwMode="auto">
            <a:xfrm>
              <a:off x="4263" y="3141"/>
              <a:ext cx="166" cy="94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5" name="Oval 201"/>
            <p:cNvSpPr>
              <a:spLocks noChangeArrowheads="1"/>
            </p:cNvSpPr>
            <p:nvPr/>
          </p:nvSpPr>
          <p:spPr bwMode="auto">
            <a:xfrm>
              <a:off x="5044" y="3418"/>
              <a:ext cx="166" cy="94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0203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6" name="Oval 202"/>
            <p:cNvSpPr>
              <a:spLocks noChangeArrowheads="1"/>
            </p:cNvSpPr>
            <p:nvPr/>
          </p:nvSpPr>
          <p:spPr bwMode="auto">
            <a:xfrm>
              <a:off x="4553" y="2873"/>
              <a:ext cx="155" cy="82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7" name="Oval 203"/>
            <p:cNvSpPr>
              <a:spLocks noChangeArrowheads="1"/>
            </p:cNvSpPr>
            <p:nvPr/>
          </p:nvSpPr>
          <p:spPr bwMode="auto">
            <a:xfrm>
              <a:off x="5293" y="3116"/>
              <a:ext cx="167" cy="94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8" name="Oval 204"/>
            <p:cNvSpPr>
              <a:spLocks noChangeArrowheads="1"/>
            </p:cNvSpPr>
            <p:nvPr/>
          </p:nvSpPr>
          <p:spPr bwMode="auto">
            <a:xfrm>
              <a:off x="5497" y="2879"/>
              <a:ext cx="155" cy="88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0203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9" name="Oval 205"/>
            <p:cNvSpPr>
              <a:spLocks noChangeArrowheads="1"/>
            </p:cNvSpPr>
            <p:nvPr/>
          </p:nvSpPr>
          <p:spPr bwMode="auto">
            <a:xfrm>
              <a:off x="4772" y="2673"/>
              <a:ext cx="155" cy="82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" name="Oval 206"/>
            <p:cNvSpPr>
              <a:spLocks noChangeArrowheads="1"/>
            </p:cNvSpPr>
            <p:nvPr/>
          </p:nvSpPr>
          <p:spPr bwMode="auto">
            <a:xfrm>
              <a:off x="4966" y="2488"/>
              <a:ext cx="155" cy="83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1" name="Oval 207"/>
            <p:cNvSpPr>
              <a:spLocks noChangeArrowheads="1"/>
            </p:cNvSpPr>
            <p:nvPr/>
          </p:nvSpPr>
          <p:spPr bwMode="auto">
            <a:xfrm>
              <a:off x="5444" y="2052"/>
              <a:ext cx="133" cy="72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" name="Oval 208"/>
            <p:cNvSpPr>
              <a:spLocks noChangeArrowheads="1"/>
            </p:cNvSpPr>
            <p:nvPr/>
          </p:nvSpPr>
          <p:spPr bwMode="auto">
            <a:xfrm>
              <a:off x="5161" y="2314"/>
              <a:ext cx="139" cy="72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3" name="Oval 209"/>
            <p:cNvSpPr>
              <a:spLocks noChangeArrowheads="1"/>
            </p:cNvSpPr>
            <p:nvPr/>
          </p:nvSpPr>
          <p:spPr bwMode="auto">
            <a:xfrm>
              <a:off x="5318" y="2176"/>
              <a:ext cx="133" cy="60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4" name="Oval 210"/>
            <p:cNvSpPr>
              <a:spLocks noChangeArrowheads="1"/>
            </p:cNvSpPr>
            <p:nvPr/>
          </p:nvSpPr>
          <p:spPr bwMode="auto">
            <a:xfrm>
              <a:off x="5581" y="1933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F2F47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5" name="Oval 211"/>
            <p:cNvSpPr>
              <a:spLocks noChangeArrowheads="1"/>
            </p:cNvSpPr>
            <p:nvPr/>
          </p:nvSpPr>
          <p:spPr bwMode="auto">
            <a:xfrm>
              <a:off x="5689" y="1811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F2F47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6" name="Oval 212"/>
            <p:cNvSpPr>
              <a:spLocks noChangeArrowheads="1"/>
            </p:cNvSpPr>
            <p:nvPr/>
          </p:nvSpPr>
          <p:spPr bwMode="auto">
            <a:xfrm>
              <a:off x="5663" y="2680"/>
              <a:ext cx="155" cy="82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7" name="Oval 213"/>
            <p:cNvSpPr>
              <a:spLocks noChangeArrowheads="1"/>
            </p:cNvSpPr>
            <p:nvPr/>
          </p:nvSpPr>
          <p:spPr bwMode="auto">
            <a:xfrm>
              <a:off x="-65" y="2865"/>
              <a:ext cx="149" cy="88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8" name="Oval 214"/>
            <p:cNvSpPr>
              <a:spLocks noChangeArrowheads="1"/>
            </p:cNvSpPr>
            <p:nvPr/>
          </p:nvSpPr>
          <p:spPr bwMode="auto">
            <a:xfrm>
              <a:off x="2" y="2477"/>
              <a:ext cx="155" cy="88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" name="Oval 215"/>
            <p:cNvSpPr>
              <a:spLocks noChangeArrowheads="1"/>
            </p:cNvSpPr>
            <p:nvPr/>
          </p:nvSpPr>
          <p:spPr bwMode="auto">
            <a:xfrm>
              <a:off x="-9" y="1436"/>
              <a:ext cx="105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0" name="Oval 216"/>
            <p:cNvSpPr>
              <a:spLocks noChangeArrowheads="1"/>
            </p:cNvSpPr>
            <p:nvPr/>
          </p:nvSpPr>
          <p:spPr bwMode="auto">
            <a:xfrm>
              <a:off x="5624" y="4010"/>
              <a:ext cx="200" cy="105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0203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241" name="Rectangle 21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cs typeface="Segoe UI" charset="0"/>
              </a:defRPr>
            </a:lvl1pPr>
          </a:lstStyle>
          <a:p>
            <a:pPr>
              <a:defRPr/>
            </a:pPr>
            <a:fld id="{6C082F36-4A91-4325-9BA4-221E3072D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42" name="Rectangle 218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cs typeface="Segoe UI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43" name="Rectangle 219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3638"/>
            <a:ext cx="2894013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cs typeface="Segoe U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4" name="Rectangle 2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323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245" name="Rectangle 2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ahoma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ahoma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ahoma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ahoma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ahoma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ahoma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ahoma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ahoma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979738"/>
            <a:ext cx="9144000" cy="116046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800" dirty="0" smtClean="0"/>
              <a:t>The Great Controversy 3</a:t>
            </a:r>
            <a:endParaRPr lang="en-US" sz="4000" dirty="0" smtClean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0" y="4216400"/>
            <a:ext cx="9144000" cy="1422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609600" indent="-608013" algn="ctr">
              <a:spcBef>
                <a:spcPts val="800"/>
              </a:spcBef>
              <a:buClrTx/>
              <a:buFontTx/>
              <a:buNone/>
              <a:tabLst>
                <a:tab pos="609600" algn="l"/>
                <a:tab pos="1524000" algn="l"/>
                <a:tab pos="2438400" algn="l"/>
                <a:tab pos="3352800" algn="l"/>
                <a:tab pos="4267200" algn="l"/>
                <a:tab pos="5181600" algn="l"/>
                <a:tab pos="6096000" algn="l"/>
                <a:tab pos="7010400" algn="l"/>
                <a:tab pos="7924800" algn="l"/>
                <a:tab pos="8839200" algn="l"/>
                <a:tab pos="9753600" algn="l"/>
                <a:tab pos="10668000" algn="l"/>
              </a:tabLst>
              <a:defRPr/>
            </a:pPr>
            <a:r>
              <a:rPr lang="en-US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An Era of Spiritual Darkness</a:t>
            </a:r>
          </a:p>
          <a:p>
            <a:pPr marL="609600" indent="-608013" algn="ctr">
              <a:spcBef>
                <a:spcPts val="600"/>
              </a:spcBef>
              <a:buClrTx/>
              <a:buFontTx/>
              <a:buNone/>
              <a:tabLst>
                <a:tab pos="609600" algn="l"/>
                <a:tab pos="1524000" algn="l"/>
                <a:tab pos="2438400" algn="l"/>
                <a:tab pos="3352800" algn="l"/>
                <a:tab pos="4267200" algn="l"/>
                <a:tab pos="5181600" algn="l"/>
                <a:tab pos="6096000" algn="l"/>
                <a:tab pos="7010400" algn="l"/>
                <a:tab pos="7924800" algn="l"/>
                <a:tab pos="8839200" algn="l"/>
                <a:tab pos="9753600" algn="l"/>
                <a:tab pos="10668000" algn="l"/>
              </a:tabLst>
              <a:defRPr/>
            </a:pPr>
            <a:r>
              <a:rPr lang="en-US" sz="2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(What caused the Dark Ages to be so dark?)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7963" y="274638"/>
            <a:ext cx="86868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3200" smtClean="0">
                <a:latin typeface="Verdana" pitchFamily="32" charset="0"/>
              </a:rPr>
              <a:t>Church History-Prophecy of 7 Churches</a:t>
            </a:r>
          </a:p>
        </p:txBody>
      </p:sp>
      <p:sp>
        <p:nvSpPr>
          <p:cNvPr id="3075" name="Line 2"/>
          <p:cNvSpPr>
            <a:spLocks noChangeShapeType="1"/>
          </p:cNvSpPr>
          <p:nvPr/>
        </p:nvSpPr>
        <p:spPr bwMode="auto">
          <a:xfrm>
            <a:off x="0" y="4364038"/>
            <a:ext cx="9144000" cy="1587"/>
          </a:xfrm>
          <a:prstGeom prst="line">
            <a:avLst/>
          </a:prstGeom>
          <a:noFill/>
          <a:ln w="57240" cap="sq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79388" y="3103563"/>
            <a:ext cx="1152525" cy="431800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Ephesus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50975" y="3103563"/>
            <a:ext cx="1152525" cy="431800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Smyrna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722563" y="3103563"/>
            <a:ext cx="1152525" cy="431800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Pergamos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267325" y="3103563"/>
            <a:ext cx="1152525" cy="431800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Sardis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6538913" y="3103563"/>
            <a:ext cx="1152525" cy="431800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Philadelphia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812088" y="3103563"/>
            <a:ext cx="1152525" cy="431800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Laodicea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3995738" y="3103563"/>
            <a:ext cx="1152525" cy="431800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Thyatira</a:t>
            </a:r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755650" y="3716338"/>
            <a:ext cx="1588" cy="647700"/>
          </a:xfrm>
          <a:prstGeom prst="line">
            <a:avLst/>
          </a:prstGeom>
          <a:noFill/>
          <a:ln w="57240" cap="sq">
            <a:solidFill>
              <a:srgbClr val="FFFF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4" name="Text Box 11"/>
          <p:cNvSpPr txBox="1">
            <a:spLocks noChangeArrowheads="1"/>
          </p:cNvSpPr>
          <p:nvPr/>
        </p:nvSpPr>
        <p:spPr bwMode="auto">
          <a:xfrm>
            <a:off x="136525" y="4522788"/>
            <a:ext cx="1223963" cy="1309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  <a:latin typeface="Verdana" pitchFamily="32" charset="0"/>
              </a:rPr>
              <a:t>Early Church that left the first love</a:t>
            </a:r>
          </a:p>
          <a:p>
            <a:pPr algn="ctr">
              <a:lnSpc>
                <a:spcPct val="9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  <a:latin typeface="Verdana" pitchFamily="32" charset="0"/>
              </a:rPr>
              <a:t>(see AA)</a:t>
            </a:r>
          </a:p>
        </p:txBody>
      </p:sp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1042988" y="5372100"/>
            <a:ext cx="1873250" cy="735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  <a:latin typeface="Verdana" pitchFamily="32" charset="0"/>
              </a:rPr>
              <a:t>The persecuted Church</a:t>
            </a:r>
          </a:p>
          <a:p>
            <a:pPr algn="ctr">
              <a:lnSpc>
                <a:spcPct val="9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  <a:latin typeface="Verdana" pitchFamily="32" charset="0"/>
              </a:rPr>
              <a:t>(see GC, ch. 2)</a:t>
            </a:r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2217738" y="4535488"/>
            <a:ext cx="2173287" cy="735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  <a:latin typeface="Verdana" pitchFamily="32" charset="0"/>
              </a:rPr>
              <a:t>An era of spiritual darkness</a:t>
            </a:r>
          </a:p>
          <a:p>
            <a:pPr algn="ctr">
              <a:lnSpc>
                <a:spcPct val="9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  <a:latin typeface="Verdana" pitchFamily="32" charset="0"/>
              </a:rPr>
              <a:t>(see GC, ch. 3,4)</a:t>
            </a:r>
          </a:p>
        </p:txBody>
      </p:sp>
      <p:sp>
        <p:nvSpPr>
          <p:cNvPr id="3087" name="Text Box 14"/>
          <p:cNvSpPr txBox="1">
            <a:spLocks noChangeArrowheads="1"/>
          </p:cNvSpPr>
          <p:nvPr/>
        </p:nvSpPr>
        <p:spPr bwMode="auto">
          <a:xfrm>
            <a:off x="3348038" y="5381625"/>
            <a:ext cx="2378075" cy="925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  <a:latin typeface="Verdana" pitchFamily="32" charset="0"/>
              </a:rPr>
              <a:t>The morning star in the midst of spiritual darkness</a:t>
            </a:r>
          </a:p>
          <a:p>
            <a:pPr algn="ctr">
              <a:lnSpc>
                <a:spcPct val="9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  <a:latin typeface="Verdana" pitchFamily="32" charset="0"/>
              </a:rPr>
              <a:t>(see GC, ch. 5,6)</a:t>
            </a:r>
          </a:p>
        </p:txBody>
      </p:sp>
      <p:sp>
        <p:nvSpPr>
          <p:cNvPr id="3088" name="Text Box 15"/>
          <p:cNvSpPr txBox="1">
            <a:spLocks noChangeArrowheads="1"/>
          </p:cNvSpPr>
          <p:nvPr/>
        </p:nvSpPr>
        <p:spPr bwMode="auto">
          <a:xfrm>
            <a:off x="4716463" y="4530725"/>
            <a:ext cx="2303462" cy="735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  <a:latin typeface="Verdana" pitchFamily="32" charset="0"/>
              </a:rPr>
              <a:t>The reformation that was not completed</a:t>
            </a:r>
          </a:p>
          <a:p>
            <a:pPr algn="ctr">
              <a:lnSpc>
                <a:spcPct val="9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  <a:latin typeface="Verdana" pitchFamily="32" charset="0"/>
              </a:rPr>
              <a:t>(see GC, ch. 7-16)</a:t>
            </a:r>
          </a:p>
        </p:txBody>
      </p:sp>
      <p:sp>
        <p:nvSpPr>
          <p:cNvPr id="3089" name="Text Box 16"/>
          <p:cNvSpPr txBox="1">
            <a:spLocks noChangeArrowheads="1"/>
          </p:cNvSpPr>
          <p:nvPr/>
        </p:nvSpPr>
        <p:spPr bwMode="auto">
          <a:xfrm>
            <a:off x="5875338" y="5386388"/>
            <a:ext cx="2520950" cy="54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  <a:latin typeface="Verdana" pitchFamily="32" charset="0"/>
              </a:rPr>
              <a:t>The true Advent Church</a:t>
            </a:r>
          </a:p>
          <a:p>
            <a:pPr algn="ctr">
              <a:lnSpc>
                <a:spcPct val="9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  <a:latin typeface="Verdana" pitchFamily="32" charset="0"/>
              </a:rPr>
              <a:t>(see GC, ch. 17-41)</a:t>
            </a:r>
          </a:p>
        </p:txBody>
      </p:sp>
      <p:sp>
        <p:nvSpPr>
          <p:cNvPr id="3090" name="Text Box 17"/>
          <p:cNvSpPr txBox="1">
            <a:spLocks noChangeArrowheads="1"/>
          </p:cNvSpPr>
          <p:nvPr/>
        </p:nvSpPr>
        <p:spPr bwMode="auto">
          <a:xfrm>
            <a:off x="7632700" y="4522788"/>
            <a:ext cx="1512888" cy="881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  <a:latin typeface="Verdana" pitchFamily="32" charset="0"/>
              </a:rPr>
              <a:t>The Church that delays Christ’s coming</a:t>
            </a:r>
          </a:p>
        </p:txBody>
      </p:sp>
      <p:sp>
        <p:nvSpPr>
          <p:cNvPr id="3091" name="Line 18"/>
          <p:cNvSpPr>
            <a:spLocks noChangeShapeType="1"/>
          </p:cNvSpPr>
          <p:nvPr/>
        </p:nvSpPr>
        <p:spPr bwMode="auto">
          <a:xfrm>
            <a:off x="2036763" y="3716338"/>
            <a:ext cx="1587" cy="647700"/>
          </a:xfrm>
          <a:prstGeom prst="line">
            <a:avLst/>
          </a:prstGeom>
          <a:noFill/>
          <a:ln w="57240" cap="sq">
            <a:solidFill>
              <a:srgbClr val="FFFF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2" name="Line 19"/>
          <p:cNvSpPr>
            <a:spLocks noChangeShapeType="1"/>
          </p:cNvSpPr>
          <p:nvPr/>
        </p:nvSpPr>
        <p:spPr bwMode="auto">
          <a:xfrm>
            <a:off x="3290888" y="3716338"/>
            <a:ext cx="1587" cy="647700"/>
          </a:xfrm>
          <a:prstGeom prst="line">
            <a:avLst/>
          </a:prstGeom>
          <a:noFill/>
          <a:ln w="57240" cap="sq">
            <a:solidFill>
              <a:srgbClr val="FFFF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3" name="Line 20"/>
          <p:cNvSpPr>
            <a:spLocks noChangeShapeType="1"/>
          </p:cNvSpPr>
          <p:nvPr/>
        </p:nvSpPr>
        <p:spPr bwMode="auto">
          <a:xfrm>
            <a:off x="4572000" y="3716338"/>
            <a:ext cx="1588" cy="647700"/>
          </a:xfrm>
          <a:prstGeom prst="line">
            <a:avLst/>
          </a:prstGeom>
          <a:noFill/>
          <a:ln w="57240" cap="sq">
            <a:solidFill>
              <a:srgbClr val="FFFF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1"/>
          <p:cNvSpPr>
            <a:spLocks noChangeShapeType="1"/>
          </p:cNvSpPr>
          <p:nvPr/>
        </p:nvSpPr>
        <p:spPr bwMode="auto">
          <a:xfrm>
            <a:off x="5867400" y="3716338"/>
            <a:ext cx="1588" cy="647700"/>
          </a:xfrm>
          <a:prstGeom prst="line">
            <a:avLst/>
          </a:prstGeom>
          <a:noFill/>
          <a:ln w="57240" cap="sq">
            <a:solidFill>
              <a:srgbClr val="FFFF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2"/>
          <p:cNvSpPr>
            <a:spLocks noChangeShapeType="1"/>
          </p:cNvSpPr>
          <p:nvPr/>
        </p:nvSpPr>
        <p:spPr bwMode="auto">
          <a:xfrm>
            <a:off x="7107238" y="3716338"/>
            <a:ext cx="1587" cy="647700"/>
          </a:xfrm>
          <a:prstGeom prst="line">
            <a:avLst/>
          </a:prstGeom>
          <a:noFill/>
          <a:ln w="57240" cap="sq">
            <a:solidFill>
              <a:srgbClr val="FFFF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6" name="Line 23"/>
          <p:cNvSpPr>
            <a:spLocks noChangeShapeType="1"/>
          </p:cNvSpPr>
          <p:nvPr/>
        </p:nvSpPr>
        <p:spPr bwMode="auto">
          <a:xfrm>
            <a:off x="8388350" y="3716338"/>
            <a:ext cx="1588" cy="647700"/>
          </a:xfrm>
          <a:prstGeom prst="line">
            <a:avLst/>
          </a:prstGeom>
          <a:noFill/>
          <a:ln w="57240" cap="sq">
            <a:solidFill>
              <a:srgbClr val="FFFF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auto">
          <a:xfrm>
            <a:off x="2828925" y="2024063"/>
            <a:ext cx="936625" cy="863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7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3600" dirty="0" smtClean="0">
                <a:latin typeface="Verdana" pitchFamily="32" charset="0"/>
              </a:rPr>
              <a:t>The Man of Sin and</a:t>
            </a:r>
            <a:br>
              <a:rPr lang="en-US" sz="3600" dirty="0" smtClean="0">
                <a:latin typeface="Verdana" pitchFamily="32" charset="0"/>
              </a:rPr>
            </a:br>
            <a:r>
              <a:rPr lang="en-US" sz="3600" dirty="0" smtClean="0">
                <a:latin typeface="Verdana" pitchFamily="32" charset="0"/>
              </a:rPr>
              <a:t>the Mystery of Lawlessness</a:t>
            </a:r>
          </a:p>
        </p:txBody>
      </p:sp>
      <p:sp>
        <p:nvSpPr>
          <p:cNvPr id="6146" name="Oval 2"/>
          <p:cNvSpPr>
            <a:spLocks noChangeArrowheads="1"/>
          </p:cNvSpPr>
          <p:nvPr/>
        </p:nvSpPr>
        <p:spPr bwMode="auto">
          <a:xfrm>
            <a:off x="1958975" y="2568575"/>
            <a:ext cx="2233612" cy="2232025"/>
          </a:xfrm>
          <a:prstGeom prst="ellipse">
            <a:avLst/>
          </a:prstGeom>
          <a:noFill/>
          <a:ln w="381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God</a:t>
            </a:r>
          </a:p>
        </p:txBody>
      </p:sp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1958975" y="3863975"/>
            <a:ext cx="2233612" cy="2232025"/>
          </a:xfrm>
          <a:prstGeom prst="ellipse">
            <a:avLst/>
          </a:prstGeom>
          <a:noFill/>
          <a:ln w="381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b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Man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506662" y="4094163"/>
            <a:ext cx="1150938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2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Christ</a:t>
            </a: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5181602" y="2495550"/>
            <a:ext cx="1800225" cy="1727200"/>
          </a:xfrm>
          <a:prstGeom prst="ellipse">
            <a:avLst/>
          </a:prstGeom>
          <a:noFill/>
          <a:ln w="381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God</a:t>
            </a: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5254627" y="4368800"/>
            <a:ext cx="1728787" cy="1727200"/>
          </a:xfrm>
          <a:prstGeom prst="ellipse">
            <a:avLst/>
          </a:prstGeom>
          <a:noFill/>
          <a:ln w="381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b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Man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548314" y="4419600"/>
            <a:ext cx="1150938" cy="917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Man of Sin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600200" y="1630363"/>
            <a:ext cx="3024187" cy="825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Mystery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of God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677230" y="1611313"/>
            <a:ext cx="2766557" cy="825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Mystery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of Lawlessness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7062787" y="3002897"/>
            <a:ext cx="1662113" cy="286450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“man of sin” exalts himself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to the position of Christ,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but he cannot connect man to God.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46075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3600" dirty="0" smtClean="0">
                <a:latin typeface="Verdana" pitchFamily="32" charset="0"/>
              </a:rPr>
              <a:t>The Development of</a:t>
            </a:r>
            <a:br>
              <a:rPr lang="en-US" sz="3600" dirty="0" smtClean="0">
                <a:latin typeface="Verdana" pitchFamily="32" charset="0"/>
              </a:rPr>
            </a:br>
            <a:r>
              <a:rPr lang="en-US" sz="3600" dirty="0" smtClean="0">
                <a:latin typeface="Verdana" pitchFamily="32" charset="0"/>
              </a:rPr>
              <a:t>the “Man of Sin”</a:t>
            </a:r>
          </a:p>
        </p:txBody>
      </p:sp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323850" y="2205038"/>
            <a:ext cx="1800225" cy="842962"/>
          </a:xfrm>
          <a:prstGeom prst="homePlate">
            <a:avLst>
              <a:gd name="adj" fmla="val 69485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desire to be first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4211638" y="2205038"/>
            <a:ext cx="1800225" cy="842962"/>
          </a:xfrm>
          <a:prstGeom prst="homePlate">
            <a:avLst>
              <a:gd name="adj" fmla="val 69485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Seeking world’s approval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266950" y="2205038"/>
            <a:ext cx="1800225" cy="842962"/>
          </a:xfrm>
          <a:prstGeom prst="homePlate">
            <a:avLst>
              <a:gd name="adj" fmla="val 69485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Self-exaltation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6156325" y="2205038"/>
            <a:ext cx="1800225" cy="842962"/>
          </a:xfrm>
          <a:prstGeom prst="homePlate">
            <a:avLst>
              <a:gd name="adj" fmla="val 69485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Intolerance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6156325" y="3789363"/>
            <a:ext cx="1800225" cy="858837"/>
          </a:xfrm>
          <a:prstGeom prst="homePlate">
            <a:avLst>
              <a:gd name="adj" fmla="val 69485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Persecution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2266950" y="3789363"/>
            <a:ext cx="1800225" cy="858837"/>
          </a:xfrm>
          <a:prstGeom prst="homePlate">
            <a:avLst>
              <a:gd name="adj" fmla="val 69485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Loss of Christ’s power</a:t>
            </a: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4211638" y="3789363"/>
            <a:ext cx="1800225" cy="858837"/>
          </a:xfrm>
          <a:prstGeom prst="homePlate">
            <a:avLst>
              <a:gd name="adj" fmla="val 69485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Seeking worldly power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8101013" y="1905000"/>
            <a:ext cx="792162" cy="2971800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eaVert" lIns="90000" tIns="46800" rIns="90000" bIns="46800" anchor="ctr"/>
          <a:lstStyle/>
          <a:p>
            <a:pPr algn="ctr" rtl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“man of sin”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0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4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1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6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8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93713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3600" dirty="0" smtClean="0">
                <a:latin typeface="Verdana" pitchFamily="32" charset="0"/>
              </a:rPr>
              <a:t>What Leads to</a:t>
            </a:r>
            <a:br>
              <a:rPr lang="en-US" sz="3600" dirty="0" smtClean="0">
                <a:latin typeface="Verdana" pitchFamily="32" charset="0"/>
              </a:rPr>
            </a:br>
            <a:r>
              <a:rPr lang="en-US" sz="3600" dirty="0" smtClean="0">
                <a:latin typeface="Verdana" pitchFamily="32" charset="0"/>
              </a:rPr>
              <a:t>the Image of the Beast?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30213" y="2205038"/>
            <a:ext cx="2232025" cy="863600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Paganism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311525" y="2205038"/>
            <a:ext cx="2232025" cy="863600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Christianity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35263" y="2347913"/>
            <a:ext cx="503237" cy="503237"/>
            <a:chOff x="1723" y="1479"/>
            <a:chExt cx="317" cy="317"/>
          </a:xfrm>
        </p:grpSpPr>
        <p:sp>
          <p:nvSpPr>
            <p:cNvPr id="6159" name="Line 5"/>
            <p:cNvSpPr>
              <a:spLocks noChangeShapeType="1"/>
            </p:cNvSpPr>
            <p:nvPr/>
          </p:nvSpPr>
          <p:spPr bwMode="auto">
            <a:xfrm>
              <a:off x="1882" y="1479"/>
              <a:ext cx="0" cy="317"/>
            </a:xfrm>
            <a:prstGeom prst="line">
              <a:avLst/>
            </a:prstGeom>
            <a:noFill/>
            <a:ln w="57240" cap="sq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6"/>
            <p:cNvSpPr>
              <a:spLocks noChangeShapeType="1"/>
            </p:cNvSpPr>
            <p:nvPr/>
          </p:nvSpPr>
          <p:spPr bwMode="auto">
            <a:xfrm flipH="1">
              <a:off x="1722" y="1638"/>
              <a:ext cx="319" cy="0"/>
            </a:xfrm>
            <a:prstGeom prst="line">
              <a:avLst/>
            </a:prstGeom>
            <a:noFill/>
            <a:ln w="57240" cap="sq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5759450" y="2420938"/>
            <a:ext cx="647700" cy="503237"/>
          </a:xfrm>
          <a:prstGeom prst="rightArrow">
            <a:avLst>
              <a:gd name="adj1" fmla="val 50000"/>
              <a:gd name="adj2" fmla="val 32177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623050" y="2205038"/>
            <a:ext cx="2089150" cy="863600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Man of sin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30213" y="3860800"/>
            <a:ext cx="2232025" cy="863600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State Power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311525" y="3860800"/>
            <a:ext cx="2232025" cy="863600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Man of sin 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(apostate Christianity)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2" charset="0"/>
            </a:endParaRP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735263" y="4003675"/>
            <a:ext cx="503237" cy="503238"/>
            <a:chOff x="1723" y="2522"/>
            <a:chExt cx="317" cy="317"/>
          </a:xfrm>
        </p:grpSpPr>
        <p:sp>
          <p:nvSpPr>
            <p:cNvPr id="6157" name="Line 12"/>
            <p:cNvSpPr>
              <a:spLocks noChangeShapeType="1"/>
            </p:cNvSpPr>
            <p:nvPr/>
          </p:nvSpPr>
          <p:spPr bwMode="auto">
            <a:xfrm>
              <a:off x="1882" y="2522"/>
              <a:ext cx="0" cy="317"/>
            </a:xfrm>
            <a:prstGeom prst="line">
              <a:avLst/>
            </a:prstGeom>
            <a:noFill/>
            <a:ln w="57240" cap="sq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3"/>
            <p:cNvSpPr>
              <a:spLocks noChangeShapeType="1"/>
            </p:cNvSpPr>
            <p:nvPr/>
          </p:nvSpPr>
          <p:spPr bwMode="auto">
            <a:xfrm flipH="1">
              <a:off x="1722" y="2681"/>
              <a:ext cx="319" cy="0"/>
            </a:xfrm>
            <a:prstGeom prst="line">
              <a:avLst/>
            </a:prstGeom>
            <a:noFill/>
            <a:ln w="57240" cap="sq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5759450" y="4076700"/>
            <a:ext cx="647700" cy="503238"/>
          </a:xfrm>
          <a:prstGeom prst="rightArrow">
            <a:avLst>
              <a:gd name="adj1" fmla="val 50000"/>
              <a:gd name="adj2" fmla="val 32177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6623050" y="3860800"/>
            <a:ext cx="2089150" cy="863600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Image of the Beast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3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0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2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7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9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2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4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  <p:bldP spid="820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5425"/>
            <a:ext cx="9144000" cy="77787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3600" dirty="0" smtClean="0">
                <a:latin typeface="Verdana" pitchFamily="32" charset="0"/>
              </a:rPr>
              <a:t>A History of Heresies in the Church</a:t>
            </a:r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287338" y="1196975"/>
            <a:ext cx="790575" cy="549275"/>
          </a:xfrm>
          <a:prstGeom prst="homePlate">
            <a:avLst>
              <a:gd name="adj" fmla="val 35983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Plato</a:t>
            </a: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1222375" y="1196975"/>
            <a:ext cx="1512888" cy="549275"/>
          </a:xfrm>
          <a:prstGeom prst="homePlate">
            <a:avLst>
              <a:gd name="adj" fmla="val 50726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Natural Immortality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2843213" y="1196975"/>
            <a:ext cx="1511300" cy="549275"/>
          </a:xfrm>
          <a:prstGeom prst="homePlate">
            <a:avLst>
              <a:gd name="adj" fmla="val 47157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Invocation of saints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4498975" y="1196975"/>
            <a:ext cx="1512888" cy="549275"/>
          </a:xfrm>
          <a:prstGeom prst="homePlate">
            <a:avLst>
              <a:gd name="adj" fmla="val 53888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Adoration of Mary</a:t>
            </a: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2843213" y="1881188"/>
            <a:ext cx="1512887" cy="549275"/>
          </a:xfrm>
          <a:prstGeom prst="homePlate">
            <a:avLst>
              <a:gd name="adj" fmla="val 47436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Eternal torment</a:t>
            </a: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4500563" y="1881188"/>
            <a:ext cx="1512887" cy="549275"/>
          </a:xfrm>
          <a:prstGeom prst="homePlate">
            <a:avLst>
              <a:gd name="adj" fmla="val 56209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Purgatory</a:t>
            </a: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6311900" y="1881188"/>
            <a:ext cx="1644650" cy="549275"/>
          </a:xfrm>
          <a:prstGeom prst="homePlate">
            <a:avLst>
              <a:gd name="adj" fmla="val 56710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Indulgences</a:t>
            </a: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1223963" y="2552700"/>
            <a:ext cx="1517650" cy="549275"/>
          </a:xfrm>
          <a:prstGeom prst="homePlate">
            <a:avLst>
              <a:gd name="adj" fmla="val 51704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Pope as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visible head</a:t>
            </a: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2843213" y="2552700"/>
            <a:ext cx="1517650" cy="549275"/>
          </a:xfrm>
          <a:prstGeom prst="homePlate">
            <a:avLst>
              <a:gd name="adj" fmla="val 46127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Pope as mediator</a:t>
            </a: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4498975" y="3222625"/>
            <a:ext cx="1511300" cy="538163"/>
          </a:xfrm>
          <a:prstGeom prst="homePlate">
            <a:avLst>
              <a:gd name="adj" fmla="val 54852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Mass</a:t>
            </a:r>
          </a:p>
        </p:txBody>
      </p:sp>
      <p:sp>
        <p:nvSpPr>
          <p:cNvPr id="9228" name="AutoShape 12"/>
          <p:cNvSpPr>
            <a:spLocks noChangeArrowheads="1"/>
          </p:cNvSpPr>
          <p:nvPr/>
        </p:nvSpPr>
        <p:spPr bwMode="auto">
          <a:xfrm>
            <a:off x="6400800" y="3200400"/>
            <a:ext cx="1554163" cy="549275"/>
          </a:xfrm>
          <a:prstGeom prst="homePlate">
            <a:avLst>
              <a:gd name="adj" fmla="val 55830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Inquisition</a:t>
            </a:r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>
            <a:off x="4502150" y="2552700"/>
            <a:ext cx="1512888" cy="547688"/>
          </a:xfrm>
          <a:prstGeom prst="homePlate">
            <a:avLst>
              <a:gd name="adj" fmla="val 49607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Infallibility of pope</a:t>
            </a:r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>
            <a:off x="4500563" y="3883025"/>
            <a:ext cx="1512887" cy="546100"/>
          </a:xfrm>
          <a:prstGeom prst="homePlate">
            <a:avLst>
              <a:gd name="adj" fmla="val 51162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Infallibility of church</a:t>
            </a:r>
          </a:p>
        </p:txBody>
      </p:sp>
      <p:sp>
        <p:nvSpPr>
          <p:cNvPr id="9231" name="AutoShape 15"/>
          <p:cNvSpPr>
            <a:spLocks noChangeArrowheads="1"/>
          </p:cNvSpPr>
          <p:nvPr/>
        </p:nvSpPr>
        <p:spPr bwMode="auto">
          <a:xfrm>
            <a:off x="1223963" y="4545013"/>
            <a:ext cx="1512887" cy="547687"/>
          </a:xfrm>
          <a:prstGeom prst="homePlate">
            <a:avLst>
              <a:gd name="adj" fmla="val 49223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Trust in works</a:t>
            </a:r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auto">
          <a:xfrm>
            <a:off x="2843213" y="4545013"/>
            <a:ext cx="1512887" cy="547687"/>
          </a:xfrm>
          <a:prstGeom prst="homePlate">
            <a:avLst>
              <a:gd name="adj" fmla="val 52842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Image worship</a:t>
            </a:r>
          </a:p>
        </p:txBody>
      </p:sp>
      <p:sp>
        <p:nvSpPr>
          <p:cNvPr id="9233" name="AutoShape 17"/>
          <p:cNvSpPr>
            <a:spLocks noChangeArrowheads="1"/>
          </p:cNvSpPr>
          <p:nvPr/>
        </p:nvSpPr>
        <p:spPr bwMode="auto">
          <a:xfrm>
            <a:off x="4500563" y="4545013"/>
            <a:ext cx="1512887" cy="547687"/>
          </a:xfrm>
          <a:prstGeom prst="homePlate">
            <a:avLst>
              <a:gd name="adj" fmla="val 54300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Cult of relics</a:t>
            </a:r>
          </a:p>
        </p:txBody>
      </p:sp>
      <p:sp>
        <p:nvSpPr>
          <p:cNvPr id="9234" name="AutoShape 18"/>
          <p:cNvSpPr>
            <a:spLocks noChangeArrowheads="1"/>
          </p:cNvSpPr>
          <p:nvPr/>
        </p:nvSpPr>
        <p:spPr bwMode="auto">
          <a:xfrm>
            <a:off x="6218238" y="4545013"/>
            <a:ext cx="1738312" cy="549275"/>
          </a:xfrm>
          <a:prstGeom prst="homePlate">
            <a:avLst>
              <a:gd name="adj" fmla="val 52379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Eradication of</a:t>
            </a:r>
            <a:b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</a:b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2nd Command.</a:t>
            </a:r>
          </a:p>
        </p:txBody>
      </p:sp>
      <p:sp>
        <p:nvSpPr>
          <p:cNvPr id="9235" name="AutoShape 19"/>
          <p:cNvSpPr>
            <a:spLocks noChangeArrowheads="1"/>
          </p:cNvSpPr>
          <p:nvPr/>
        </p:nvSpPr>
        <p:spPr bwMode="auto">
          <a:xfrm>
            <a:off x="2843213" y="5203825"/>
            <a:ext cx="1512887" cy="547688"/>
          </a:xfrm>
          <a:prstGeom prst="homePlate">
            <a:avLst>
              <a:gd name="adj" fmla="val 52829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Sanctification</a:t>
            </a:r>
            <a:br>
              <a:rPr lang="en-US" sz="13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</a:br>
            <a:r>
              <a:rPr lang="en-US" sz="13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of Sunday</a:t>
            </a:r>
          </a:p>
        </p:txBody>
      </p:sp>
      <p:sp>
        <p:nvSpPr>
          <p:cNvPr id="9236" name="AutoShape 20"/>
          <p:cNvSpPr>
            <a:spLocks noChangeArrowheads="1"/>
          </p:cNvSpPr>
          <p:nvPr/>
        </p:nvSpPr>
        <p:spPr bwMode="auto">
          <a:xfrm>
            <a:off x="4500563" y="5203825"/>
            <a:ext cx="1512887" cy="547688"/>
          </a:xfrm>
          <a:prstGeom prst="homePlate">
            <a:avLst>
              <a:gd name="adj" fmla="val 52893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Disregard for Sabbath</a:t>
            </a:r>
          </a:p>
        </p:txBody>
      </p:sp>
      <p:sp>
        <p:nvSpPr>
          <p:cNvPr id="9237" name="AutoShape 21"/>
          <p:cNvSpPr>
            <a:spLocks noChangeArrowheads="1"/>
          </p:cNvSpPr>
          <p:nvPr/>
        </p:nvSpPr>
        <p:spPr bwMode="auto">
          <a:xfrm>
            <a:off x="6218238" y="5203825"/>
            <a:ext cx="1736725" cy="549275"/>
          </a:xfrm>
          <a:prstGeom prst="homePlate">
            <a:avLst>
              <a:gd name="adj" fmla="val 52375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Change of </a:t>
            </a:r>
            <a:b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</a:b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4th Command.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8064500" y="1233488"/>
            <a:ext cx="647700" cy="5184775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eaVert" lIns="90000" tIns="46800" rIns="90000" bIns="46800" anchor="ctr"/>
          <a:lstStyle/>
          <a:p>
            <a:pPr algn="ctr" rtl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Moral and intellectual darkness in Christendom</a:t>
            </a:r>
          </a:p>
        </p:txBody>
      </p:sp>
      <p:sp>
        <p:nvSpPr>
          <p:cNvPr id="9239" name="AutoShape 23"/>
          <p:cNvSpPr>
            <a:spLocks noChangeArrowheads="1"/>
          </p:cNvSpPr>
          <p:nvPr/>
        </p:nvSpPr>
        <p:spPr bwMode="auto">
          <a:xfrm>
            <a:off x="6218238" y="5875338"/>
            <a:ext cx="1736725" cy="549275"/>
          </a:xfrm>
          <a:prstGeom prst="homePlate">
            <a:avLst>
              <a:gd name="adj" fmla="val 52405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Bible is forbidden</a:t>
            </a:r>
          </a:p>
        </p:txBody>
      </p:sp>
      <p:sp>
        <p:nvSpPr>
          <p:cNvPr id="9240" name="AutoShape 24"/>
          <p:cNvSpPr>
            <a:spLocks noChangeArrowheads="1"/>
          </p:cNvSpPr>
          <p:nvPr/>
        </p:nvSpPr>
        <p:spPr bwMode="auto">
          <a:xfrm>
            <a:off x="1225550" y="3883025"/>
            <a:ext cx="1512888" cy="544513"/>
          </a:xfrm>
          <a:prstGeom prst="homePlate">
            <a:avLst>
              <a:gd name="adj" fmla="val 42963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Human Philosophy</a:t>
            </a:r>
          </a:p>
        </p:txBody>
      </p:sp>
      <p:sp>
        <p:nvSpPr>
          <p:cNvPr id="9241" name="AutoShape 25"/>
          <p:cNvSpPr>
            <a:spLocks noChangeArrowheads="1"/>
          </p:cNvSpPr>
          <p:nvPr/>
        </p:nvSpPr>
        <p:spPr bwMode="auto">
          <a:xfrm>
            <a:off x="2846388" y="3883025"/>
            <a:ext cx="1512887" cy="544513"/>
          </a:xfrm>
          <a:prstGeom prst="homePlate">
            <a:avLst>
              <a:gd name="adj" fmla="val 51838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Tradition</a:t>
            </a:r>
          </a:p>
        </p:txBody>
      </p:sp>
      <p:sp>
        <p:nvSpPr>
          <p:cNvPr id="9242" name="AutoShape 26"/>
          <p:cNvSpPr>
            <a:spLocks noChangeArrowheads="1"/>
          </p:cNvSpPr>
          <p:nvPr/>
        </p:nvSpPr>
        <p:spPr bwMode="auto">
          <a:xfrm>
            <a:off x="2846388" y="3213100"/>
            <a:ext cx="1511300" cy="549275"/>
          </a:xfrm>
          <a:prstGeom prst="homePlate">
            <a:avLst>
              <a:gd name="adj" fmla="val 47704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Exaltation of Priests</a:t>
            </a:r>
          </a:p>
        </p:txBody>
      </p:sp>
      <p:sp>
        <p:nvSpPr>
          <p:cNvPr id="9243" name="AutoShape 27"/>
          <p:cNvSpPr>
            <a:spLocks/>
          </p:cNvSpPr>
          <p:nvPr/>
        </p:nvSpPr>
        <p:spPr bwMode="auto">
          <a:xfrm>
            <a:off x="5943600" y="2613025"/>
            <a:ext cx="365125" cy="1736725"/>
          </a:xfrm>
          <a:prstGeom prst="rightBrace">
            <a:avLst>
              <a:gd name="adj1" fmla="val 53687"/>
              <a:gd name="adj2" fmla="val 49139"/>
            </a:avLst>
          </a:prstGeom>
          <a:noFill/>
          <a:ln w="19080">
            <a:solidFill>
              <a:srgbClr val="9FC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0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4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1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6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8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3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5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0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1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2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1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1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9" dur="1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4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5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86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1" dur="10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2" dur="10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3" dur="1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8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9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0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5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6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7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12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6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7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18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3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4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25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0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1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32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7" dur="1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8" dur="1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39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4" dur="1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5" dur="1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6" dur="1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1" dur="1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2" dur="1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53" dur="1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8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9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0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5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6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7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2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3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74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9" dur="10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0" dur="10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81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000" smtClean="0">
                <a:latin typeface="Verdana" pitchFamily="32" charset="0"/>
              </a:rPr>
              <a:t>Questions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4538" y="1600200"/>
            <a:ext cx="7680325" cy="3794125"/>
          </a:xfrm>
        </p:spPr>
        <p:txBody>
          <a:bodyPr/>
          <a:lstStyle/>
          <a:p>
            <a:pPr marL="273050" indent="-182563" eaLnBrk="1" hangingPunct="1">
              <a:spcBef>
                <a:spcPts val="700"/>
              </a:spcBef>
              <a:buClr>
                <a:srgbClr val="9999FF"/>
              </a:buClr>
              <a:buFont typeface="Symbol" charset="2"/>
              <a:buChar char=""/>
              <a:tabLst>
                <a:tab pos="842963" algn="l"/>
                <a:tab pos="1757363" algn="l"/>
                <a:tab pos="2671763" algn="l"/>
                <a:tab pos="3586163" algn="l"/>
                <a:tab pos="4500563" algn="l"/>
                <a:tab pos="5414963" algn="l"/>
                <a:tab pos="6329363" algn="l"/>
                <a:tab pos="7243763" algn="l"/>
                <a:tab pos="8158163" algn="l"/>
                <a:tab pos="9072563" algn="l"/>
                <a:tab pos="9986963" algn="l"/>
              </a:tabLst>
              <a:defRPr/>
            </a:pPr>
            <a:r>
              <a:rPr lang="en-US" sz="2400" smtClean="0">
                <a:latin typeface="Verdana" pitchFamily="32" charset="0"/>
              </a:rPr>
              <a:t>What is the difference between Gospel Order and the Papal claims</a:t>
            </a:r>
          </a:p>
          <a:p>
            <a:pPr marL="741363" lvl="1" indent="-284163" eaLnBrk="1" hangingPunct="1">
              <a:spcBef>
                <a:spcPts val="725"/>
              </a:spcBef>
              <a:buClr>
                <a:srgbClr val="CCCCFF"/>
              </a:buClr>
              <a:buSzPct val="50000"/>
              <a:buFont typeface="Wingdings" charset="2"/>
              <a:buChar char=""/>
              <a:tabLst>
                <a:tab pos="842963" algn="l"/>
                <a:tab pos="1757363" algn="l"/>
                <a:tab pos="2671763" algn="l"/>
                <a:tab pos="3586163" algn="l"/>
                <a:tab pos="4500563" algn="l"/>
                <a:tab pos="5414963" algn="l"/>
                <a:tab pos="6329363" algn="l"/>
                <a:tab pos="7243763" algn="l"/>
                <a:tab pos="8158163" algn="l"/>
                <a:tab pos="9072563" algn="l"/>
                <a:tab pos="9986963" algn="l"/>
              </a:tabLst>
              <a:defRPr/>
            </a:pPr>
            <a:r>
              <a:rPr lang="en-US" sz="2200" smtClean="0">
                <a:latin typeface="Verdana" pitchFamily="32" charset="0"/>
              </a:rPr>
              <a:t>The visible head of the church</a:t>
            </a:r>
          </a:p>
          <a:p>
            <a:pPr marL="741363" lvl="1" indent="-284163" eaLnBrk="1" hangingPunct="1">
              <a:spcBef>
                <a:spcPts val="725"/>
              </a:spcBef>
              <a:buClr>
                <a:srgbClr val="CCCCFF"/>
              </a:buClr>
              <a:buSzPct val="50000"/>
              <a:buFont typeface="Wingdings" charset="2"/>
              <a:buChar char=""/>
              <a:tabLst>
                <a:tab pos="842963" algn="l"/>
                <a:tab pos="1757363" algn="l"/>
                <a:tab pos="2671763" algn="l"/>
                <a:tab pos="3586163" algn="l"/>
                <a:tab pos="4500563" algn="l"/>
                <a:tab pos="5414963" algn="l"/>
                <a:tab pos="6329363" algn="l"/>
                <a:tab pos="7243763" algn="l"/>
                <a:tab pos="8158163" algn="l"/>
                <a:tab pos="9072563" algn="l"/>
                <a:tab pos="9986963" algn="l"/>
              </a:tabLst>
              <a:defRPr/>
            </a:pPr>
            <a:r>
              <a:rPr lang="en-US" sz="2200" smtClean="0">
                <a:latin typeface="Verdana" pitchFamily="32" charset="0"/>
              </a:rPr>
              <a:t>Supreme authority</a:t>
            </a:r>
          </a:p>
          <a:p>
            <a:pPr marL="741363" lvl="1" indent="-284163" eaLnBrk="1" hangingPunct="1">
              <a:spcBef>
                <a:spcPts val="725"/>
              </a:spcBef>
              <a:buClr>
                <a:srgbClr val="CCCCFF"/>
              </a:buClr>
              <a:buSzPct val="50000"/>
              <a:buFont typeface="Wingdings" charset="2"/>
              <a:buChar char=""/>
              <a:tabLst>
                <a:tab pos="842963" algn="l"/>
                <a:tab pos="1757363" algn="l"/>
                <a:tab pos="2671763" algn="l"/>
                <a:tab pos="3586163" algn="l"/>
                <a:tab pos="4500563" algn="l"/>
                <a:tab pos="5414963" algn="l"/>
                <a:tab pos="6329363" algn="l"/>
                <a:tab pos="7243763" algn="l"/>
                <a:tab pos="8158163" algn="l"/>
                <a:tab pos="9072563" algn="l"/>
                <a:tab pos="9986963" algn="l"/>
              </a:tabLst>
              <a:defRPr/>
            </a:pPr>
            <a:r>
              <a:rPr lang="en-US" sz="2200" smtClean="0">
                <a:latin typeface="Verdana" pitchFamily="32" charset="0"/>
              </a:rPr>
              <a:t>Infallibility</a:t>
            </a:r>
          </a:p>
          <a:p>
            <a:pPr marL="741363" lvl="1" indent="-284163" eaLnBrk="1" hangingPunct="1">
              <a:spcBef>
                <a:spcPts val="725"/>
              </a:spcBef>
              <a:buClr>
                <a:srgbClr val="CCCCFF"/>
              </a:buClr>
              <a:buSzPct val="50000"/>
              <a:buFont typeface="Wingdings" charset="2"/>
              <a:buChar char=""/>
              <a:tabLst>
                <a:tab pos="842963" algn="l"/>
                <a:tab pos="1757363" algn="l"/>
                <a:tab pos="2671763" algn="l"/>
                <a:tab pos="3586163" algn="l"/>
                <a:tab pos="4500563" algn="l"/>
                <a:tab pos="5414963" algn="l"/>
                <a:tab pos="6329363" algn="l"/>
                <a:tab pos="7243763" algn="l"/>
                <a:tab pos="8158163" algn="l"/>
                <a:tab pos="9072563" algn="l"/>
                <a:tab pos="9986963" algn="l"/>
              </a:tabLst>
              <a:defRPr/>
            </a:pPr>
            <a:r>
              <a:rPr lang="en-US" sz="2200" smtClean="0">
                <a:latin typeface="Verdana" pitchFamily="32" charset="0"/>
              </a:rPr>
              <a:t>Stands between God and men</a:t>
            </a:r>
          </a:p>
          <a:p>
            <a:pPr marL="741363" lvl="1" indent="-284163" eaLnBrk="1" hangingPunct="1">
              <a:spcBef>
                <a:spcPts val="725"/>
              </a:spcBef>
              <a:buClr>
                <a:srgbClr val="CCCCFF"/>
              </a:buClr>
              <a:buSzPct val="50000"/>
              <a:buFont typeface="Wingdings" charset="2"/>
              <a:buChar char=""/>
              <a:tabLst>
                <a:tab pos="842963" algn="l"/>
                <a:tab pos="1757363" algn="l"/>
                <a:tab pos="2671763" algn="l"/>
                <a:tab pos="3586163" algn="l"/>
                <a:tab pos="4500563" algn="l"/>
                <a:tab pos="5414963" algn="l"/>
                <a:tab pos="6329363" algn="l"/>
                <a:tab pos="7243763" algn="l"/>
                <a:tab pos="8158163" algn="l"/>
                <a:tab pos="9072563" algn="l"/>
                <a:tab pos="9986963" algn="l"/>
              </a:tabLst>
              <a:defRPr/>
            </a:pPr>
            <a:r>
              <a:rPr lang="en-US" sz="2200" smtClean="0">
                <a:latin typeface="Verdana" pitchFamily="32" charset="0"/>
              </a:rPr>
              <a:t>Is to be respected to stand in Christ’s stead?</a:t>
            </a:r>
          </a:p>
          <a:p>
            <a:pPr marL="273050" indent="-182563" eaLnBrk="1" hangingPunct="1">
              <a:spcBef>
                <a:spcPts val="1013"/>
              </a:spcBef>
              <a:buClr>
                <a:srgbClr val="9999FF"/>
              </a:buClr>
              <a:buFont typeface="Symbol" charset="2"/>
              <a:buChar char=""/>
              <a:tabLst>
                <a:tab pos="842963" algn="l"/>
                <a:tab pos="1757363" algn="l"/>
                <a:tab pos="2671763" algn="l"/>
                <a:tab pos="3586163" algn="l"/>
                <a:tab pos="4500563" algn="l"/>
                <a:tab pos="5414963" algn="l"/>
                <a:tab pos="6329363" algn="l"/>
                <a:tab pos="7243763" algn="l"/>
                <a:tab pos="8158163" algn="l"/>
                <a:tab pos="9072563" algn="l"/>
                <a:tab pos="9986963" algn="l"/>
              </a:tabLst>
              <a:defRPr/>
            </a:pPr>
            <a:r>
              <a:rPr lang="en-US" sz="2400" smtClean="0">
                <a:latin typeface="Verdana" pitchFamily="32" charset="0"/>
              </a:rPr>
              <a:t>Explain Matthew 16:18,19 in light of the claims of Papacy!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0" dur="10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4" dur="1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1" dur="10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Tahoma"/>
      </a:majorFont>
      <a:minorFont>
        <a:latin typeface="Arial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Tahoma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331</Words>
  <Application>Microsoft Office PowerPoint</Application>
  <PresentationFormat>On-screen Show (4:3)</PresentationFormat>
  <Paragraphs>96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Tahoma</vt:lpstr>
      <vt:lpstr>Times New Roman</vt:lpstr>
      <vt:lpstr>Segoe UI</vt:lpstr>
      <vt:lpstr>Wingdings</vt:lpstr>
      <vt:lpstr>Verdana</vt:lpstr>
      <vt:lpstr>Symbol</vt:lpstr>
      <vt:lpstr>Office Theme</vt:lpstr>
      <vt:lpstr>The Great Controversy 3</vt:lpstr>
      <vt:lpstr>Church History-Prophecy of 7 Churches</vt:lpstr>
      <vt:lpstr>The Man of Sin and the Mystery of Lawlessness</vt:lpstr>
      <vt:lpstr>The Development of the “Man of Sin”</vt:lpstr>
      <vt:lpstr>What Leads to the Image of the Beast?</vt:lpstr>
      <vt:lpstr>A History of Heresies in the Church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 Controversy, Chapter 3</dc:title>
  <dc:creator>Andreas Dura</dc:creator>
  <dc:description>www.practicaprophetica.com</dc:description>
  <cp:lastModifiedBy>Frank Zimmerman</cp:lastModifiedBy>
  <cp:revision>29</cp:revision>
  <cp:lastPrinted>1601-01-01T00:00:00Z</cp:lastPrinted>
  <dcterms:created xsi:type="dcterms:W3CDTF">2004-04-06T03:44:28Z</dcterms:created>
  <dcterms:modified xsi:type="dcterms:W3CDTF">2015-10-31T04:20:13Z</dcterms:modified>
</cp:coreProperties>
</file>