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sldIdLst>
    <p:sldId id="263"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1pPr>
    <a:lvl2pPr marL="742950" indent="-28575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2pPr>
    <a:lvl3pPr marL="11430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3pPr>
    <a:lvl4pPr marL="16002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4pPr>
    <a:lvl5pPr marL="20574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Tahoma" charset="0"/>
      </a:defRPr>
    </a:lvl5pPr>
    <a:lvl6pPr marL="2286000" algn="l" defTabSz="914400" rtl="0" eaLnBrk="1" latinLnBrk="0" hangingPunct="1">
      <a:defRPr kern="1200">
        <a:solidFill>
          <a:schemeClr val="bg1"/>
        </a:solidFill>
        <a:latin typeface="Arial" charset="0"/>
        <a:ea typeface="+mn-ea"/>
        <a:cs typeface="Tahoma" charset="0"/>
      </a:defRPr>
    </a:lvl6pPr>
    <a:lvl7pPr marL="2743200" algn="l" defTabSz="914400" rtl="0" eaLnBrk="1" latinLnBrk="0" hangingPunct="1">
      <a:defRPr kern="1200">
        <a:solidFill>
          <a:schemeClr val="bg1"/>
        </a:solidFill>
        <a:latin typeface="Arial" charset="0"/>
        <a:ea typeface="+mn-ea"/>
        <a:cs typeface="Tahoma" charset="0"/>
      </a:defRPr>
    </a:lvl7pPr>
    <a:lvl8pPr marL="3200400" algn="l" defTabSz="914400" rtl="0" eaLnBrk="1" latinLnBrk="0" hangingPunct="1">
      <a:defRPr kern="1200">
        <a:solidFill>
          <a:schemeClr val="bg1"/>
        </a:solidFill>
        <a:latin typeface="Arial" charset="0"/>
        <a:ea typeface="+mn-ea"/>
        <a:cs typeface="Tahoma" charset="0"/>
      </a:defRPr>
    </a:lvl8pPr>
    <a:lvl9pPr marL="3657600" algn="l" defTabSz="914400" rtl="0" eaLnBrk="1" latinLnBrk="0" hangingPunct="1">
      <a:defRPr kern="1200">
        <a:solidFill>
          <a:schemeClr val="bg1"/>
        </a:solidFill>
        <a:latin typeface="Arial" charset="0"/>
        <a:ea typeface="+mn-ea"/>
        <a:cs typeface="Tahom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70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en-US"/>
          </a:p>
        </p:txBody>
      </p:sp>
      <p:sp>
        <p:nvSpPr>
          <p:cNvPr id="3074" name="Rectangle 2"/>
          <p:cNvSpPr>
            <a:spLocks noGrp="1" noChangeArrowheads="1"/>
          </p:cNvSpPr>
          <p:nvPr>
            <p:ph type="hdr"/>
          </p:nvPr>
        </p:nvSpPr>
        <p:spPr bwMode="auto">
          <a:xfrm>
            <a:off x="0" y="0"/>
            <a:ext cx="297021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marL="215900" indent="-215900">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pPr>
              <a:defRPr/>
            </a:pPr>
            <a:endParaRPr lang="en-US"/>
          </a:p>
        </p:txBody>
      </p:sp>
      <p:sp>
        <p:nvSpPr>
          <p:cNvPr id="3075" name="Rectangle 3"/>
          <p:cNvSpPr>
            <a:spLocks noGrp="1" noChangeArrowheads="1"/>
          </p:cNvSpPr>
          <p:nvPr>
            <p:ph type="dt"/>
          </p:nvPr>
        </p:nvSpPr>
        <p:spPr bwMode="auto">
          <a:xfrm>
            <a:off x="3884613" y="0"/>
            <a:ext cx="2970212"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marL="215900" indent="-215900" algn="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pPr>
              <a:defRPr/>
            </a:pPr>
            <a:endParaRPr lang="en-US"/>
          </a:p>
        </p:txBody>
      </p:sp>
      <p:sp>
        <p:nvSpPr>
          <p:cNvPr id="9221" name="Rectangle 4"/>
          <p:cNvSpPr>
            <a:spLocks noGrp="1" noRot="1" noChangeAspect="1" noChangeArrowheads="1"/>
          </p:cNvSpPr>
          <p:nvPr>
            <p:ph type="sldImg"/>
          </p:nvPr>
        </p:nvSpPr>
        <p:spPr bwMode="auto">
          <a:xfrm>
            <a:off x="1143000" y="685800"/>
            <a:ext cx="4570413" cy="3427413"/>
          </a:xfrm>
          <a:prstGeom prst="rect">
            <a:avLst/>
          </a:prstGeom>
          <a:noFill/>
          <a:ln w="9525">
            <a:noFill/>
            <a:round/>
            <a:headEnd/>
            <a:tailEnd/>
          </a:ln>
        </p:spPr>
      </p:sp>
      <p:sp>
        <p:nvSpPr>
          <p:cNvPr id="3077" name="Rectangle 5"/>
          <p:cNvSpPr>
            <a:spLocks noGrp="1" noChangeArrowheads="1"/>
          </p:cNvSpPr>
          <p:nvPr>
            <p:ph type="body"/>
          </p:nvPr>
        </p:nvSpPr>
        <p:spPr bwMode="auto">
          <a:xfrm>
            <a:off x="685800" y="4343400"/>
            <a:ext cx="5484813" cy="41132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3078" name="Rectangle 6"/>
          <p:cNvSpPr>
            <a:spLocks noGrp="1" noChangeArrowheads="1"/>
          </p:cNvSpPr>
          <p:nvPr>
            <p:ph type="ftr"/>
          </p:nvPr>
        </p:nvSpPr>
        <p:spPr bwMode="auto">
          <a:xfrm>
            <a:off x="0" y="8685213"/>
            <a:ext cx="29702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marL="215900" indent="-215900">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pPr>
              <a:defRPr/>
            </a:pPr>
            <a:endParaRPr lang="en-US"/>
          </a:p>
        </p:txBody>
      </p:sp>
      <p:sp>
        <p:nvSpPr>
          <p:cNvPr id="3079" name="Rectangle 7"/>
          <p:cNvSpPr>
            <a:spLocks noGrp="1" noChangeArrowheads="1"/>
          </p:cNvSpPr>
          <p:nvPr>
            <p:ph type="sldNum"/>
          </p:nvPr>
        </p:nvSpPr>
        <p:spPr bwMode="auto">
          <a:xfrm>
            <a:off x="3884613" y="8685213"/>
            <a:ext cx="2970212"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marL="215900" indent="-215900" algn="r">
              <a:buSzPct val="45000"/>
              <a:buFont typeface="Wingdings" charset="2"/>
              <a:buNone/>
              <a:tabLst>
                <a:tab pos="457200" algn="l"/>
                <a:tab pos="914400" algn="l"/>
                <a:tab pos="1371600" algn="l"/>
                <a:tab pos="1828800" algn="l"/>
                <a:tab pos="2286000" algn="l"/>
                <a:tab pos="2743200" algn="l"/>
              </a:tabLst>
              <a:defRPr sz="1200">
                <a:solidFill>
                  <a:srgbClr val="000000"/>
                </a:solidFill>
                <a:latin typeface="Times New Roman" pitchFamily="16" charset="0"/>
                <a:cs typeface="Segoe UI" charset="0"/>
              </a:defRPr>
            </a:lvl1pPr>
          </a:lstStyle>
          <a:p>
            <a:pPr>
              <a:defRPr/>
            </a:pPr>
            <a:fld id="{44F22D5E-8673-4888-8D83-725C525DBA2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ln/>
        </p:spPr>
        <p:txBody>
          <a:bodyPr/>
          <a:lstStyle/>
          <a:p>
            <a:fld id="{00F50779-78EC-4A85-975F-E9F9D80A415F}" type="slidenum">
              <a:rPr lang="en-US" smtClean="0"/>
              <a:pPr/>
              <a:t>1</a:t>
            </a:fld>
            <a:endParaRPr lang="en-US" smtClean="0"/>
          </a:p>
        </p:txBody>
      </p:sp>
      <p:sp>
        <p:nvSpPr>
          <p:cNvPr id="10243"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0244" name="Rectangle 2"/>
          <p:cNvSpPr>
            <a:spLocks noGrp="1" noChangeArrowheads="1"/>
          </p:cNvSpPr>
          <p:nvPr>
            <p:ph type="body" idx="1"/>
          </p:nvPr>
        </p:nvSpPr>
        <p:spPr>
          <a:xfrm>
            <a:off x="685800" y="4343400"/>
            <a:ext cx="5486400" cy="4114800"/>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a:ln/>
        </p:spPr>
        <p:txBody>
          <a:bodyPr/>
          <a:lstStyle/>
          <a:p>
            <a:fld id="{67EE9B6A-5B7A-4430-9E1A-610914F6EF60}" type="slidenum">
              <a:rPr lang="en-US" smtClean="0"/>
              <a:pPr/>
              <a:t>2</a:t>
            </a:fld>
            <a:endParaRPr lang="en-US" smtClean="0"/>
          </a:p>
        </p:txBody>
      </p:sp>
      <p:sp>
        <p:nvSpPr>
          <p:cNvPr id="11267"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1268" name="Rectangle 2"/>
          <p:cNvSpPr>
            <a:spLocks noGrp="1" noChangeArrowheads="1"/>
          </p:cNvSpPr>
          <p:nvPr>
            <p:ph type="body" idx="1"/>
          </p:nvPr>
        </p:nvSpPr>
        <p:spPr>
          <a:xfrm>
            <a:off x="685800" y="4343400"/>
            <a:ext cx="5486400" cy="4114800"/>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ln/>
        </p:spPr>
        <p:txBody>
          <a:bodyPr/>
          <a:lstStyle/>
          <a:p>
            <a:fld id="{8D72628A-9FD0-4D2E-A11D-C19153788435}" type="slidenum">
              <a:rPr lang="en-US" smtClean="0"/>
              <a:pPr/>
              <a:t>3</a:t>
            </a:fld>
            <a:endParaRPr lang="en-US" smtClean="0"/>
          </a:p>
        </p:txBody>
      </p:sp>
      <p:sp>
        <p:nvSpPr>
          <p:cNvPr id="12291"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2292" name="Rectangle 2"/>
          <p:cNvSpPr>
            <a:spLocks noGrp="1" noChangeArrowheads="1"/>
          </p:cNvSpPr>
          <p:nvPr>
            <p:ph type="body" idx="1"/>
          </p:nvPr>
        </p:nvSpPr>
        <p:spPr>
          <a:xfrm>
            <a:off x="685800" y="4343400"/>
            <a:ext cx="5486400" cy="4114800"/>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a:ln/>
        </p:spPr>
        <p:txBody>
          <a:bodyPr/>
          <a:lstStyle/>
          <a:p>
            <a:fld id="{40E854E6-F00B-44D9-9149-FE4D1EB332AC}" type="slidenum">
              <a:rPr lang="en-US" smtClean="0"/>
              <a:pPr/>
              <a:t>4</a:t>
            </a:fld>
            <a:endParaRPr lang="en-US" smtClean="0"/>
          </a:p>
        </p:txBody>
      </p:sp>
      <p:sp>
        <p:nvSpPr>
          <p:cNvPr id="1331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3316" name="Rectangle 2"/>
          <p:cNvSpPr>
            <a:spLocks noGrp="1" noChangeArrowheads="1"/>
          </p:cNvSpPr>
          <p:nvPr>
            <p:ph type="body" idx="1"/>
          </p:nvPr>
        </p:nvSpPr>
        <p:spPr>
          <a:xfrm>
            <a:off x="685800" y="4343400"/>
            <a:ext cx="5486400" cy="4114800"/>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p:nvPr>
        </p:nvSpPr>
        <p:spPr>
          <a:noFill/>
          <a:ln/>
        </p:spPr>
        <p:txBody>
          <a:bodyPr/>
          <a:lstStyle/>
          <a:p>
            <a:fld id="{45A7AABB-7ECF-4449-9AE8-07A85DBEF26F}" type="slidenum">
              <a:rPr lang="en-US" smtClean="0"/>
              <a:pPr/>
              <a:t>5</a:t>
            </a:fld>
            <a:endParaRPr lang="en-US" smtClean="0"/>
          </a:p>
        </p:txBody>
      </p:sp>
      <p:sp>
        <p:nvSpPr>
          <p:cNvPr id="1433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4340" name="Rectangle 2"/>
          <p:cNvSpPr>
            <a:spLocks noGrp="1" noChangeArrowheads="1"/>
          </p:cNvSpPr>
          <p:nvPr>
            <p:ph type="body" idx="1"/>
          </p:nvPr>
        </p:nvSpPr>
        <p:spPr>
          <a:xfrm>
            <a:off x="685800" y="4343400"/>
            <a:ext cx="5486400" cy="4114800"/>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ln/>
        </p:spPr>
        <p:txBody>
          <a:bodyPr/>
          <a:lstStyle/>
          <a:p>
            <a:fld id="{43E6C679-BAA4-4581-AA67-291DACADAD3D}" type="slidenum">
              <a:rPr lang="en-US" smtClean="0"/>
              <a:pPr/>
              <a:t>6</a:t>
            </a:fld>
            <a:endParaRPr lang="en-US" smtClean="0"/>
          </a:p>
        </p:txBody>
      </p:sp>
      <p:sp>
        <p:nvSpPr>
          <p:cNvPr id="15363"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5364" name="Rectangle 2"/>
          <p:cNvSpPr>
            <a:spLocks noGrp="1" noChangeArrowheads="1"/>
          </p:cNvSpPr>
          <p:nvPr>
            <p:ph type="body" idx="1"/>
          </p:nvPr>
        </p:nvSpPr>
        <p:spPr>
          <a:xfrm>
            <a:off x="685800" y="4343400"/>
            <a:ext cx="5486400" cy="4114800"/>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a:ln/>
        </p:spPr>
        <p:txBody>
          <a:bodyPr/>
          <a:lstStyle/>
          <a:p>
            <a:fld id="{0DED07B1-3993-4B1A-96D4-194E80155D28}" type="slidenum">
              <a:rPr lang="en-US" smtClean="0"/>
              <a:pPr/>
              <a:t>7</a:t>
            </a:fld>
            <a:endParaRPr lang="en-US" smtClean="0"/>
          </a:p>
        </p:txBody>
      </p:sp>
      <p:sp>
        <p:nvSpPr>
          <p:cNvPr id="16387"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16388" name="Rectangle 2"/>
          <p:cNvSpPr>
            <a:spLocks noGrp="1" noChangeArrowheads="1"/>
          </p:cNvSpPr>
          <p:nvPr>
            <p:ph type="body" idx="1"/>
          </p:nvPr>
        </p:nvSpPr>
        <p:spPr>
          <a:xfrm>
            <a:off x="685800" y="4343400"/>
            <a:ext cx="5486400" cy="4114800"/>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17"/>
          <p:cNvSpPr>
            <a:spLocks noGrp="1" noChangeArrowheads="1"/>
          </p:cNvSpPr>
          <p:nvPr>
            <p:ph type="sldNum" idx="10"/>
          </p:nvPr>
        </p:nvSpPr>
        <p:spPr>
          <a:ln/>
        </p:spPr>
        <p:txBody>
          <a:bodyPr/>
          <a:lstStyle>
            <a:lvl1pPr>
              <a:defRPr/>
            </a:lvl1pPr>
          </a:lstStyle>
          <a:p>
            <a:pPr>
              <a:defRPr/>
            </a:pPr>
            <a:fld id="{F71AB7AE-02F1-4ED8-A076-A810ED23EAD8}" type="slidenum">
              <a:rPr lang="en-US"/>
              <a:pPr>
                <a:defRPr/>
              </a:pPr>
              <a:t>‹#›</a:t>
            </a:fld>
            <a:endParaRPr lang="en-US"/>
          </a:p>
        </p:txBody>
      </p:sp>
      <p:sp>
        <p:nvSpPr>
          <p:cNvPr id="5" name="Rectangle 218"/>
          <p:cNvSpPr>
            <a:spLocks noGrp="1" noChangeArrowheads="1"/>
          </p:cNvSpPr>
          <p:nvPr>
            <p:ph type="dt" idx="11"/>
          </p:nvPr>
        </p:nvSpPr>
        <p:spPr>
          <a:ln/>
        </p:spPr>
        <p:txBody>
          <a:bodyPr/>
          <a:lstStyle>
            <a:lvl1pPr>
              <a:defRPr/>
            </a:lvl1pPr>
          </a:lstStyle>
          <a:p>
            <a:pPr>
              <a:defRPr/>
            </a:pPr>
            <a:endParaRPr lang="de-DE"/>
          </a:p>
        </p:txBody>
      </p:sp>
      <p:sp>
        <p:nvSpPr>
          <p:cNvPr id="6"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7"/>
          <p:cNvSpPr>
            <a:spLocks noGrp="1" noChangeArrowheads="1"/>
          </p:cNvSpPr>
          <p:nvPr>
            <p:ph type="sldNum" idx="10"/>
          </p:nvPr>
        </p:nvSpPr>
        <p:spPr>
          <a:ln/>
        </p:spPr>
        <p:txBody>
          <a:bodyPr/>
          <a:lstStyle>
            <a:lvl1pPr>
              <a:defRPr/>
            </a:lvl1pPr>
          </a:lstStyle>
          <a:p>
            <a:pPr>
              <a:defRPr/>
            </a:pPr>
            <a:fld id="{8D7D39A2-61A8-4974-A641-EB3001B2E34A}" type="slidenum">
              <a:rPr lang="en-US"/>
              <a:pPr>
                <a:defRPr/>
              </a:pPr>
              <a:t>‹#›</a:t>
            </a:fld>
            <a:endParaRPr lang="en-US"/>
          </a:p>
        </p:txBody>
      </p:sp>
      <p:sp>
        <p:nvSpPr>
          <p:cNvPr id="5" name="Rectangle 218"/>
          <p:cNvSpPr>
            <a:spLocks noGrp="1" noChangeArrowheads="1"/>
          </p:cNvSpPr>
          <p:nvPr>
            <p:ph type="dt" idx="11"/>
          </p:nvPr>
        </p:nvSpPr>
        <p:spPr>
          <a:ln/>
        </p:spPr>
        <p:txBody>
          <a:bodyPr/>
          <a:lstStyle>
            <a:lvl1pPr>
              <a:defRPr/>
            </a:lvl1pPr>
          </a:lstStyle>
          <a:p>
            <a:pPr>
              <a:defRPr/>
            </a:pPr>
            <a:endParaRPr lang="de-DE"/>
          </a:p>
        </p:txBody>
      </p:sp>
      <p:sp>
        <p:nvSpPr>
          <p:cNvPr id="6"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7"/>
          <p:cNvSpPr>
            <a:spLocks noGrp="1" noChangeArrowheads="1"/>
          </p:cNvSpPr>
          <p:nvPr>
            <p:ph type="sldNum" idx="10"/>
          </p:nvPr>
        </p:nvSpPr>
        <p:spPr>
          <a:ln/>
        </p:spPr>
        <p:txBody>
          <a:bodyPr/>
          <a:lstStyle>
            <a:lvl1pPr>
              <a:defRPr/>
            </a:lvl1pPr>
          </a:lstStyle>
          <a:p>
            <a:pPr>
              <a:defRPr/>
            </a:pPr>
            <a:fld id="{FAA9D701-C9E7-470D-8966-5F5873D84244}" type="slidenum">
              <a:rPr lang="en-US"/>
              <a:pPr>
                <a:defRPr/>
              </a:pPr>
              <a:t>‹#›</a:t>
            </a:fld>
            <a:endParaRPr lang="en-US"/>
          </a:p>
        </p:txBody>
      </p:sp>
      <p:sp>
        <p:nvSpPr>
          <p:cNvPr id="5" name="Rectangle 218"/>
          <p:cNvSpPr>
            <a:spLocks noGrp="1" noChangeArrowheads="1"/>
          </p:cNvSpPr>
          <p:nvPr>
            <p:ph type="dt" idx="11"/>
          </p:nvPr>
        </p:nvSpPr>
        <p:spPr>
          <a:ln/>
        </p:spPr>
        <p:txBody>
          <a:bodyPr/>
          <a:lstStyle>
            <a:lvl1pPr>
              <a:defRPr/>
            </a:lvl1pPr>
          </a:lstStyle>
          <a:p>
            <a:pPr>
              <a:defRPr/>
            </a:pPr>
            <a:endParaRPr lang="de-DE"/>
          </a:p>
        </p:txBody>
      </p:sp>
      <p:sp>
        <p:nvSpPr>
          <p:cNvPr id="6"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7"/>
          <p:cNvSpPr>
            <a:spLocks noGrp="1" noChangeArrowheads="1"/>
          </p:cNvSpPr>
          <p:nvPr>
            <p:ph type="sldNum" idx="10"/>
          </p:nvPr>
        </p:nvSpPr>
        <p:spPr>
          <a:ln/>
        </p:spPr>
        <p:txBody>
          <a:bodyPr/>
          <a:lstStyle>
            <a:lvl1pPr>
              <a:defRPr/>
            </a:lvl1pPr>
          </a:lstStyle>
          <a:p>
            <a:pPr>
              <a:defRPr/>
            </a:pPr>
            <a:fld id="{9B227D17-4F49-4BCC-8A75-92229D6B6CAF}" type="slidenum">
              <a:rPr lang="en-US"/>
              <a:pPr>
                <a:defRPr/>
              </a:pPr>
              <a:t>‹#›</a:t>
            </a:fld>
            <a:endParaRPr lang="en-US"/>
          </a:p>
        </p:txBody>
      </p:sp>
      <p:sp>
        <p:nvSpPr>
          <p:cNvPr id="5" name="Rectangle 218"/>
          <p:cNvSpPr>
            <a:spLocks noGrp="1" noChangeArrowheads="1"/>
          </p:cNvSpPr>
          <p:nvPr>
            <p:ph type="dt" idx="11"/>
          </p:nvPr>
        </p:nvSpPr>
        <p:spPr>
          <a:ln/>
        </p:spPr>
        <p:txBody>
          <a:bodyPr/>
          <a:lstStyle>
            <a:lvl1pPr>
              <a:defRPr/>
            </a:lvl1pPr>
          </a:lstStyle>
          <a:p>
            <a:pPr>
              <a:defRPr/>
            </a:pPr>
            <a:endParaRPr lang="de-DE"/>
          </a:p>
        </p:txBody>
      </p:sp>
      <p:sp>
        <p:nvSpPr>
          <p:cNvPr id="6"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7"/>
          <p:cNvSpPr>
            <a:spLocks noGrp="1" noChangeArrowheads="1"/>
          </p:cNvSpPr>
          <p:nvPr>
            <p:ph type="sldNum" idx="10"/>
          </p:nvPr>
        </p:nvSpPr>
        <p:spPr>
          <a:ln/>
        </p:spPr>
        <p:txBody>
          <a:bodyPr/>
          <a:lstStyle>
            <a:lvl1pPr>
              <a:defRPr/>
            </a:lvl1pPr>
          </a:lstStyle>
          <a:p>
            <a:pPr>
              <a:defRPr/>
            </a:pPr>
            <a:fld id="{1DD91AA7-7619-47D9-A20C-F99A0C0F228C}" type="slidenum">
              <a:rPr lang="en-US"/>
              <a:pPr>
                <a:defRPr/>
              </a:pPr>
              <a:t>‹#›</a:t>
            </a:fld>
            <a:endParaRPr lang="en-US"/>
          </a:p>
        </p:txBody>
      </p:sp>
      <p:sp>
        <p:nvSpPr>
          <p:cNvPr id="5" name="Rectangle 218"/>
          <p:cNvSpPr>
            <a:spLocks noGrp="1" noChangeArrowheads="1"/>
          </p:cNvSpPr>
          <p:nvPr>
            <p:ph type="dt" idx="11"/>
          </p:nvPr>
        </p:nvSpPr>
        <p:spPr>
          <a:ln/>
        </p:spPr>
        <p:txBody>
          <a:bodyPr/>
          <a:lstStyle>
            <a:lvl1pPr>
              <a:defRPr/>
            </a:lvl1pPr>
          </a:lstStyle>
          <a:p>
            <a:pPr>
              <a:defRPr/>
            </a:pPr>
            <a:endParaRPr lang="de-DE"/>
          </a:p>
        </p:txBody>
      </p:sp>
      <p:sp>
        <p:nvSpPr>
          <p:cNvPr id="6"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7"/>
          <p:cNvSpPr>
            <a:spLocks noGrp="1" noChangeArrowheads="1"/>
          </p:cNvSpPr>
          <p:nvPr>
            <p:ph type="sldNum" idx="10"/>
          </p:nvPr>
        </p:nvSpPr>
        <p:spPr>
          <a:ln/>
        </p:spPr>
        <p:txBody>
          <a:bodyPr/>
          <a:lstStyle>
            <a:lvl1pPr>
              <a:defRPr/>
            </a:lvl1pPr>
          </a:lstStyle>
          <a:p>
            <a:pPr>
              <a:defRPr/>
            </a:pPr>
            <a:fld id="{60302F66-0EF3-4A09-926B-84BD1EF50822}" type="slidenum">
              <a:rPr lang="en-US"/>
              <a:pPr>
                <a:defRPr/>
              </a:pPr>
              <a:t>‹#›</a:t>
            </a:fld>
            <a:endParaRPr lang="en-US"/>
          </a:p>
        </p:txBody>
      </p:sp>
      <p:sp>
        <p:nvSpPr>
          <p:cNvPr id="6" name="Rectangle 218"/>
          <p:cNvSpPr>
            <a:spLocks noGrp="1" noChangeArrowheads="1"/>
          </p:cNvSpPr>
          <p:nvPr>
            <p:ph type="dt" idx="11"/>
          </p:nvPr>
        </p:nvSpPr>
        <p:spPr>
          <a:ln/>
        </p:spPr>
        <p:txBody>
          <a:bodyPr/>
          <a:lstStyle>
            <a:lvl1pPr>
              <a:defRPr/>
            </a:lvl1pPr>
          </a:lstStyle>
          <a:p>
            <a:pPr>
              <a:defRPr/>
            </a:pPr>
            <a:endParaRPr lang="de-DE"/>
          </a:p>
        </p:txBody>
      </p:sp>
      <p:sp>
        <p:nvSpPr>
          <p:cNvPr id="7"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7"/>
          <p:cNvSpPr>
            <a:spLocks noGrp="1" noChangeArrowheads="1"/>
          </p:cNvSpPr>
          <p:nvPr>
            <p:ph type="sldNum" idx="10"/>
          </p:nvPr>
        </p:nvSpPr>
        <p:spPr>
          <a:ln/>
        </p:spPr>
        <p:txBody>
          <a:bodyPr/>
          <a:lstStyle>
            <a:lvl1pPr>
              <a:defRPr/>
            </a:lvl1pPr>
          </a:lstStyle>
          <a:p>
            <a:pPr>
              <a:defRPr/>
            </a:pPr>
            <a:fld id="{2509A50E-B6FC-4E0B-980D-117916B5D1DC}" type="slidenum">
              <a:rPr lang="en-US"/>
              <a:pPr>
                <a:defRPr/>
              </a:pPr>
              <a:t>‹#›</a:t>
            </a:fld>
            <a:endParaRPr lang="en-US"/>
          </a:p>
        </p:txBody>
      </p:sp>
      <p:sp>
        <p:nvSpPr>
          <p:cNvPr id="8" name="Rectangle 218"/>
          <p:cNvSpPr>
            <a:spLocks noGrp="1" noChangeArrowheads="1"/>
          </p:cNvSpPr>
          <p:nvPr>
            <p:ph type="dt" idx="11"/>
          </p:nvPr>
        </p:nvSpPr>
        <p:spPr>
          <a:ln/>
        </p:spPr>
        <p:txBody>
          <a:bodyPr/>
          <a:lstStyle>
            <a:lvl1pPr>
              <a:defRPr/>
            </a:lvl1pPr>
          </a:lstStyle>
          <a:p>
            <a:pPr>
              <a:defRPr/>
            </a:pPr>
            <a:endParaRPr lang="de-DE"/>
          </a:p>
        </p:txBody>
      </p:sp>
      <p:sp>
        <p:nvSpPr>
          <p:cNvPr id="9"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7"/>
          <p:cNvSpPr>
            <a:spLocks noGrp="1" noChangeArrowheads="1"/>
          </p:cNvSpPr>
          <p:nvPr>
            <p:ph type="sldNum" idx="10"/>
          </p:nvPr>
        </p:nvSpPr>
        <p:spPr>
          <a:ln/>
        </p:spPr>
        <p:txBody>
          <a:bodyPr/>
          <a:lstStyle>
            <a:lvl1pPr>
              <a:defRPr/>
            </a:lvl1pPr>
          </a:lstStyle>
          <a:p>
            <a:pPr>
              <a:defRPr/>
            </a:pPr>
            <a:fld id="{D6195A75-4CDA-488D-B542-329848AF107C}" type="slidenum">
              <a:rPr lang="en-US"/>
              <a:pPr>
                <a:defRPr/>
              </a:pPr>
              <a:t>‹#›</a:t>
            </a:fld>
            <a:endParaRPr lang="en-US"/>
          </a:p>
        </p:txBody>
      </p:sp>
      <p:sp>
        <p:nvSpPr>
          <p:cNvPr id="4" name="Rectangle 218"/>
          <p:cNvSpPr>
            <a:spLocks noGrp="1" noChangeArrowheads="1"/>
          </p:cNvSpPr>
          <p:nvPr>
            <p:ph type="dt" idx="11"/>
          </p:nvPr>
        </p:nvSpPr>
        <p:spPr>
          <a:ln/>
        </p:spPr>
        <p:txBody>
          <a:bodyPr/>
          <a:lstStyle>
            <a:lvl1pPr>
              <a:defRPr/>
            </a:lvl1pPr>
          </a:lstStyle>
          <a:p>
            <a:pPr>
              <a:defRPr/>
            </a:pPr>
            <a:endParaRPr lang="de-DE"/>
          </a:p>
        </p:txBody>
      </p:sp>
      <p:sp>
        <p:nvSpPr>
          <p:cNvPr id="5"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7"/>
          <p:cNvSpPr>
            <a:spLocks noGrp="1" noChangeArrowheads="1"/>
          </p:cNvSpPr>
          <p:nvPr>
            <p:ph type="sldNum" idx="10"/>
          </p:nvPr>
        </p:nvSpPr>
        <p:spPr>
          <a:ln/>
        </p:spPr>
        <p:txBody>
          <a:bodyPr/>
          <a:lstStyle>
            <a:lvl1pPr>
              <a:defRPr/>
            </a:lvl1pPr>
          </a:lstStyle>
          <a:p>
            <a:pPr>
              <a:defRPr/>
            </a:pPr>
            <a:fld id="{8AADC31A-3778-4ADF-8E82-6A89FE2715B0}" type="slidenum">
              <a:rPr lang="en-US"/>
              <a:pPr>
                <a:defRPr/>
              </a:pPr>
              <a:t>‹#›</a:t>
            </a:fld>
            <a:endParaRPr lang="en-US"/>
          </a:p>
        </p:txBody>
      </p:sp>
      <p:sp>
        <p:nvSpPr>
          <p:cNvPr id="3" name="Rectangle 218"/>
          <p:cNvSpPr>
            <a:spLocks noGrp="1" noChangeArrowheads="1"/>
          </p:cNvSpPr>
          <p:nvPr>
            <p:ph type="dt" idx="11"/>
          </p:nvPr>
        </p:nvSpPr>
        <p:spPr>
          <a:ln/>
        </p:spPr>
        <p:txBody>
          <a:bodyPr/>
          <a:lstStyle>
            <a:lvl1pPr>
              <a:defRPr/>
            </a:lvl1pPr>
          </a:lstStyle>
          <a:p>
            <a:pPr>
              <a:defRPr/>
            </a:pPr>
            <a:endParaRPr lang="de-DE"/>
          </a:p>
        </p:txBody>
      </p:sp>
      <p:sp>
        <p:nvSpPr>
          <p:cNvPr id="4"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7"/>
          <p:cNvSpPr>
            <a:spLocks noGrp="1" noChangeArrowheads="1"/>
          </p:cNvSpPr>
          <p:nvPr>
            <p:ph type="sldNum" idx="10"/>
          </p:nvPr>
        </p:nvSpPr>
        <p:spPr>
          <a:ln/>
        </p:spPr>
        <p:txBody>
          <a:bodyPr/>
          <a:lstStyle>
            <a:lvl1pPr>
              <a:defRPr/>
            </a:lvl1pPr>
          </a:lstStyle>
          <a:p>
            <a:pPr>
              <a:defRPr/>
            </a:pPr>
            <a:fld id="{AAEF08EB-0957-4F8D-A36F-424FD0FC7814}" type="slidenum">
              <a:rPr lang="en-US"/>
              <a:pPr>
                <a:defRPr/>
              </a:pPr>
              <a:t>‹#›</a:t>
            </a:fld>
            <a:endParaRPr lang="en-US"/>
          </a:p>
        </p:txBody>
      </p:sp>
      <p:sp>
        <p:nvSpPr>
          <p:cNvPr id="6" name="Rectangle 218"/>
          <p:cNvSpPr>
            <a:spLocks noGrp="1" noChangeArrowheads="1"/>
          </p:cNvSpPr>
          <p:nvPr>
            <p:ph type="dt" idx="11"/>
          </p:nvPr>
        </p:nvSpPr>
        <p:spPr>
          <a:ln/>
        </p:spPr>
        <p:txBody>
          <a:bodyPr/>
          <a:lstStyle>
            <a:lvl1pPr>
              <a:defRPr/>
            </a:lvl1pPr>
          </a:lstStyle>
          <a:p>
            <a:pPr>
              <a:defRPr/>
            </a:pPr>
            <a:endParaRPr lang="de-DE"/>
          </a:p>
        </p:txBody>
      </p:sp>
      <p:sp>
        <p:nvSpPr>
          <p:cNvPr id="7"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7"/>
          <p:cNvSpPr>
            <a:spLocks noGrp="1" noChangeArrowheads="1"/>
          </p:cNvSpPr>
          <p:nvPr>
            <p:ph type="sldNum" idx="10"/>
          </p:nvPr>
        </p:nvSpPr>
        <p:spPr>
          <a:ln/>
        </p:spPr>
        <p:txBody>
          <a:bodyPr/>
          <a:lstStyle>
            <a:lvl1pPr>
              <a:defRPr/>
            </a:lvl1pPr>
          </a:lstStyle>
          <a:p>
            <a:pPr>
              <a:defRPr/>
            </a:pPr>
            <a:fld id="{F9B36E53-2C77-40B9-916D-6F4D4167B3B8}" type="slidenum">
              <a:rPr lang="en-US"/>
              <a:pPr>
                <a:defRPr/>
              </a:pPr>
              <a:t>‹#›</a:t>
            </a:fld>
            <a:endParaRPr lang="en-US"/>
          </a:p>
        </p:txBody>
      </p:sp>
      <p:sp>
        <p:nvSpPr>
          <p:cNvPr id="6" name="Rectangle 218"/>
          <p:cNvSpPr>
            <a:spLocks noGrp="1" noChangeArrowheads="1"/>
          </p:cNvSpPr>
          <p:nvPr>
            <p:ph type="dt" idx="11"/>
          </p:nvPr>
        </p:nvSpPr>
        <p:spPr>
          <a:ln/>
        </p:spPr>
        <p:txBody>
          <a:bodyPr/>
          <a:lstStyle>
            <a:lvl1pPr>
              <a:defRPr/>
            </a:lvl1pPr>
          </a:lstStyle>
          <a:p>
            <a:pPr>
              <a:defRPr/>
            </a:pPr>
            <a:endParaRPr lang="de-DE"/>
          </a:p>
        </p:txBody>
      </p:sp>
      <p:sp>
        <p:nvSpPr>
          <p:cNvPr id="7" name="Rectangle 219"/>
          <p:cNvSpPr>
            <a:spLocks noGrp="1" noChangeArrowheads="1"/>
          </p:cNvSpPr>
          <p:nvPr>
            <p:ph type="ft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103188" y="1308100"/>
            <a:ext cx="9348788" cy="5630863"/>
            <a:chOff x="-65" y="824"/>
            <a:chExt cx="5889" cy="3547"/>
          </a:xfrm>
        </p:grpSpPr>
        <p:sp>
          <p:nvSpPr>
            <p:cNvPr id="2" name="Rectangle 2"/>
            <p:cNvSpPr>
              <a:spLocks noChangeArrowheads="1"/>
            </p:cNvSpPr>
            <p:nvPr/>
          </p:nvSpPr>
          <p:spPr bwMode="auto">
            <a:xfrm rot="20820000" flipV="1">
              <a:off x="-14" y="1031"/>
              <a:ext cx="1743"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pPr>
                <a:defRPr/>
              </a:pPr>
              <a:endParaRPr lang="en-US"/>
            </a:p>
          </p:txBody>
        </p:sp>
        <p:sp>
          <p:nvSpPr>
            <p:cNvPr id="1027" name="Rectangle 3"/>
            <p:cNvSpPr>
              <a:spLocks noChangeArrowheads="1"/>
            </p:cNvSpPr>
            <p:nvPr/>
          </p:nvSpPr>
          <p:spPr bwMode="auto">
            <a:xfrm rot="20760000" flipV="1">
              <a:off x="-24" y="1126"/>
              <a:ext cx="2032" cy="6"/>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pPr>
                <a:defRPr/>
              </a:pPr>
              <a:endParaRPr lang="en-US"/>
            </a:p>
          </p:txBody>
        </p:sp>
        <p:sp>
          <p:nvSpPr>
            <p:cNvPr id="1028" name="Rectangle 4"/>
            <p:cNvSpPr>
              <a:spLocks noChangeArrowheads="1"/>
            </p:cNvSpPr>
            <p:nvPr/>
          </p:nvSpPr>
          <p:spPr bwMode="auto">
            <a:xfrm rot="20760000" flipV="1">
              <a:off x="-27" y="1197"/>
              <a:ext cx="2245"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pPr>
                <a:defRPr/>
              </a:pPr>
              <a:endParaRPr lang="en-US"/>
            </a:p>
          </p:txBody>
        </p:sp>
        <p:sp>
          <p:nvSpPr>
            <p:cNvPr id="1029" name="Rectangle 5"/>
            <p:cNvSpPr>
              <a:spLocks noChangeArrowheads="1"/>
            </p:cNvSpPr>
            <p:nvPr/>
          </p:nvSpPr>
          <p:spPr bwMode="auto">
            <a:xfrm rot="20700000" flipV="1">
              <a:off x="-43" y="1281"/>
              <a:ext cx="2475"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pPr>
                <a:defRPr/>
              </a:pPr>
              <a:endParaRPr lang="en-US"/>
            </a:p>
          </p:txBody>
        </p:sp>
        <p:sp>
          <p:nvSpPr>
            <p:cNvPr id="1030" name="Rectangle 6"/>
            <p:cNvSpPr>
              <a:spLocks noChangeArrowheads="1"/>
            </p:cNvSpPr>
            <p:nvPr/>
          </p:nvSpPr>
          <p:spPr bwMode="auto">
            <a:xfrm rot="20640000" flipV="1">
              <a:off x="-51" y="1396"/>
              <a:ext cx="2769"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pPr>
                <a:defRPr/>
              </a:pPr>
              <a:endParaRPr lang="en-US"/>
            </a:p>
          </p:txBody>
        </p:sp>
        <p:sp>
          <p:nvSpPr>
            <p:cNvPr id="1031" name="Rectangle 7"/>
            <p:cNvSpPr>
              <a:spLocks noChangeArrowheads="1"/>
            </p:cNvSpPr>
            <p:nvPr/>
          </p:nvSpPr>
          <p:spPr bwMode="auto">
            <a:xfrm rot="20580000" flipV="1">
              <a:off x="-65" y="1522"/>
              <a:ext cx="3057"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pPr>
                <a:defRPr/>
              </a:pPr>
              <a:endParaRPr lang="en-US"/>
            </a:p>
          </p:txBody>
        </p:sp>
        <p:sp>
          <p:nvSpPr>
            <p:cNvPr id="1032" name="Rectangle 8"/>
            <p:cNvSpPr>
              <a:spLocks noChangeArrowheads="1"/>
            </p:cNvSpPr>
            <p:nvPr/>
          </p:nvSpPr>
          <p:spPr bwMode="auto">
            <a:xfrm rot="20460000" flipV="1">
              <a:off x="-92" y="1693"/>
              <a:ext cx="3402" cy="5"/>
            </a:xfrm>
            <a:prstGeom prst="rect">
              <a:avLst/>
            </a:prstGeom>
            <a:gradFill rotWithShape="0">
              <a:gsLst>
                <a:gs pos="0">
                  <a:srgbClr val="5C5C8A"/>
                </a:gs>
                <a:gs pos="100000">
                  <a:srgbClr val="666699"/>
                </a:gs>
              </a:gsLst>
              <a:lin ang="2700000" scaled="1"/>
            </a:gradFill>
            <a:ln w="9525" cap="flat">
              <a:noFill/>
              <a:round/>
              <a:headEnd/>
              <a:tailEnd/>
            </a:ln>
            <a:effectLst/>
          </p:spPr>
          <p:txBody>
            <a:bodyPr rot="10800000" wrap="none" anchor="ctr"/>
            <a:lstStyle/>
            <a:p>
              <a:pPr>
                <a:defRPr/>
              </a:pPr>
              <a:endParaRPr lang="en-US"/>
            </a:p>
          </p:txBody>
        </p:sp>
        <p:sp>
          <p:nvSpPr>
            <p:cNvPr id="1033" name="Rectangle 9"/>
            <p:cNvSpPr>
              <a:spLocks noChangeArrowheads="1"/>
            </p:cNvSpPr>
            <p:nvPr/>
          </p:nvSpPr>
          <p:spPr bwMode="auto">
            <a:xfrm rot="20340000" flipV="1">
              <a:off x="-99" y="1861"/>
              <a:ext cx="3748" cy="6"/>
            </a:xfrm>
            <a:prstGeom prst="rect">
              <a:avLst/>
            </a:prstGeom>
            <a:gradFill rotWithShape="0">
              <a:gsLst>
                <a:gs pos="0">
                  <a:srgbClr val="666699"/>
                </a:gs>
                <a:gs pos="100000">
                  <a:srgbClr val="565681"/>
                </a:gs>
              </a:gsLst>
              <a:lin ang="2700000" scaled="1"/>
            </a:gradFill>
            <a:ln w="9525" cap="flat">
              <a:noFill/>
              <a:round/>
              <a:headEnd/>
              <a:tailEnd/>
            </a:ln>
            <a:effectLst/>
          </p:spPr>
          <p:txBody>
            <a:bodyPr rot="10800000" wrap="none" anchor="ctr"/>
            <a:lstStyle/>
            <a:p>
              <a:pPr>
                <a:defRPr/>
              </a:pPr>
              <a:endParaRPr lang="en-US"/>
            </a:p>
          </p:txBody>
        </p:sp>
        <p:sp>
          <p:nvSpPr>
            <p:cNvPr id="1034" name="Rectangle 10"/>
            <p:cNvSpPr>
              <a:spLocks noChangeArrowheads="1"/>
            </p:cNvSpPr>
            <p:nvPr/>
          </p:nvSpPr>
          <p:spPr bwMode="auto">
            <a:xfrm rot="20220000" flipV="1">
              <a:off x="-165" y="2051"/>
              <a:ext cx="4208" cy="5"/>
            </a:xfrm>
            <a:prstGeom prst="rect">
              <a:avLst/>
            </a:prstGeom>
            <a:gradFill rotWithShape="0">
              <a:gsLst>
                <a:gs pos="0">
                  <a:srgbClr val="666699"/>
                </a:gs>
                <a:gs pos="100000">
                  <a:srgbClr val="4C4C73"/>
                </a:gs>
              </a:gsLst>
              <a:lin ang="2700000" scaled="1"/>
            </a:gradFill>
            <a:ln w="9525" cap="flat">
              <a:noFill/>
              <a:round/>
              <a:headEnd/>
              <a:tailEnd/>
            </a:ln>
            <a:effectLst/>
          </p:spPr>
          <p:txBody>
            <a:bodyPr rot="10800000" wrap="none" anchor="ctr"/>
            <a:lstStyle/>
            <a:p>
              <a:pPr>
                <a:defRPr/>
              </a:pPr>
              <a:endParaRPr lang="en-US"/>
            </a:p>
          </p:txBody>
        </p:sp>
        <p:sp>
          <p:nvSpPr>
            <p:cNvPr id="1035" name="Rectangle 11"/>
            <p:cNvSpPr>
              <a:spLocks noChangeArrowheads="1"/>
            </p:cNvSpPr>
            <p:nvPr/>
          </p:nvSpPr>
          <p:spPr bwMode="auto">
            <a:xfrm rot="20100000" flipV="1">
              <a:off x="-214" y="2288"/>
              <a:ext cx="4611" cy="5"/>
            </a:xfrm>
            <a:prstGeom prst="rect">
              <a:avLst/>
            </a:prstGeom>
            <a:gradFill rotWithShape="0">
              <a:gsLst>
                <a:gs pos="0">
                  <a:srgbClr val="666699"/>
                </a:gs>
                <a:gs pos="100000">
                  <a:srgbClr val="46466A"/>
                </a:gs>
              </a:gsLst>
              <a:lin ang="2700000" scaled="1"/>
            </a:gradFill>
            <a:ln w="9525" cap="flat">
              <a:noFill/>
              <a:round/>
              <a:headEnd/>
              <a:tailEnd/>
            </a:ln>
            <a:effectLst/>
          </p:spPr>
          <p:txBody>
            <a:bodyPr rot="10800000" wrap="none" anchor="ctr"/>
            <a:lstStyle/>
            <a:p>
              <a:pPr>
                <a:defRPr/>
              </a:pPr>
              <a:endParaRPr lang="en-US"/>
            </a:p>
          </p:txBody>
        </p:sp>
        <p:sp>
          <p:nvSpPr>
            <p:cNvPr id="1036" name="Rectangle 12"/>
            <p:cNvSpPr>
              <a:spLocks noChangeArrowheads="1"/>
            </p:cNvSpPr>
            <p:nvPr/>
          </p:nvSpPr>
          <p:spPr bwMode="auto">
            <a:xfrm rot="19920000" flipV="1">
              <a:off x="-313" y="2616"/>
              <a:ext cx="5199"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pPr>
                <a:defRPr/>
              </a:pPr>
              <a:endParaRPr lang="en-US"/>
            </a:p>
          </p:txBody>
        </p:sp>
        <p:sp>
          <p:nvSpPr>
            <p:cNvPr id="1037" name="Rectangle 13"/>
            <p:cNvSpPr>
              <a:spLocks noChangeArrowheads="1"/>
            </p:cNvSpPr>
            <p:nvPr/>
          </p:nvSpPr>
          <p:spPr bwMode="auto">
            <a:xfrm rot="19680000" flipV="1">
              <a:off x="9" y="2879"/>
              <a:ext cx="5400" cy="5"/>
            </a:xfrm>
            <a:prstGeom prst="rect">
              <a:avLst/>
            </a:prstGeom>
            <a:gradFill rotWithShape="0">
              <a:gsLst>
                <a:gs pos="0">
                  <a:srgbClr val="666699"/>
                </a:gs>
                <a:gs pos="100000">
                  <a:srgbClr val="2F2F46"/>
                </a:gs>
              </a:gsLst>
              <a:lin ang="2700000" scaled="1"/>
            </a:gradFill>
            <a:ln w="9525" cap="flat">
              <a:noFill/>
              <a:round/>
              <a:headEnd/>
              <a:tailEnd/>
            </a:ln>
            <a:effectLst/>
          </p:spPr>
          <p:txBody>
            <a:bodyPr rot="10800000" wrap="none" anchor="ctr"/>
            <a:lstStyle/>
            <a:p>
              <a:pPr>
                <a:defRPr/>
              </a:pPr>
              <a:endParaRPr lang="en-US"/>
            </a:p>
          </p:txBody>
        </p:sp>
        <p:sp>
          <p:nvSpPr>
            <p:cNvPr id="1038" name="Rectangle 14"/>
            <p:cNvSpPr>
              <a:spLocks noChangeArrowheads="1"/>
            </p:cNvSpPr>
            <p:nvPr/>
          </p:nvSpPr>
          <p:spPr bwMode="auto">
            <a:xfrm rot="19380000" flipV="1">
              <a:off x="1320" y="2926"/>
              <a:ext cx="4611" cy="5"/>
            </a:xfrm>
            <a:prstGeom prst="rect">
              <a:avLst/>
            </a:prstGeom>
            <a:gradFill rotWithShape="0">
              <a:gsLst>
                <a:gs pos="0">
                  <a:srgbClr val="666699"/>
                </a:gs>
                <a:gs pos="100000">
                  <a:srgbClr val="1E1E2E"/>
                </a:gs>
              </a:gsLst>
              <a:lin ang="2700000" scaled="1"/>
            </a:gradFill>
            <a:ln w="9525" cap="flat">
              <a:noFill/>
              <a:round/>
              <a:headEnd/>
              <a:tailEnd/>
            </a:ln>
            <a:effectLst/>
          </p:spPr>
          <p:txBody>
            <a:bodyPr rot="10800000" wrap="none" anchor="ctr"/>
            <a:lstStyle/>
            <a:p>
              <a:pPr>
                <a:defRPr/>
              </a:pPr>
              <a:endParaRPr lang="en-US"/>
            </a:p>
          </p:txBody>
        </p:sp>
        <p:sp>
          <p:nvSpPr>
            <p:cNvPr id="1039" name="Rectangle 15"/>
            <p:cNvSpPr>
              <a:spLocks noChangeArrowheads="1"/>
            </p:cNvSpPr>
            <p:nvPr/>
          </p:nvSpPr>
          <p:spPr bwMode="auto">
            <a:xfrm rot="19020000" flipV="1">
              <a:off x="2682" y="3069"/>
              <a:ext cx="3575" cy="5"/>
            </a:xfrm>
            <a:prstGeom prst="rect">
              <a:avLst/>
            </a:prstGeom>
            <a:gradFill rotWithShape="0">
              <a:gsLst>
                <a:gs pos="0">
                  <a:srgbClr val="666699"/>
                </a:gs>
                <a:gs pos="100000">
                  <a:srgbClr val="030304"/>
                </a:gs>
              </a:gsLst>
              <a:lin ang="2700000" scaled="1"/>
            </a:gradFill>
            <a:ln w="9525" cap="flat">
              <a:noFill/>
              <a:round/>
              <a:headEnd/>
              <a:tailEnd/>
            </a:ln>
            <a:effectLst/>
          </p:spPr>
          <p:txBody>
            <a:bodyPr rot="10800000" wrap="none" anchor="ctr"/>
            <a:lstStyle/>
            <a:p>
              <a:pPr>
                <a:defRPr/>
              </a:pPr>
              <a:endParaRPr lang="en-US"/>
            </a:p>
          </p:txBody>
        </p:sp>
        <p:sp>
          <p:nvSpPr>
            <p:cNvPr id="1040" name="Rectangle 16"/>
            <p:cNvSpPr>
              <a:spLocks noChangeArrowheads="1"/>
            </p:cNvSpPr>
            <p:nvPr/>
          </p:nvSpPr>
          <p:spPr bwMode="auto">
            <a:xfrm rot="18600000" flipV="1">
              <a:off x="4053" y="3502"/>
              <a:ext cx="2078"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pPr>
                <a:defRPr/>
              </a:pPr>
              <a:endParaRPr lang="en-US"/>
            </a:p>
          </p:txBody>
        </p:sp>
        <p:sp>
          <p:nvSpPr>
            <p:cNvPr id="1041" name="Rectangle 17"/>
            <p:cNvSpPr>
              <a:spLocks noChangeArrowheads="1"/>
            </p:cNvSpPr>
            <p:nvPr/>
          </p:nvSpPr>
          <p:spPr bwMode="auto">
            <a:xfrm rot="18360000" flipH="1" flipV="1">
              <a:off x="5367" y="4166"/>
              <a:ext cx="500" cy="5"/>
            </a:xfrm>
            <a:prstGeom prst="rect">
              <a:avLst/>
            </a:prstGeom>
            <a:gradFill rotWithShape="0">
              <a:gsLst>
                <a:gs pos="0">
                  <a:srgbClr val="666699"/>
                </a:gs>
                <a:gs pos="100000">
                  <a:srgbClr val="000000"/>
                </a:gs>
              </a:gsLst>
              <a:lin ang="2700000" scaled="1"/>
            </a:gradFill>
            <a:ln w="9525" cap="flat">
              <a:noFill/>
              <a:round/>
              <a:headEnd/>
              <a:tailEnd/>
            </a:ln>
            <a:effectLst/>
          </p:spPr>
          <p:txBody>
            <a:bodyPr rot="10800000" wrap="none" anchor="ctr"/>
            <a:lstStyle/>
            <a:p>
              <a:pPr>
                <a:defRPr/>
              </a:pPr>
              <a:endParaRPr lang="en-US"/>
            </a:p>
          </p:txBody>
        </p:sp>
        <p:sp>
          <p:nvSpPr>
            <p:cNvPr id="1042" name="Rectangle 18"/>
            <p:cNvSpPr>
              <a:spLocks noChangeArrowheads="1"/>
            </p:cNvSpPr>
            <p:nvPr/>
          </p:nvSpPr>
          <p:spPr bwMode="auto">
            <a:xfrm rot="1080000">
              <a:off x="-146" y="2359"/>
              <a:ext cx="6045" cy="5"/>
            </a:xfrm>
            <a:prstGeom prst="rect">
              <a:avLst/>
            </a:prstGeom>
            <a:gradFill rotWithShape="0">
              <a:gsLst>
                <a:gs pos="0">
                  <a:srgbClr val="666699"/>
                </a:gs>
                <a:gs pos="100000">
                  <a:srgbClr val="373753"/>
                </a:gs>
              </a:gsLst>
              <a:lin ang="2700000" scaled="1"/>
            </a:gradFill>
            <a:ln w="9525" cap="flat">
              <a:noFill/>
              <a:round/>
              <a:headEnd/>
              <a:tailEnd/>
            </a:ln>
            <a:effectLst/>
          </p:spPr>
          <p:txBody>
            <a:bodyPr wrap="none" anchor="ctr"/>
            <a:lstStyle/>
            <a:p>
              <a:pPr>
                <a:defRPr/>
              </a:pPr>
              <a:endParaRPr lang="en-US"/>
            </a:p>
          </p:txBody>
        </p:sp>
        <p:sp>
          <p:nvSpPr>
            <p:cNvPr id="1043" name="Rectangle 19"/>
            <p:cNvSpPr>
              <a:spLocks noChangeArrowheads="1"/>
            </p:cNvSpPr>
            <p:nvPr/>
          </p:nvSpPr>
          <p:spPr bwMode="auto">
            <a:xfrm rot="1560000">
              <a:off x="-197" y="3396"/>
              <a:ext cx="4141"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pPr>
                <a:defRPr/>
              </a:pPr>
              <a:endParaRPr lang="en-US"/>
            </a:p>
          </p:txBody>
        </p:sp>
        <p:sp>
          <p:nvSpPr>
            <p:cNvPr id="1044" name="Rectangle 20"/>
            <p:cNvSpPr>
              <a:spLocks noChangeArrowheads="1"/>
            </p:cNvSpPr>
            <p:nvPr/>
          </p:nvSpPr>
          <p:spPr bwMode="auto">
            <a:xfrm rot="1740000">
              <a:off x="-164" y="3623"/>
              <a:ext cx="2803" cy="5"/>
            </a:xfrm>
            <a:prstGeom prst="rect">
              <a:avLst/>
            </a:prstGeom>
            <a:gradFill rotWithShape="0">
              <a:gsLst>
                <a:gs pos="0">
                  <a:srgbClr val="666699"/>
                </a:gs>
                <a:gs pos="100000">
                  <a:srgbClr val="404060"/>
                </a:gs>
              </a:gsLst>
              <a:lin ang="2700000" scaled="1"/>
            </a:gradFill>
            <a:ln w="9525" cap="flat">
              <a:noFill/>
              <a:round/>
              <a:headEnd/>
              <a:tailEnd/>
            </a:ln>
            <a:effectLst/>
          </p:spPr>
          <p:txBody>
            <a:bodyPr wrap="none" anchor="ctr"/>
            <a:lstStyle/>
            <a:p>
              <a:pPr>
                <a:defRPr/>
              </a:pPr>
              <a:endParaRPr lang="en-US"/>
            </a:p>
          </p:txBody>
        </p:sp>
        <p:sp>
          <p:nvSpPr>
            <p:cNvPr id="1045" name="Rectangle 21"/>
            <p:cNvSpPr>
              <a:spLocks noChangeArrowheads="1"/>
            </p:cNvSpPr>
            <p:nvPr/>
          </p:nvSpPr>
          <p:spPr bwMode="auto">
            <a:xfrm rot="1980000">
              <a:off x="-110" y="3921"/>
              <a:ext cx="1399" cy="5"/>
            </a:xfrm>
            <a:prstGeom prst="rect">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46" name="Rectangle 22"/>
            <p:cNvSpPr>
              <a:spLocks noChangeArrowheads="1"/>
            </p:cNvSpPr>
            <p:nvPr/>
          </p:nvSpPr>
          <p:spPr bwMode="auto">
            <a:xfrm rot="1380000">
              <a:off x="-215" y="3221"/>
              <a:ext cx="5476" cy="5"/>
            </a:xfrm>
            <a:prstGeom prst="rect">
              <a:avLst/>
            </a:prstGeom>
            <a:gradFill rotWithShape="0">
              <a:gsLst>
                <a:gs pos="0">
                  <a:srgbClr val="666699"/>
                </a:gs>
                <a:gs pos="100000">
                  <a:srgbClr val="31314A"/>
                </a:gs>
              </a:gsLst>
              <a:lin ang="2700000" scaled="1"/>
            </a:gradFill>
            <a:ln w="9525" cap="flat">
              <a:noFill/>
              <a:round/>
              <a:headEnd/>
              <a:tailEnd/>
            </a:ln>
            <a:effectLst/>
          </p:spPr>
          <p:txBody>
            <a:bodyPr wrap="none" anchor="ctr"/>
            <a:lstStyle/>
            <a:p>
              <a:pPr>
                <a:defRPr/>
              </a:pPr>
              <a:endParaRPr lang="en-US"/>
            </a:p>
          </p:txBody>
        </p:sp>
        <p:sp>
          <p:nvSpPr>
            <p:cNvPr id="1047" name="Rectangle 23"/>
            <p:cNvSpPr>
              <a:spLocks noChangeArrowheads="1"/>
            </p:cNvSpPr>
            <p:nvPr/>
          </p:nvSpPr>
          <p:spPr bwMode="auto">
            <a:xfrm rot="960000">
              <a:off x="-115" y="2128"/>
              <a:ext cx="6015" cy="5"/>
            </a:xfrm>
            <a:prstGeom prst="rect">
              <a:avLst/>
            </a:prstGeom>
            <a:gradFill rotWithShape="0">
              <a:gsLst>
                <a:gs pos="0">
                  <a:srgbClr val="666699"/>
                </a:gs>
                <a:gs pos="100000">
                  <a:srgbClr val="3A3A57"/>
                </a:gs>
              </a:gsLst>
              <a:lin ang="0" scaled="1"/>
            </a:gradFill>
            <a:ln w="9525" cap="flat">
              <a:noFill/>
              <a:round/>
              <a:headEnd/>
              <a:tailEnd/>
            </a:ln>
            <a:effectLst/>
          </p:spPr>
          <p:txBody>
            <a:bodyPr wrap="none" anchor="ctr"/>
            <a:lstStyle/>
            <a:p>
              <a:pPr>
                <a:defRPr/>
              </a:pPr>
              <a:endParaRPr lang="en-US"/>
            </a:p>
          </p:txBody>
        </p:sp>
        <p:sp>
          <p:nvSpPr>
            <p:cNvPr id="1048" name="Rectangle 24"/>
            <p:cNvSpPr>
              <a:spLocks noChangeArrowheads="1"/>
            </p:cNvSpPr>
            <p:nvPr/>
          </p:nvSpPr>
          <p:spPr bwMode="auto">
            <a:xfrm rot="960000" flipV="1">
              <a:off x="80" y="1945"/>
              <a:ext cx="5755"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pPr>
                <a:defRPr/>
              </a:pPr>
              <a:endParaRPr lang="en-US"/>
            </a:p>
          </p:txBody>
        </p:sp>
        <p:sp>
          <p:nvSpPr>
            <p:cNvPr id="1049" name="Rectangle 25"/>
            <p:cNvSpPr>
              <a:spLocks noChangeArrowheads="1"/>
            </p:cNvSpPr>
            <p:nvPr/>
          </p:nvSpPr>
          <p:spPr bwMode="auto">
            <a:xfrm rot="840000">
              <a:off x="374" y="1801"/>
              <a:ext cx="5474"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pPr>
                <a:defRPr/>
              </a:pPr>
              <a:endParaRPr lang="en-US"/>
            </a:p>
          </p:txBody>
        </p:sp>
        <p:sp>
          <p:nvSpPr>
            <p:cNvPr id="1050" name="Rectangle 26"/>
            <p:cNvSpPr>
              <a:spLocks noChangeArrowheads="1"/>
            </p:cNvSpPr>
            <p:nvPr/>
          </p:nvSpPr>
          <p:spPr bwMode="auto">
            <a:xfrm rot="780000">
              <a:off x="849" y="1582"/>
              <a:ext cx="4975"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pPr>
                <a:defRPr/>
              </a:pPr>
              <a:endParaRPr lang="en-US"/>
            </a:p>
          </p:txBody>
        </p:sp>
        <p:sp>
          <p:nvSpPr>
            <p:cNvPr id="1051" name="Rectangle 27"/>
            <p:cNvSpPr>
              <a:spLocks noChangeArrowheads="1"/>
            </p:cNvSpPr>
            <p:nvPr/>
          </p:nvSpPr>
          <p:spPr bwMode="auto">
            <a:xfrm rot="720000">
              <a:off x="1054" y="1475"/>
              <a:ext cx="4758" cy="5"/>
            </a:xfrm>
            <a:prstGeom prst="rect">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pPr>
                <a:defRPr/>
              </a:pPr>
              <a:endParaRPr lang="en-US"/>
            </a:p>
          </p:txBody>
        </p:sp>
        <p:sp>
          <p:nvSpPr>
            <p:cNvPr id="1052" name="Rectangle 28"/>
            <p:cNvSpPr>
              <a:spLocks noChangeArrowheads="1"/>
            </p:cNvSpPr>
            <p:nvPr/>
          </p:nvSpPr>
          <p:spPr bwMode="auto">
            <a:xfrm rot="720000">
              <a:off x="1245" y="1376"/>
              <a:ext cx="4556" cy="5"/>
            </a:xfrm>
            <a:prstGeom prst="rect">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53" name="Rectangle 29"/>
            <p:cNvSpPr>
              <a:spLocks noChangeArrowheads="1"/>
            </p:cNvSpPr>
            <p:nvPr/>
          </p:nvSpPr>
          <p:spPr bwMode="auto">
            <a:xfrm rot="660000" flipV="1">
              <a:off x="1487" y="1305"/>
              <a:ext cx="431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pPr>
                <a:defRPr/>
              </a:pPr>
              <a:endParaRPr lang="en-US"/>
            </a:p>
          </p:txBody>
        </p:sp>
        <p:sp>
          <p:nvSpPr>
            <p:cNvPr id="1054" name="Rectangle 30"/>
            <p:cNvSpPr>
              <a:spLocks noChangeArrowheads="1"/>
            </p:cNvSpPr>
            <p:nvPr/>
          </p:nvSpPr>
          <p:spPr bwMode="auto">
            <a:xfrm rot="660000" flipV="1">
              <a:off x="1650" y="1219"/>
              <a:ext cx="4153" cy="5"/>
            </a:xfrm>
            <a:prstGeom prst="rect">
              <a:avLst/>
            </a:prstGeom>
            <a:gradFill rotWithShape="0">
              <a:gsLst>
                <a:gs pos="0">
                  <a:srgbClr val="666699"/>
                </a:gs>
                <a:gs pos="100000">
                  <a:srgbClr val="434365"/>
                </a:gs>
              </a:gsLst>
              <a:lin ang="2700000" scaled="1"/>
            </a:gradFill>
            <a:ln w="9525" cap="flat">
              <a:noFill/>
              <a:round/>
              <a:headEnd/>
              <a:tailEnd/>
            </a:ln>
            <a:effectLst/>
          </p:spPr>
          <p:txBody>
            <a:bodyPr rot="10800000" wrap="none" anchor="ctr"/>
            <a:lstStyle/>
            <a:p>
              <a:pPr>
                <a:defRPr/>
              </a:pPr>
              <a:endParaRPr lang="en-US"/>
            </a:p>
          </p:txBody>
        </p:sp>
        <p:sp>
          <p:nvSpPr>
            <p:cNvPr id="1055" name="Rectangle 31"/>
            <p:cNvSpPr>
              <a:spLocks noChangeArrowheads="1"/>
            </p:cNvSpPr>
            <p:nvPr/>
          </p:nvSpPr>
          <p:spPr bwMode="auto">
            <a:xfrm rot="840000" flipV="1">
              <a:off x="611" y="1683"/>
              <a:ext cx="5203" cy="5"/>
            </a:xfrm>
            <a:prstGeom prst="rect">
              <a:avLst/>
            </a:prstGeom>
            <a:gradFill rotWithShape="0">
              <a:gsLst>
                <a:gs pos="0">
                  <a:srgbClr val="666699"/>
                </a:gs>
                <a:gs pos="100000">
                  <a:srgbClr val="3D3D5C"/>
                </a:gs>
              </a:gsLst>
              <a:lin ang="2700000" scaled="1"/>
            </a:gradFill>
            <a:ln w="9525" cap="flat">
              <a:noFill/>
              <a:round/>
              <a:headEnd/>
              <a:tailEnd/>
            </a:ln>
            <a:effectLst/>
          </p:spPr>
          <p:txBody>
            <a:bodyPr rot="10800000" wrap="none" anchor="ctr"/>
            <a:lstStyle/>
            <a:p>
              <a:pPr>
                <a:defRPr/>
              </a:pPr>
              <a:endParaRPr lang="en-US"/>
            </a:p>
          </p:txBody>
        </p:sp>
        <p:sp>
          <p:nvSpPr>
            <p:cNvPr id="1056" name="Rectangle 32"/>
            <p:cNvSpPr>
              <a:spLocks noChangeArrowheads="1"/>
            </p:cNvSpPr>
            <p:nvPr/>
          </p:nvSpPr>
          <p:spPr bwMode="auto">
            <a:xfrm rot="1260000" flipV="1">
              <a:off x="-203" y="2975"/>
              <a:ext cx="6149" cy="5"/>
            </a:xfrm>
            <a:prstGeom prst="rect">
              <a:avLst/>
            </a:prstGeom>
            <a:gradFill rotWithShape="0">
              <a:gsLst>
                <a:gs pos="0">
                  <a:srgbClr val="666699"/>
                </a:gs>
                <a:gs pos="100000">
                  <a:srgbClr val="373753"/>
                </a:gs>
              </a:gsLst>
              <a:lin ang="2700000" scaled="1"/>
            </a:gradFill>
            <a:ln w="9525" cap="flat">
              <a:noFill/>
              <a:round/>
              <a:headEnd/>
              <a:tailEnd/>
            </a:ln>
            <a:effectLst/>
          </p:spPr>
          <p:txBody>
            <a:bodyPr rot="10800000" wrap="none" anchor="ctr"/>
            <a:lstStyle/>
            <a:p>
              <a:pPr>
                <a:defRPr/>
              </a:pPr>
              <a:endParaRPr lang="en-US"/>
            </a:p>
          </p:txBody>
        </p:sp>
        <p:sp>
          <p:nvSpPr>
            <p:cNvPr id="1057" name="Rectangle 33"/>
            <p:cNvSpPr>
              <a:spLocks noChangeArrowheads="1"/>
            </p:cNvSpPr>
            <p:nvPr/>
          </p:nvSpPr>
          <p:spPr bwMode="auto">
            <a:xfrm rot="1200000" flipV="1">
              <a:off x="-174" y="2663"/>
              <a:ext cx="6103" cy="5"/>
            </a:xfrm>
            <a:prstGeom prst="rect">
              <a:avLst/>
            </a:prstGeom>
            <a:gradFill rotWithShape="0">
              <a:gsLst>
                <a:gs pos="0">
                  <a:srgbClr val="666699"/>
                </a:gs>
                <a:gs pos="100000">
                  <a:srgbClr val="34344E"/>
                </a:gs>
              </a:gsLst>
              <a:lin ang="2700000" scaled="1"/>
            </a:gradFill>
            <a:ln w="9525" cap="flat">
              <a:noFill/>
              <a:round/>
              <a:headEnd/>
              <a:tailEnd/>
            </a:ln>
            <a:effectLst/>
          </p:spPr>
          <p:txBody>
            <a:bodyPr rot="10800000" wrap="none" anchor="ctr"/>
            <a:lstStyle/>
            <a:p>
              <a:pPr>
                <a:defRPr/>
              </a:pPr>
              <a:endParaRPr lang="en-US"/>
            </a:p>
          </p:txBody>
        </p:sp>
        <p:sp>
          <p:nvSpPr>
            <p:cNvPr id="1058" name="Oval 34"/>
            <p:cNvSpPr>
              <a:spLocks noChangeArrowheads="1"/>
            </p:cNvSpPr>
            <p:nvPr/>
          </p:nvSpPr>
          <p:spPr bwMode="auto">
            <a:xfrm>
              <a:off x="740" y="3359"/>
              <a:ext cx="167" cy="9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59" name="Oval 35"/>
            <p:cNvSpPr>
              <a:spLocks noChangeArrowheads="1"/>
            </p:cNvSpPr>
            <p:nvPr/>
          </p:nvSpPr>
          <p:spPr bwMode="auto">
            <a:xfrm>
              <a:off x="236" y="3074"/>
              <a:ext cx="167" cy="9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60" name="Oval 36"/>
            <p:cNvSpPr>
              <a:spLocks noChangeArrowheads="1"/>
            </p:cNvSpPr>
            <p:nvPr/>
          </p:nvSpPr>
          <p:spPr bwMode="auto">
            <a:xfrm>
              <a:off x="159" y="3652"/>
              <a:ext cx="195" cy="105"/>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61" name="Oval 37"/>
            <p:cNvSpPr>
              <a:spLocks noChangeArrowheads="1"/>
            </p:cNvSpPr>
            <p:nvPr/>
          </p:nvSpPr>
          <p:spPr bwMode="auto">
            <a:xfrm>
              <a:off x="2077" y="2661"/>
              <a:ext cx="155" cy="8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62" name="Oval 38"/>
            <p:cNvSpPr>
              <a:spLocks noChangeArrowheads="1"/>
            </p:cNvSpPr>
            <p:nvPr/>
          </p:nvSpPr>
          <p:spPr bwMode="auto">
            <a:xfrm>
              <a:off x="1223" y="3076"/>
              <a:ext cx="167" cy="9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63" name="Oval 39"/>
            <p:cNvSpPr>
              <a:spLocks noChangeArrowheads="1"/>
            </p:cNvSpPr>
            <p:nvPr/>
          </p:nvSpPr>
          <p:spPr bwMode="auto">
            <a:xfrm>
              <a:off x="1686" y="2857"/>
              <a:ext cx="155" cy="8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64" name="Oval 40"/>
            <p:cNvSpPr>
              <a:spLocks noChangeArrowheads="1"/>
            </p:cNvSpPr>
            <p:nvPr/>
          </p:nvSpPr>
          <p:spPr bwMode="auto">
            <a:xfrm>
              <a:off x="750" y="2839"/>
              <a:ext cx="150"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65" name="Oval 41"/>
            <p:cNvSpPr>
              <a:spLocks noChangeArrowheads="1"/>
            </p:cNvSpPr>
            <p:nvPr/>
          </p:nvSpPr>
          <p:spPr bwMode="auto">
            <a:xfrm>
              <a:off x="367" y="2656"/>
              <a:ext cx="149" cy="83"/>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066" name="Oval 42"/>
            <p:cNvSpPr>
              <a:spLocks noChangeArrowheads="1"/>
            </p:cNvSpPr>
            <p:nvPr/>
          </p:nvSpPr>
          <p:spPr bwMode="auto">
            <a:xfrm>
              <a:off x="1172" y="2642"/>
              <a:ext cx="155" cy="8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67" name="Oval 43"/>
            <p:cNvSpPr>
              <a:spLocks noChangeArrowheads="1"/>
            </p:cNvSpPr>
            <p:nvPr/>
          </p:nvSpPr>
          <p:spPr bwMode="auto">
            <a:xfrm>
              <a:off x="2401" y="2485"/>
              <a:ext cx="155" cy="82"/>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68" name="Oval 44"/>
            <p:cNvSpPr>
              <a:spLocks noChangeArrowheads="1"/>
            </p:cNvSpPr>
            <p:nvPr/>
          </p:nvSpPr>
          <p:spPr bwMode="auto">
            <a:xfrm>
              <a:off x="1910" y="2314"/>
              <a:ext cx="133" cy="72"/>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69" name="Oval 45"/>
            <p:cNvSpPr>
              <a:spLocks noChangeArrowheads="1"/>
            </p:cNvSpPr>
            <p:nvPr/>
          </p:nvSpPr>
          <p:spPr bwMode="auto">
            <a:xfrm>
              <a:off x="2254" y="2154"/>
              <a:ext cx="133"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70" name="Oval 46"/>
            <p:cNvSpPr>
              <a:spLocks noChangeArrowheads="1"/>
            </p:cNvSpPr>
            <p:nvPr/>
          </p:nvSpPr>
          <p:spPr bwMode="auto">
            <a:xfrm>
              <a:off x="2742" y="2305"/>
              <a:ext cx="139" cy="71"/>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071" name="Oval 47"/>
            <p:cNvSpPr>
              <a:spLocks noChangeArrowheads="1"/>
            </p:cNvSpPr>
            <p:nvPr/>
          </p:nvSpPr>
          <p:spPr bwMode="auto">
            <a:xfrm>
              <a:off x="2812" y="1898"/>
              <a:ext cx="128"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72" name="Oval 48"/>
            <p:cNvSpPr>
              <a:spLocks noChangeArrowheads="1"/>
            </p:cNvSpPr>
            <p:nvPr/>
          </p:nvSpPr>
          <p:spPr bwMode="auto">
            <a:xfrm>
              <a:off x="3721" y="1792"/>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73" name="Oval 49"/>
            <p:cNvSpPr>
              <a:spLocks noChangeArrowheads="1"/>
            </p:cNvSpPr>
            <p:nvPr/>
          </p:nvSpPr>
          <p:spPr bwMode="auto">
            <a:xfrm>
              <a:off x="3528" y="1896"/>
              <a:ext cx="127" cy="60"/>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74" name="Oval 50"/>
            <p:cNvSpPr>
              <a:spLocks noChangeArrowheads="1"/>
            </p:cNvSpPr>
            <p:nvPr/>
          </p:nvSpPr>
          <p:spPr bwMode="auto">
            <a:xfrm>
              <a:off x="3064" y="1778"/>
              <a:ext cx="127" cy="6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75" name="Oval 51"/>
            <p:cNvSpPr>
              <a:spLocks noChangeArrowheads="1"/>
            </p:cNvSpPr>
            <p:nvPr/>
          </p:nvSpPr>
          <p:spPr bwMode="auto">
            <a:xfrm>
              <a:off x="3277" y="2024"/>
              <a:ext cx="133" cy="72"/>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pPr>
                <a:defRPr/>
              </a:pPr>
              <a:endParaRPr lang="en-US"/>
            </a:p>
          </p:txBody>
        </p:sp>
        <p:sp>
          <p:nvSpPr>
            <p:cNvPr id="1076" name="Oval 52"/>
            <p:cNvSpPr>
              <a:spLocks noChangeArrowheads="1"/>
            </p:cNvSpPr>
            <p:nvPr/>
          </p:nvSpPr>
          <p:spPr bwMode="auto">
            <a:xfrm>
              <a:off x="3027" y="2160"/>
              <a:ext cx="132" cy="60"/>
            </a:xfrm>
            <a:prstGeom prst="ellipse">
              <a:avLst/>
            </a:prstGeom>
            <a:gradFill rotWithShape="0">
              <a:gsLst>
                <a:gs pos="0">
                  <a:srgbClr val="666699"/>
                </a:gs>
                <a:gs pos="100000">
                  <a:srgbClr val="3D3D5C"/>
                </a:gs>
              </a:gsLst>
              <a:lin ang="2700000" scaled="1"/>
            </a:gradFill>
            <a:ln w="9525" cap="flat">
              <a:noFill/>
              <a:round/>
              <a:headEnd/>
              <a:tailEnd/>
            </a:ln>
            <a:effectLst/>
          </p:spPr>
          <p:txBody>
            <a:bodyPr wrap="none" anchor="ctr"/>
            <a:lstStyle/>
            <a:p>
              <a:pPr>
                <a:defRPr/>
              </a:pPr>
              <a:endParaRPr lang="en-US"/>
            </a:p>
          </p:txBody>
        </p:sp>
        <p:sp>
          <p:nvSpPr>
            <p:cNvPr id="1077" name="Oval 53"/>
            <p:cNvSpPr>
              <a:spLocks noChangeArrowheads="1"/>
            </p:cNvSpPr>
            <p:nvPr/>
          </p:nvSpPr>
          <p:spPr bwMode="auto">
            <a:xfrm>
              <a:off x="1569" y="2453"/>
              <a:ext cx="149" cy="8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78" name="Oval 54"/>
            <p:cNvSpPr>
              <a:spLocks noChangeArrowheads="1"/>
            </p:cNvSpPr>
            <p:nvPr/>
          </p:nvSpPr>
          <p:spPr bwMode="auto">
            <a:xfrm>
              <a:off x="1863" y="2028"/>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079" name="Oval 55"/>
            <p:cNvSpPr>
              <a:spLocks noChangeArrowheads="1"/>
            </p:cNvSpPr>
            <p:nvPr/>
          </p:nvSpPr>
          <p:spPr bwMode="auto">
            <a:xfrm>
              <a:off x="1513" y="2175"/>
              <a:ext cx="138" cy="6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080" name="Oval 56"/>
            <p:cNvSpPr>
              <a:spLocks noChangeArrowheads="1"/>
            </p:cNvSpPr>
            <p:nvPr/>
          </p:nvSpPr>
          <p:spPr bwMode="auto">
            <a:xfrm>
              <a:off x="1191" y="2311"/>
              <a:ext cx="133" cy="71"/>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081" name="Oval 57"/>
            <p:cNvSpPr>
              <a:spLocks noChangeArrowheads="1"/>
            </p:cNvSpPr>
            <p:nvPr/>
          </p:nvSpPr>
          <p:spPr bwMode="auto">
            <a:xfrm>
              <a:off x="1154" y="2047"/>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82" name="Oval 58"/>
            <p:cNvSpPr>
              <a:spLocks noChangeArrowheads="1"/>
            </p:cNvSpPr>
            <p:nvPr/>
          </p:nvSpPr>
          <p:spPr bwMode="auto">
            <a:xfrm>
              <a:off x="1142" y="1803"/>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83" name="Oval 59"/>
            <p:cNvSpPr>
              <a:spLocks noChangeArrowheads="1"/>
            </p:cNvSpPr>
            <p:nvPr/>
          </p:nvSpPr>
          <p:spPr bwMode="auto">
            <a:xfrm>
              <a:off x="1500" y="1912"/>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84" name="Oval 60"/>
            <p:cNvSpPr>
              <a:spLocks noChangeArrowheads="1"/>
            </p:cNvSpPr>
            <p:nvPr/>
          </p:nvSpPr>
          <p:spPr bwMode="auto">
            <a:xfrm>
              <a:off x="1804" y="1801"/>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85" name="Oval 61"/>
            <p:cNvSpPr>
              <a:spLocks noChangeArrowheads="1"/>
            </p:cNvSpPr>
            <p:nvPr/>
          </p:nvSpPr>
          <p:spPr bwMode="auto">
            <a:xfrm>
              <a:off x="2159" y="1905"/>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86" name="Oval 62"/>
            <p:cNvSpPr>
              <a:spLocks noChangeArrowheads="1"/>
            </p:cNvSpPr>
            <p:nvPr/>
          </p:nvSpPr>
          <p:spPr bwMode="auto">
            <a:xfrm>
              <a:off x="2432" y="1787"/>
              <a:ext cx="127"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87" name="Oval 63"/>
            <p:cNvSpPr>
              <a:spLocks noChangeArrowheads="1"/>
            </p:cNvSpPr>
            <p:nvPr/>
          </p:nvSpPr>
          <p:spPr bwMode="auto">
            <a:xfrm>
              <a:off x="470" y="2032"/>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088" name="Oval 64"/>
            <p:cNvSpPr>
              <a:spLocks noChangeArrowheads="1"/>
            </p:cNvSpPr>
            <p:nvPr/>
          </p:nvSpPr>
          <p:spPr bwMode="auto">
            <a:xfrm>
              <a:off x="68" y="2166"/>
              <a:ext cx="133" cy="72"/>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089" name="Oval 65"/>
            <p:cNvSpPr>
              <a:spLocks noChangeArrowheads="1"/>
            </p:cNvSpPr>
            <p:nvPr/>
          </p:nvSpPr>
          <p:spPr bwMode="auto">
            <a:xfrm>
              <a:off x="798" y="1916"/>
              <a:ext cx="127" cy="6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090" name="Oval 66"/>
            <p:cNvSpPr>
              <a:spLocks noChangeArrowheads="1"/>
            </p:cNvSpPr>
            <p:nvPr/>
          </p:nvSpPr>
          <p:spPr bwMode="auto">
            <a:xfrm>
              <a:off x="455" y="1797"/>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091" name="Oval 67"/>
            <p:cNvSpPr>
              <a:spLocks noChangeArrowheads="1"/>
            </p:cNvSpPr>
            <p:nvPr/>
          </p:nvSpPr>
          <p:spPr bwMode="auto">
            <a:xfrm>
              <a:off x="113" y="1901"/>
              <a:ext cx="127" cy="6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092" name="Oval 68"/>
            <p:cNvSpPr>
              <a:spLocks noChangeArrowheads="1"/>
            </p:cNvSpPr>
            <p:nvPr/>
          </p:nvSpPr>
          <p:spPr bwMode="auto">
            <a:xfrm>
              <a:off x="432" y="2323"/>
              <a:ext cx="138"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93" name="Oval 69"/>
            <p:cNvSpPr>
              <a:spLocks noChangeArrowheads="1"/>
            </p:cNvSpPr>
            <p:nvPr/>
          </p:nvSpPr>
          <p:spPr bwMode="auto">
            <a:xfrm>
              <a:off x="814" y="2178"/>
              <a:ext cx="133" cy="6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094" name="Oval 70"/>
            <p:cNvSpPr>
              <a:spLocks noChangeArrowheads="1"/>
            </p:cNvSpPr>
            <p:nvPr/>
          </p:nvSpPr>
          <p:spPr bwMode="auto">
            <a:xfrm>
              <a:off x="789" y="2472"/>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095" name="Oval 71"/>
            <p:cNvSpPr>
              <a:spLocks noChangeArrowheads="1"/>
            </p:cNvSpPr>
            <p:nvPr/>
          </p:nvSpPr>
          <p:spPr bwMode="auto">
            <a:xfrm>
              <a:off x="2544" y="2015"/>
              <a:ext cx="139" cy="71"/>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096" name="Oval 72"/>
            <p:cNvSpPr>
              <a:spLocks noChangeArrowheads="1"/>
            </p:cNvSpPr>
            <p:nvPr/>
          </p:nvSpPr>
          <p:spPr bwMode="auto">
            <a:xfrm>
              <a:off x="1457" y="1700"/>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097" name="Oval 73"/>
            <p:cNvSpPr>
              <a:spLocks noChangeArrowheads="1"/>
            </p:cNvSpPr>
            <p:nvPr/>
          </p:nvSpPr>
          <p:spPr bwMode="auto">
            <a:xfrm>
              <a:off x="1747" y="1599"/>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098" name="Oval 74"/>
            <p:cNvSpPr>
              <a:spLocks noChangeArrowheads="1"/>
            </p:cNvSpPr>
            <p:nvPr/>
          </p:nvSpPr>
          <p:spPr bwMode="auto">
            <a:xfrm>
              <a:off x="1385" y="150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099" name="Oval 75"/>
            <p:cNvSpPr>
              <a:spLocks noChangeArrowheads="1"/>
            </p:cNvSpPr>
            <p:nvPr/>
          </p:nvSpPr>
          <p:spPr bwMode="auto">
            <a:xfrm>
              <a:off x="1093" y="1595"/>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00" name="Oval 76"/>
            <p:cNvSpPr>
              <a:spLocks noChangeArrowheads="1"/>
            </p:cNvSpPr>
            <p:nvPr/>
          </p:nvSpPr>
          <p:spPr bwMode="auto">
            <a:xfrm>
              <a:off x="792" y="1690"/>
              <a:ext cx="123"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01" name="Oval 77"/>
            <p:cNvSpPr>
              <a:spLocks noChangeArrowheads="1"/>
            </p:cNvSpPr>
            <p:nvPr/>
          </p:nvSpPr>
          <p:spPr bwMode="auto">
            <a:xfrm>
              <a:off x="2011" y="1512"/>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02" name="Oval 78"/>
            <p:cNvSpPr>
              <a:spLocks noChangeArrowheads="1"/>
            </p:cNvSpPr>
            <p:nvPr/>
          </p:nvSpPr>
          <p:spPr bwMode="auto">
            <a:xfrm>
              <a:off x="2087" y="169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03" name="Oval 79"/>
            <p:cNvSpPr>
              <a:spLocks noChangeArrowheads="1"/>
            </p:cNvSpPr>
            <p:nvPr/>
          </p:nvSpPr>
          <p:spPr bwMode="auto">
            <a:xfrm>
              <a:off x="2345" y="1601"/>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04" name="Oval 80"/>
            <p:cNvSpPr>
              <a:spLocks noChangeArrowheads="1"/>
            </p:cNvSpPr>
            <p:nvPr/>
          </p:nvSpPr>
          <p:spPr bwMode="auto">
            <a:xfrm>
              <a:off x="2684" y="1686"/>
              <a:ext cx="122"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05" name="Oval 81"/>
            <p:cNvSpPr>
              <a:spLocks noChangeArrowheads="1"/>
            </p:cNvSpPr>
            <p:nvPr/>
          </p:nvSpPr>
          <p:spPr bwMode="auto">
            <a:xfrm>
              <a:off x="806" y="1512"/>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06" name="Oval 82"/>
            <p:cNvSpPr>
              <a:spLocks noChangeArrowheads="1"/>
            </p:cNvSpPr>
            <p:nvPr/>
          </p:nvSpPr>
          <p:spPr bwMode="auto">
            <a:xfrm>
              <a:off x="495" y="1597"/>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07" name="Oval 83"/>
            <p:cNvSpPr>
              <a:spLocks noChangeArrowheads="1"/>
            </p:cNvSpPr>
            <p:nvPr/>
          </p:nvSpPr>
          <p:spPr bwMode="auto">
            <a:xfrm>
              <a:off x="228" y="1508"/>
              <a:ext cx="122"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08" name="Oval 84"/>
            <p:cNvSpPr>
              <a:spLocks noChangeArrowheads="1"/>
            </p:cNvSpPr>
            <p:nvPr/>
          </p:nvSpPr>
          <p:spPr bwMode="auto">
            <a:xfrm>
              <a:off x="157" y="1698"/>
              <a:ext cx="122"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09" name="Oval 85"/>
            <p:cNvSpPr>
              <a:spLocks noChangeArrowheads="1"/>
            </p:cNvSpPr>
            <p:nvPr/>
          </p:nvSpPr>
          <p:spPr bwMode="auto">
            <a:xfrm>
              <a:off x="2887" y="1595"/>
              <a:ext cx="123"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110" name="Oval 86"/>
            <p:cNvSpPr>
              <a:spLocks noChangeArrowheads="1"/>
            </p:cNvSpPr>
            <p:nvPr/>
          </p:nvSpPr>
          <p:spPr bwMode="auto">
            <a:xfrm>
              <a:off x="3079" y="1511"/>
              <a:ext cx="123"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111" name="Oval 87"/>
            <p:cNvSpPr>
              <a:spLocks noChangeArrowheads="1"/>
            </p:cNvSpPr>
            <p:nvPr/>
          </p:nvSpPr>
          <p:spPr bwMode="auto">
            <a:xfrm>
              <a:off x="3270" y="1688"/>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12" name="Oval 88"/>
            <p:cNvSpPr>
              <a:spLocks noChangeArrowheads="1"/>
            </p:cNvSpPr>
            <p:nvPr/>
          </p:nvSpPr>
          <p:spPr bwMode="auto">
            <a:xfrm>
              <a:off x="3453" y="1599"/>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13" name="Oval 89"/>
            <p:cNvSpPr>
              <a:spLocks noChangeArrowheads="1"/>
            </p:cNvSpPr>
            <p:nvPr/>
          </p:nvSpPr>
          <p:spPr bwMode="auto">
            <a:xfrm>
              <a:off x="3651" y="1506"/>
              <a:ext cx="122"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14" name="Oval 90"/>
            <p:cNvSpPr>
              <a:spLocks noChangeArrowheads="1"/>
            </p:cNvSpPr>
            <p:nvPr/>
          </p:nvSpPr>
          <p:spPr bwMode="auto">
            <a:xfrm>
              <a:off x="4251" y="1513"/>
              <a:ext cx="123"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15" name="Oval 91"/>
            <p:cNvSpPr>
              <a:spLocks noChangeArrowheads="1"/>
            </p:cNvSpPr>
            <p:nvPr/>
          </p:nvSpPr>
          <p:spPr bwMode="auto">
            <a:xfrm>
              <a:off x="3901" y="1701"/>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116" name="Oval 92"/>
            <p:cNvSpPr>
              <a:spLocks noChangeArrowheads="1"/>
            </p:cNvSpPr>
            <p:nvPr/>
          </p:nvSpPr>
          <p:spPr bwMode="auto">
            <a:xfrm>
              <a:off x="4086" y="1608"/>
              <a:ext cx="127" cy="49"/>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117" name="Oval 93"/>
            <p:cNvSpPr>
              <a:spLocks noChangeArrowheads="1"/>
            </p:cNvSpPr>
            <p:nvPr/>
          </p:nvSpPr>
          <p:spPr bwMode="auto">
            <a:xfrm>
              <a:off x="1282" y="3653"/>
              <a:ext cx="195" cy="11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18" name="Oval 94"/>
            <p:cNvSpPr>
              <a:spLocks noChangeArrowheads="1"/>
            </p:cNvSpPr>
            <p:nvPr/>
          </p:nvSpPr>
          <p:spPr bwMode="auto">
            <a:xfrm>
              <a:off x="707" y="4014"/>
              <a:ext cx="190" cy="11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19" name="Oval 95"/>
            <p:cNvSpPr>
              <a:spLocks noChangeArrowheads="1"/>
            </p:cNvSpPr>
            <p:nvPr/>
          </p:nvSpPr>
          <p:spPr bwMode="auto">
            <a:xfrm>
              <a:off x="2229" y="3090"/>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0" name="Oval 96"/>
            <p:cNvSpPr>
              <a:spLocks noChangeArrowheads="1"/>
            </p:cNvSpPr>
            <p:nvPr/>
          </p:nvSpPr>
          <p:spPr bwMode="auto">
            <a:xfrm>
              <a:off x="2604" y="2867"/>
              <a:ext cx="155" cy="88"/>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1" name="Oval 97"/>
            <p:cNvSpPr>
              <a:spLocks noChangeArrowheads="1"/>
            </p:cNvSpPr>
            <p:nvPr/>
          </p:nvSpPr>
          <p:spPr bwMode="auto">
            <a:xfrm>
              <a:off x="2907" y="2668"/>
              <a:ext cx="155" cy="83"/>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2" name="Oval 98"/>
            <p:cNvSpPr>
              <a:spLocks noChangeArrowheads="1"/>
            </p:cNvSpPr>
            <p:nvPr/>
          </p:nvSpPr>
          <p:spPr bwMode="auto">
            <a:xfrm>
              <a:off x="3248" y="2454"/>
              <a:ext cx="149" cy="8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3" name="Oval 99"/>
            <p:cNvSpPr>
              <a:spLocks noChangeArrowheads="1"/>
            </p:cNvSpPr>
            <p:nvPr/>
          </p:nvSpPr>
          <p:spPr bwMode="auto">
            <a:xfrm>
              <a:off x="1801" y="3360"/>
              <a:ext cx="167" cy="94"/>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4" name="Oval 100"/>
            <p:cNvSpPr>
              <a:spLocks noChangeArrowheads="1"/>
            </p:cNvSpPr>
            <p:nvPr/>
          </p:nvSpPr>
          <p:spPr bwMode="auto">
            <a:xfrm>
              <a:off x="3512" y="2302"/>
              <a:ext cx="133" cy="72"/>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5" name="Oval 101"/>
            <p:cNvSpPr>
              <a:spLocks noChangeArrowheads="1"/>
            </p:cNvSpPr>
            <p:nvPr/>
          </p:nvSpPr>
          <p:spPr bwMode="auto">
            <a:xfrm>
              <a:off x="3980" y="2014"/>
              <a:ext cx="133" cy="71"/>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6" name="Oval 102"/>
            <p:cNvSpPr>
              <a:spLocks noChangeArrowheads="1"/>
            </p:cNvSpPr>
            <p:nvPr/>
          </p:nvSpPr>
          <p:spPr bwMode="auto">
            <a:xfrm>
              <a:off x="3753" y="2158"/>
              <a:ext cx="133" cy="6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27" name="Oval 103"/>
            <p:cNvSpPr>
              <a:spLocks noChangeArrowheads="1"/>
            </p:cNvSpPr>
            <p:nvPr/>
          </p:nvSpPr>
          <p:spPr bwMode="auto">
            <a:xfrm>
              <a:off x="4176" y="1898"/>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128" name="Oval 104"/>
            <p:cNvSpPr>
              <a:spLocks noChangeArrowheads="1"/>
            </p:cNvSpPr>
            <p:nvPr/>
          </p:nvSpPr>
          <p:spPr bwMode="auto">
            <a:xfrm>
              <a:off x="4338" y="1797"/>
              <a:ext cx="12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129" name="Oval 105"/>
            <p:cNvSpPr>
              <a:spLocks noChangeArrowheads="1"/>
            </p:cNvSpPr>
            <p:nvPr/>
          </p:nvSpPr>
          <p:spPr bwMode="auto">
            <a:xfrm>
              <a:off x="4505" y="1700"/>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pPr>
                <a:defRPr/>
              </a:pPr>
              <a:endParaRPr lang="en-US"/>
            </a:p>
          </p:txBody>
        </p:sp>
        <p:sp>
          <p:nvSpPr>
            <p:cNvPr id="1130" name="Oval 106"/>
            <p:cNvSpPr>
              <a:spLocks noChangeArrowheads="1"/>
            </p:cNvSpPr>
            <p:nvPr/>
          </p:nvSpPr>
          <p:spPr bwMode="auto">
            <a:xfrm>
              <a:off x="4661" y="1603"/>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pPr>
                <a:defRPr/>
              </a:pPr>
              <a:endParaRPr lang="en-US"/>
            </a:p>
          </p:txBody>
        </p:sp>
        <p:sp>
          <p:nvSpPr>
            <p:cNvPr id="1131" name="Oval 107"/>
            <p:cNvSpPr>
              <a:spLocks noChangeArrowheads="1"/>
            </p:cNvSpPr>
            <p:nvPr/>
          </p:nvSpPr>
          <p:spPr bwMode="auto">
            <a:xfrm>
              <a:off x="4803" y="1512"/>
              <a:ext cx="127" cy="50"/>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32" name="Oval 108"/>
            <p:cNvSpPr>
              <a:spLocks noChangeArrowheads="1"/>
            </p:cNvSpPr>
            <p:nvPr/>
          </p:nvSpPr>
          <p:spPr bwMode="auto">
            <a:xfrm>
              <a:off x="4930" y="1431"/>
              <a:ext cx="110" cy="49"/>
            </a:xfrm>
            <a:prstGeom prst="ellipse">
              <a:avLst/>
            </a:prstGeom>
            <a:gradFill rotWithShape="0">
              <a:gsLst>
                <a:gs pos="0">
                  <a:srgbClr val="5B5B89"/>
                </a:gs>
                <a:gs pos="100000">
                  <a:srgbClr val="373752"/>
                </a:gs>
              </a:gsLst>
              <a:lin ang="2700000" scaled="1"/>
            </a:gradFill>
            <a:ln w="9525" cap="flat">
              <a:noFill/>
              <a:round/>
              <a:headEnd/>
              <a:tailEnd/>
            </a:ln>
            <a:effectLst/>
          </p:spPr>
          <p:txBody>
            <a:bodyPr wrap="none" anchor="ctr"/>
            <a:lstStyle/>
            <a:p>
              <a:pPr>
                <a:defRPr/>
              </a:pPr>
              <a:endParaRPr lang="en-US"/>
            </a:p>
          </p:txBody>
        </p:sp>
        <p:sp>
          <p:nvSpPr>
            <p:cNvPr id="1133" name="Oval 109"/>
            <p:cNvSpPr>
              <a:spLocks noChangeArrowheads="1"/>
            </p:cNvSpPr>
            <p:nvPr/>
          </p:nvSpPr>
          <p:spPr bwMode="auto">
            <a:xfrm>
              <a:off x="3835" y="1430"/>
              <a:ext cx="111" cy="49"/>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134" name="Oval 110"/>
            <p:cNvSpPr>
              <a:spLocks noChangeArrowheads="1"/>
            </p:cNvSpPr>
            <p:nvPr/>
          </p:nvSpPr>
          <p:spPr bwMode="auto">
            <a:xfrm>
              <a:off x="3286" y="1430"/>
              <a:ext cx="111" cy="49"/>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135" name="Oval 111"/>
            <p:cNvSpPr>
              <a:spLocks noChangeArrowheads="1"/>
            </p:cNvSpPr>
            <p:nvPr/>
          </p:nvSpPr>
          <p:spPr bwMode="auto">
            <a:xfrm>
              <a:off x="2972" y="1366"/>
              <a:ext cx="110"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136" name="Oval 112"/>
            <p:cNvSpPr>
              <a:spLocks noChangeArrowheads="1"/>
            </p:cNvSpPr>
            <p:nvPr/>
          </p:nvSpPr>
          <p:spPr bwMode="auto">
            <a:xfrm>
              <a:off x="3152" y="1292"/>
              <a:ext cx="111" cy="49"/>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137" name="Oval 113"/>
            <p:cNvSpPr>
              <a:spLocks noChangeArrowheads="1"/>
            </p:cNvSpPr>
            <p:nvPr/>
          </p:nvSpPr>
          <p:spPr bwMode="auto">
            <a:xfrm>
              <a:off x="3020" y="1170"/>
              <a:ext cx="111"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38" name="Oval 114"/>
            <p:cNvSpPr>
              <a:spLocks noChangeArrowheads="1"/>
            </p:cNvSpPr>
            <p:nvPr/>
          </p:nvSpPr>
          <p:spPr bwMode="auto">
            <a:xfrm>
              <a:off x="2443" y="1368"/>
              <a:ext cx="111" cy="50"/>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39" name="Oval 115"/>
            <p:cNvSpPr>
              <a:spLocks noChangeArrowheads="1"/>
            </p:cNvSpPr>
            <p:nvPr/>
          </p:nvSpPr>
          <p:spPr bwMode="auto">
            <a:xfrm>
              <a:off x="2301" y="1220"/>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40" name="Oval 116"/>
            <p:cNvSpPr>
              <a:spLocks noChangeArrowheads="1"/>
            </p:cNvSpPr>
            <p:nvPr/>
          </p:nvSpPr>
          <p:spPr bwMode="auto">
            <a:xfrm>
              <a:off x="2095" y="1284"/>
              <a:ext cx="111"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41" name="Oval 117"/>
            <p:cNvSpPr>
              <a:spLocks noChangeArrowheads="1"/>
            </p:cNvSpPr>
            <p:nvPr/>
          </p:nvSpPr>
          <p:spPr bwMode="auto">
            <a:xfrm>
              <a:off x="2228" y="1442"/>
              <a:ext cx="110" cy="49"/>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42" name="Oval 118"/>
            <p:cNvSpPr>
              <a:spLocks noChangeArrowheads="1"/>
            </p:cNvSpPr>
            <p:nvPr/>
          </p:nvSpPr>
          <p:spPr bwMode="auto">
            <a:xfrm>
              <a:off x="1109" y="1424"/>
              <a:ext cx="111" cy="49"/>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43" name="Oval 119"/>
            <p:cNvSpPr>
              <a:spLocks noChangeArrowheads="1"/>
            </p:cNvSpPr>
            <p:nvPr/>
          </p:nvSpPr>
          <p:spPr bwMode="auto">
            <a:xfrm>
              <a:off x="611" y="1284"/>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44" name="Oval 120"/>
            <p:cNvSpPr>
              <a:spLocks noChangeArrowheads="1"/>
            </p:cNvSpPr>
            <p:nvPr/>
          </p:nvSpPr>
          <p:spPr bwMode="auto">
            <a:xfrm>
              <a:off x="305" y="1358"/>
              <a:ext cx="110" cy="50"/>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45" name="Oval 121"/>
            <p:cNvSpPr>
              <a:spLocks noChangeArrowheads="1"/>
            </p:cNvSpPr>
            <p:nvPr/>
          </p:nvSpPr>
          <p:spPr bwMode="auto">
            <a:xfrm>
              <a:off x="156" y="1154"/>
              <a:ext cx="111" cy="49"/>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46" name="Oval 122"/>
            <p:cNvSpPr>
              <a:spLocks noChangeArrowheads="1"/>
            </p:cNvSpPr>
            <p:nvPr/>
          </p:nvSpPr>
          <p:spPr bwMode="auto">
            <a:xfrm>
              <a:off x="4538" y="1365"/>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147" name="Oval 123"/>
            <p:cNvSpPr>
              <a:spLocks noChangeArrowheads="1"/>
            </p:cNvSpPr>
            <p:nvPr/>
          </p:nvSpPr>
          <p:spPr bwMode="auto">
            <a:xfrm>
              <a:off x="4407" y="1440"/>
              <a:ext cx="104" cy="43"/>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148" name="Oval 124"/>
            <p:cNvSpPr>
              <a:spLocks noChangeArrowheads="1"/>
            </p:cNvSpPr>
            <p:nvPr/>
          </p:nvSpPr>
          <p:spPr bwMode="auto">
            <a:xfrm>
              <a:off x="3992" y="1356"/>
              <a:ext cx="105" cy="44"/>
            </a:xfrm>
            <a:prstGeom prst="ellipse">
              <a:avLst/>
            </a:prstGeom>
            <a:gradFill rotWithShape="0">
              <a:gsLst>
                <a:gs pos="0">
                  <a:srgbClr val="666699"/>
                </a:gs>
                <a:gs pos="100000">
                  <a:srgbClr val="434365"/>
                </a:gs>
              </a:gsLst>
              <a:lin ang="2700000" scaled="1"/>
            </a:gradFill>
            <a:ln w="9525" cap="flat">
              <a:noFill/>
              <a:round/>
              <a:headEnd/>
              <a:tailEnd/>
            </a:ln>
            <a:effectLst/>
          </p:spPr>
          <p:txBody>
            <a:bodyPr wrap="none" anchor="ctr"/>
            <a:lstStyle/>
            <a:p>
              <a:pPr>
                <a:defRPr/>
              </a:pPr>
              <a:endParaRPr lang="en-US"/>
            </a:p>
          </p:txBody>
        </p:sp>
        <p:sp>
          <p:nvSpPr>
            <p:cNvPr id="1149" name="Oval 125"/>
            <p:cNvSpPr>
              <a:spLocks noChangeArrowheads="1"/>
            </p:cNvSpPr>
            <p:nvPr/>
          </p:nvSpPr>
          <p:spPr bwMode="auto">
            <a:xfrm>
              <a:off x="3466" y="1356"/>
              <a:ext cx="105" cy="44"/>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150" name="Oval 126"/>
            <p:cNvSpPr>
              <a:spLocks noChangeArrowheads="1"/>
            </p:cNvSpPr>
            <p:nvPr/>
          </p:nvSpPr>
          <p:spPr bwMode="auto">
            <a:xfrm>
              <a:off x="2852" y="1228"/>
              <a:ext cx="105"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51" name="Oval 127"/>
            <p:cNvSpPr>
              <a:spLocks noChangeArrowheads="1"/>
            </p:cNvSpPr>
            <p:nvPr/>
          </p:nvSpPr>
          <p:spPr bwMode="auto">
            <a:xfrm>
              <a:off x="2678" y="1109"/>
              <a:ext cx="105" cy="43"/>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52" name="Oval 128"/>
            <p:cNvSpPr>
              <a:spLocks noChangeArrowheads="1"/>
            </p:cNvSpPr>
            <p:nvPr/>
          </p:nvSpPr>
          <p:spPr bwMode="auto">
            <a:xfrm>
              <a:off x="2859" y="1045"/>
              <a:ext cx="105"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53" name="Oval 129"/>
            <p:cNvSpPr>
              <a:spLocks noChangeArrowheads="1"/>
            </p:cNvSpPr>
            <p:nvPr/>
          </p:nvSpPr>
          <p:spPr bwMode="auto">
            <a:xfrm>
              <a:off x="1942" y="104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54" name="Oval 130"/>
            <p:cNvSpPr>
              <a:spLocks noChangeArrowheads="1"/>
            </p:cNvSpPr>
            <p:nvPr/>
          </p:nvSpPr>
          <p:spPr bwMode="auto">
            <a:xfrm>
              <a:off x="1088" y="1277"/>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55" name="Oval 131"/>
            <p:cNvSpPr>
              <a:spLocks noChangeArrowheads="1"/>
            </p:cNvSpPr>
            <p:nvPr/>
          </p:nvSpPr>
          <p:spPr bwMode="auto">
            <a:xfrm>
              <a:off x="827" y="135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56" name="Oval 132"/>
            <p:cNvSpPr>
              <a:spLocks noChangeArrowheads="1"/>
            </p:cNvSpPr>
            <p:nvPr/>
          </p:nvSpPr>
          <p:spPr bwMode="auto">
            <a:xfrm>
              <a:off x="537" y="1428"/>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57" name="Oval 133"/>
            <p:cNvSpPr>
              <a:spLocks noChangeArrowheads="1"/>
            </p:cNvSpPr>
            <p:nvPr/>
          </p:nvSpPr>
          <p:spPr bwMode="auto">
            <a:xfrm>
              <a:off x="635" y="106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58" name="Oval 134"/>
            <p:cNvSpPr>
              <a:spLocks noChangeArrowheads="1"/>
            </p:cNvSpPr>
            <p:nvPr/>
          </p:nvSpPr>
          <p:spPr bwMode="auto">
            <a:xfrm>
              <a:off x="1540" y="1050"/>
              <a:ext cx="105"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59" name="Oval 135"/>
            <p:cNvSpPr>
              <a:spLocks noChangeArrowheads="1"/>
            </p:cNvSpPr>
            <p:nvPr/>
          </p:nvSpPr>
          <p:spPr bwMode="auto">
            <a:xfrm>
              <a:off x="1120" y="1063"/>
              <a:ext cx="10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60" name="Oval 136"/>
            <p:cNvSpPr>
              <a:spLocks noChangeArrowheads="1"/>
            </p:cNvSpPr>
            <p:nvPr/>
          </p:nvSpPr>
          <p:spPr bwMode="auto">
            <a:xfrm>
              <a:off x="4131" y="1284"/>
              <a:ext cx="110" cy="44"/>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161" name="Oval 137"/>
            <p:cNvSpPr>
              <a:spLocks noChangeArrowheads="1"/>
            </p:cNvSpPr>
            <p:nvPr/>
          </p:nvSpPr>
          <p:spPr bwMode="auto">
            <a:xfrm>
              <a:off x="3477" y="1163"/>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162" name="Oval 138"/>
            <p:cNvSpPr>
              <a:spLocks noChangeArrowheads="1"/>
            </p:cNvSpPr>
            <p:nvPr/>
          </p:nvSpPr>
          <p:spPr bwMode="auto">
            <a:xfrm>
              <a:off x="3315" y="1229"/>
              <a:ext cx="111" cy="44"/>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163" name="Oval 139"/>
            <p:cNvSpPr>
              <a:spLocks noChangeArrowheads="1"/>
            </p:cNvSpPr>
            <p:nvPr/>
          </p:nvSpPr>
          <p:spPr bwMode="auto">
            <a:xfrm>
              <a:off x="3174" y="1112"/>
              <a:ext cx="111" cy="43"/>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64" name="Oval 140"/>
            <p:cNvSpPr>
              <a:spLocks noChangeArrowheads="1"/>
            </p:cNvSpPr>
            <p:nvPr/>
          </p:nvSpPr>
          <p:spPr bwMode="auto">
            <a:xfrm>
              <a:off x="2396" y="1051"/>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65" name="Oval 141"/>
            <p:cNvSpPr>
              <a:spLocks noChangeArrowheads="1"/>
            </p:cNvSpPr>
            <p:nvPr/>
          </p:nvSpPr>
          <p:spPr bwMode="auto">
            <a:xfrm>
              <a:off x="2769" y="1446"/>
              <a:ext cx="110" cy="43"/>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166" name="Oval 142"/>
            <p:cNvSpPr>
              <a:spLocks noChangeArrowheads="1"/>
            </p:cNvSpPr>
            <p:nvPr/>
          </p:nvSpPr>
          <p:spPr bwMode="auto">
            <a:xfrm>
              <a:off x="2656" y="1294"/>
              <a:ext cx="111" cy="44"/>
            </a:xfrm>
            <a:prstGeom prst="ellipse">
              <a:avLst/>
            </a:prstGeom>
            <a:gradFill rotWithShape="0">
              <a:gsLst>
                <a:gs pos="0">
                  <a:srgbClr val="666699"/>
                </a:gs>
                <a:gs pos="100000">
                  <a:srgbClr val="53537C"/>
                </a:gs>
              </a:gsLst>
              <a:lin ang="2700000" scaled="1"/>
            </a:gradFill>
            <a:ln w="9525" cap="flat">
              <a:noFill/>
              <a:round/>
              <a:headEnd/>
              <a:tailEnd/>
            </a:ln>
            <a:effectLst/>
          </p:spPr>
          <p:txBody>
            <a:bodyPr wrap="none" anchor="ctr"/>
            <a:lstStyle/>
            <a:p>
              <a:pPr>
                <a:defRPr/>
              </a:pPr>
              <a:endParaRPr lang="en-US"/>
            </a:p>
          </p:txBody>
        </p:sp>
        <p:sp>
          <p:nvSpPr>
            <p:cNvPr id="1167" name="Oval 143"/>
            <p:cNvSpPr>
              <a:spLocks noChangeArrowheads="1"/>
            </p:cNvSpPr>
            <p:nvPr/>
          </p:nvSpPr>
          <p:spPr bwMode="auto">
            <a:xfrm>
              <a:off x="2501" y="1159"/>
              <a:ext cx="110"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68" name="Oval 144"/>
            <p:cNvSpPr>
              <a:spLocks noChangeArrowheads="1"/>
            </p:cNvSpPr>
            <p:nvPr/>
          </p:nvSpPr>
          <p:spPr bwMode="auto">
            <a:xfrm>
              <a:off x="2222" y="1101"/>
              <a:ext cx="111" cy="43"/>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69" name="Oval 145"/>
            <p:cNvSpPr>
              <a:spLocks noChangeArrowheads="1"/>
            </p:cNvSpPr>
            <p:nvPr/>
          </p:nvSpPr>
          <p:spPr bwMode="auto">
            <a:xfrm>
              <a:off x="2029" y="1162"/>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70" name="Oval 146"/>
            <p:cNvSpPr>
              <a:spLocks noChangeArrowheads="1"/>
            </p:cNvSpPr>
            <p:nvPr/>
          </p:nvSpPr>
          <p:spPr bwMode="auto">
            <a:xfrm>
              <a:off x="1875" y="1356"/>
              <a:ext cx="111" cy="44"/>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71" name="Oval 147"/>
            <p:cNvSpPr>
              <a:spLocks noChangeArrowheads="1"/>
            </p:cNvSpPr>
            <p:nvPr/>
          </p:nvSpPr>
          <p:spPr bwMode="auto">
            <a:xfrm>
              <a:off x="1809" y="1223"/>
              <a:ext cx="110"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72" name="Oval 148"/>
            <p:cNvSpPr>
              <a:spLocks noChangeArrowheads="1"/>
            </p:cNvSpPr>
            <p:nvPr/>
          </p:nvSpPr>
          <p:spPr bwMode="auto">
            <a:xfrm>
              <a:off x="1738" y="1098"/>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73" name="Oval 149"/>
            <p:cNvSpPr>
              <a:spLocks noChangeArrowheads="1"/>
            </p:cNvSpPr>
            <p:nvPr/>
          </p:nvSpPr>
          <p:spPr bwMode="auto">
            <a:xfrm>
              <a:off x="1583" y="1289"/>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74" name="Oval 150"/>
            <p:cNvSpPr>
              <a:spLocks noChangeArrowheads="1"/>
            </p:cNvSpPr>
            <p:nvPr/>
          </p:nvSpPr>
          <p:spPr bwMode="auto">
            <a:xfrm>
              <a:off x="1379" y="1343"/>
              <a:ext cx="111" cy="44"/>
            </a:xfrm>
            <a:prstGeom prst="ellipse">
              <a:avLst/>
            </a:prstGeom>
            <a:gradFill rotWithShape="0">
              <a:gsLst>
                <a:gs pos="0">
                  <a:srgbClr val="666699"/>
                </a:gs>
                <a:gs pos="100000">
                  <a:srgbClr val="595985"/>
                </a:gs>
              </a:gsLst>
              <a:lin ang="2700000" scaled="1"/>
            </a:gradFill>
            <a:ln w="9525" cap="flat">
              <a:noFill/>
              <a:round/>
              <a:headEnd/>
              <a:tailEnd/>
            </a:ln>
            <a:effectLst/>
          </p:spPr>
          <p:txBody>
            <a:bodyPr wrap="none" anchor="ctr"/>
            <a:lstStyle/>
            <a:p>
              <a:pPr>
                <a:defRPr/>
              </a:pPr>
              <a:endParaRPr lang="en-US"/>
            </a:p>
          </p:txBody>
        </p:sp>
        <p:sp>
          <p:nvSpPr>
            <p:cNvPr id="1175" name="Oval 151"/>
            <p:cNvSpPr>
              <a:spLocks noChangeArrowheads="1"/>
            </p:cNvSpPr>
            <p:nvPr/>
          </p:nvSpPr>
          <p:spPr bwMode="auto">
            <a:xfrm>
              <a:off x="1529" y="1156"/>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76" name="Oval 152"/>
            <p:cNvSpPr>
              <a:spLocks noChangeArrowheads="1"/>
            </p:cNvSpPr>
            <p:nvPr/>
          </p:nvSpPr>
          <p:spPr bwMode="auto">
            <a:xfrm>
              <a:off x="1294" y="1222"/>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77" name="Oval 153"/>
            <p:cNvSpPr>
              <a:spLocks noChangeArrowheads="1"/>
            </p:cNvSpPr>
            <p:nvPr/>
          </p:nvSpPr>
          <p:spPr bwMode="auto">
            <a:xfrm>
              <a:off x="1314" y="1112"/>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78" name="Oval 154"/>
            <p:cNvSpPr>
              <a:spLocks noChangeArrowheads="1"/>
            </p:cNvSpPr>
            <p:nvPr/>
          </p:nvSpPr>
          <p:spPr bwMode="auto">
            <a:xfrm>
              <a:off x="1082" y="1166"/>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79" name="Oval 155"/>
            <p:cNvSpPr>
              <a:spLocks noChangeArrowheads="1"/>
            </p:cNvSpPr>
            <p:nvPr/>
          </p:nvSpPr>
          <p:spPr bwMode="auto">
            <a:xfrm>
              <a:off x="877" y="1121"/>
              <a:ext cx="111"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0" name="Oval 156"/>
            <p:cNvSpPr>
              <a:spLocks noChangeArrowheads="1"/>
            </p:cNvSpPr>
            <p:nvPr/>
          </p:nvSpPr>
          <p:spPr bwMode="auto">
            <a:xfrm>
              <a:off x="875" y="1216"/>
              <a:ext cx="11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1" name="Oval 157"/>
            <p:cNvSpPr>
              <a:spLocks noChangeArrowheads="1"/>
            </p:cNvSpPr>
            <p:nvPr/>
          </p:nvSpPr>
          <p:spPr bwMode="auto">
            <a:xfrm>
              <a:off x="680" y="1170"/>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2" name="Oval 158"/>
            <p:cNvSpPr>
              <a:spLocks noChangeArrowheads="1"/>
            </p:cNvSpPr>
            <p:nvPr/>
          </p:nvSpPr>
          <p:spPr bwMode="auto">
            <a:xfrm>
              <a:off x="411" y="1232"/>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3" name="Oval 159"/>
            <p:cNvSpPr>
              <a:spLocks noChangeArrowheads="1"/>
            </p:cNvSpPr>
            <p:nvPr/>
          </p:nvSpPr>
          <p:spPr bwMode="auto">
            <a:xfrm>
              <a:off x="434" y="1100"/>
              <a:ext cx="111"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4" name="Oval 160"/>
            <p:cNvSpPr>
              <a:spLocks noChangeArrowheads="1"/>
            </p:cNvSpPr>
            <p:nvPr/>
          </p:nvSpPr>
          <p:spPr bwMode="auto">
            <a:xfrm>
              <a:off x="119" y="1312"/>
              <a:ext cx="110"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5" name="Oval 161"/>
            <p:cNvSpPr>
              <a:spLocks noChangeArrowheads="1"/>
            </p:cNvSpPr>
            <p:nvPr/>
          </p:nvSpPr>
          <p:spPr bwMode="auto">
            <a:xfrm>
              <a:off x="858" y="1001"/>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6" name="Oval 162"/>
            <p:cNvSpPr>
              <a:spLocks noChangeArrowheads="1"/>
            </p:cNvSpPr>
            <p:nvPr/>
          </p:nvSpPr>
          <p:spPr bwMode="auto">
            <a:xfrm>
              <a:off x="1341" y="1013"/>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7" name="Oval 163"/>
            <p:cNvSpPr>
              <a:spLocks noChangeArrowheads="1"/>
            </p:cNvSpPr>
            <p:nvPr/>
          </p:nvSpPr>
          <p:spPr bwMode="auto">
            <a:xfrm>
              <a:off x="1739" y="1008"/>
              <a:ext cx="100" cy="37"/>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8" name="Oval 164"/>
            <p:cNvSpPr>
              <a:spLocks noChangeArrowheads="1"/>
            </p:cNvSpPr>
            <p:nvPr/>
          </p:nvSpPr>
          <p:spPr bwMode="auto">
            <a:xfrm>
              <a:off x="2116" y="1001"/>
              <a:ext cx="99"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89" name="Oval 165"/>
            <p:cNvSpPr>
              <a:spLocks noChangeArrowheads="1"/>
            </p:cNvSpPr>
            <p:nvPr/>
          </p:nvSpPr>
          <p:spPr bwMode="auto">
            <a:xfrm>
              <a:off x="2320" y="941"/>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90" name="Oval 166"/>
            <p:cNvSpPr>
              <a:spLocks noChangeArrowheads="1"/>
            </p:cNvSpPr>
            <p:nvPr/>
          </p:nvSpPr>
          <p:spPr bwMode="auto">
            <a:xfrm>
              <a:off x="2601" y="995"/>
              <a:ext cx="100" cy="38"/>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91" name="Oval 167"/>
            <p:cNvSpPr>
              <a:spLocks noChangeArrowheads="1"/>
            </p:cNvSpPr>
            <p:nvPr/>
          </p:nvSpPr>
          <p:spPr bwMode="auto">
            <a:xfrm>
              <a:off x="1667" y="1420"/>
              <a:ext cx="105" cy="50"/>
            </a:xfrm>
            <a:prstGeom prst="ellipse">
              <a:avLst/>
            </a:prstGeom>
            <a:gradFill rotWithShape="0">
              <a:gsLst>
                <a:gs pos="0">
                  <a:srgbClr val="666699"/>
                </a:gs>
                <a:gs pos="100000">
                  <a:srgbClr val="565681"/>
                </a:gs>
              </a:gsLst>
              <a:lin ang="2700000" scaled="1"/>
            </a:gradFill>
            <a:ln w="9525" cap="flat">
              <a:noFill/>
              <a:round/>
              <a:headEnd/>
              <a:tailEnd/>
            </a:ln>
            <a:effectLst/>
          </p:spPr>
          <p:txBody>
            <a:bodyPr wrap="none" anchor="ctr"/>
            <a:lstStyle/>
            <a:p>
              <a:pPr>
                <a:defRPr/>
              </a:pPr>
              <a:endParaRPr lang="en-US"/>
            </a:p>
          </p:txBody>
        </p:sp>
        <p:sp>
          <p:nvSpPr>
            <p:cNvPr id="1192" name="Oval 168"/>
            <p:cNvSpPr>
              <a:spLocks noChangeArrowheads="1"/>
            </p:cNvSpPr>
            <p:nvPr/>
          </p:nvSpPr>
          <p:spPr bwMode="auto">
            <a:xfrm>
              <a:off x="2557" y="1516"/>
              <a:ext cx="122" cy="50"/>
            </a:xfrm>
            <a:prstGeom prst="ellipse">
              <a:avLst/>
            </a:prstGeom>
            <a:gradFill rotWithShape="0">
              <a:gsLst>
                <a:gs pos="0">
                  <a:srgbClr val="666699"/>
                </a:gs>
                <a:gs pos="100000">
                  <a:srgbClr val="505078"/>
                </a:gs>
              </a:gsLst>
              <a:lin ang="2700000" scaled="1"/>
            </a:gradFill>
            <a:ln w="9525" cap="flat">
              <a:noFill/>
              <a:round/>
              <a:headEnd/>
              <a:tailEnd/>
            </a:ln>
            <a:effectLst/>
          </p:spPr>
          <p:txBody>
            <a:bodyPr wrap="none" anchor="ctr"/>
            <a:lstStyle/>
            <a:p>
              <a:pPr>
                <a:defRPr/>
              </a:pPr>
              <a:endParaRPr lang="en-US"/>
            </a:p>
          </p:txBody>
        </p:sp>
        <p:sp>
          <p:nvSpPr>
            <p:cNvPr id="1193" name="Oval 169"/>
            <p:cNvSpPr>
              <a:spLocks noChangeArrowheads="1"/>
            </p:cNvSpPr>
            <p:nvPr/>
          </p:nvSpPr>
          <p:spPr bwMode="auto">
            <a:xfrm>
              <a:off x="3619" y="1287"/>
              <a:ext cx="111"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194" name="Oval 170"/>
            <p:cNvSpPr>
              <a:spLocks noChangeArrowheads="1"/>
            </p:cNvSpPr>
            <p:nvPr/>
          </p:nvSpPr>
          <p:spPr bwMode="auto">
            <a:xfrm>
              <a:off x="3791" y="1212"/>
              <a:ext cx="110" cy="50"/>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195" name="Oval 171"/>
            <p:cNvSpPr>
              <a:spLocks noChangeArrowheads="1"/>
            </p:cNvSpPr>
            <p:nvPr/>
          </p:nvSpPr>
          <p:spPr bwMode="auto">
            <a:xfrm>
              <a:off x="2134" y="908"/>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96" name="Oval 172"/>
            <p:cNvSpPr>
              <a:spLocks noChangeArrowheads="1"/>
            </p:cNvSpPr>
            <p:nvPr/>
          </p:nvSpPr>
          <p:spPr bwMode="auto">
            <a:xfrm>
              <a:off x="1264" y="908"/>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97" name="Oval 173"/>
            <p:cNvSpPr>
              <a:spLocks noChangeArrowheads="1"/>
            </p:cNvSpPr>
            <p:nvPr/>
          </p:nvSpPr>
          <p:spPr bwMode="auto">
            <a:xfrm>
              <a:off x="1471" y="869"/>
              <a:ext cx="78"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98" name="Oval 174"/>
            <p:cNvSpPr>
              <a:spLocks noChangeArrowheads="1"/>
            </p:cNvSpPr>
            <p:nvPr/>
          </p:nvSpPr>
          <p:spPr bwMode="auto">
            <a:xfrm>
              <a:off x="1650" y="824"/>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199" name="Oval 175"/>
            <p:cNvSpPr>
              <a:spLocks noChangeArrowheads="1"/>
            </p:cNvSpPr>
            <p:nvPr/>
          </p:nvSpPr>
          <p:spPr bwMode="auto">
            <a:xfrm>
              <a:off x="1918" y="869"/>
              <a:ext cx="83"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200" name="Oval 176"/>
            <p:cNvSpPr>
              <a:spLocks noChangeArrowheads="1"/>
            </p:cNvSpPr>
            <p:nvPr/>
          </p:nvSpPr>
          <p:spPr bwMode="auto">
            <a:xfrm>
              <a:off x="1720" y="923"/>
              <a:ext cx="82" cy="3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201" name="Oval 177"/>
            <p:cNvSpPr>
              <a:spLocks noChangeArrowheads="1"/>
            </p:cNvSpPr>
            <p:nvPr/>
          </p:nvSpPr>
          <p:spPr bwMode="auto">
            <a:xfrm>
              <a:off x="1913" y="957"/>
              <a:ext cx="94"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202" name="Oval 178"/>
            <p:cNvSpPr>
              <a:spLocks noChangeArrowheads="1"/>
            </p:cNvSpPr>
            <p:nvPr/>
          </p:nvSpPr>
          <p:spPr bwMode="auto">
            <a:xfrm>
              <a:off x="1541" y="962"/>
              <a:ext cx="88"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203" name="Oval 179"/>
            <p:cNvSpPr>
              <a:spLocks noChangeArrowheads="1"/>
            </p:cNvSpPr>
            <p:nvPr/>
          </p:nvSpPr>
          <p:spPr bwMode="auto">
            <a:xfrm>
              <a:off x="1076" y="953"/>
              <a:ext cx="100" cy="44"/>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204" name="Oval 180"/>
            <p:cNvSpPr>
              <a:spLocks noChangeArrowheads="1"/>
            </p:cNvSpPr>
            <p:nvPr/>
          </p:nvSpPr>
          <p:spPr bwMode="auto">
            <a:xfrm>
              <a:off x="1983" y="4027"/>
              <a:ext cx="194" cy="10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05" name="Oval 181"/>
            <p:cNvSpPr>
              <a:spLocks noChangeArrowheads="1"/>
            </p:cNvSpPr>
            <p:nvPr/>
          </p:nvSpPr>
          <p:spPr bwMode="auto">
            <a:xfrm>
              <a:off x="2460" y="3671"/>
              <a:ext cx="195" cy="11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06" name="Oval 182"/>
            <p:cNvSpPr>
              <a:spLocks noChangeArrowheads="1"/>
            </p:cNvSpPr>
            <p:nvPr/>
          </p:nvSpPr>
          <p:spPr bwMode="auto">
            <a:xfrm>
              <a:off x="3238" y="3121"/>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07" name="Oval 183"/>
            <p:cNvSpPr>
              <a:spLocks noChangeArrowheads="1"/>
            </p:cNvSpPr>
            <p:nvPr/>
          </p:nvSpPr>
          <p:spPr bwMode="auto">
            <a:xfrm>
              <a:off x="3550" y="2880"/>
              <a:ext cx="156"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08" name="Oval 184"/>
            <p:cNvSpPr>
              <a:spLocks noChangeArrowheads="1"/>
            </p:cNvSpPr>
            <p:nvPr/>
          </p:nvSpPr>
          <p:spPr bwMode="auto">
            <a:xfrm>
              <a:off x="2892" y="3377"/>
              <a:ext cx="167" cy="94"/>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09" name="Oval 185"/>
            <p:cNvSpPr>
              <a:spLocks noChangeArrowheads="1"/>
            </p:cNvSpPr>
            <p:nvPr/>
          </p:nvSpPr>
          <p:spPr bwMode="auto">
            <a:xfrm>
              <a:off x="3869" y="2657"/>
              <a:ext cx="150" cy="83"/>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10" name="Oval 186"/>
            <p:cNvSpPr>
              <a:spLocks noChangeArrowheads="1"/>
            </p:cNvSpPr>
            <p:nvPr/>
          </p:nvSpPr>
          <p:spPr bwMode="auto">
            <a:xfrm>
              <a:off x="4090" y="2475"/>
              <a:ext cx="155" cy="88"/>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11" name="Oval 187"/>
            <p:cNvSpPr>
              <a:spLocks noChangeArrowheads="1"/>
            </p:cNvSpPr>
            <p:nvPr/>
          </p:nvSpPr>
          <p:spPr bwMode="auto">
            <a:xfrm>
              <a:off x="4327" y="2314"/>
              <a:ext cx="133" cy="71"/>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12" name="Oval 188"/>
            <p:cNvSpPr>
              <a:spLocks noChangeArrowheads="1"/>
            </p:cNvSpPr>
            <p:nvPr/>
          </p:nvSpPr>
          <p:spPr bwMode="auto">
            <a:xfrm>
              <a:off x="4712" y="2022"/>
              <a:ext cx="133" cy="72"/>
            </a:xfrm>
            <a:prstGeom prst="ellipse">
              <a:avLst/>
            </a:prstGeom>
            <a:gradFill rotWithShape="0">
              <a:gsLst>
                <a:gs pos="0">
                  <a:srgbClr val="5B5B89"/>
                </a:gs>
                <a:gs pos="100000">
                  <a:srgbClr val="31314A"/>
                </a:gs>
              </a:gsLst>
              <a:lin ang="2700000" scaled="1"/>
            </a:gradFill>
            <a:ln w="9525" cap="flat">
              <a:noFill/>
              <a:round/>
              <a:headEnd/>
              <a:tailEnd/>
            </a:ln>
            <a:effectLst/>
          </p:spPr>
          <p:txBody>
            <a:bodyPr wrap="none" anchor="ctr"/>
            <a:lstStyle/>
            <a:p>
              <a:pPr>
                <a:defRPr/>
              </a:pPr>
              <a:endParaRPr lang="en-US"/>
            </a:p>
          </p:txBody>
        </p:sp>
        <p:sp>
          <p:nvSpPr>
            <p:cNvPr id="1213" name="Oval 189"/>
            <p:cNvSpPr>
              <a:spLocks noChangeArrowheads="1"/>
            </p:cNvSpPr>
            <p:nvPr/>
          </p:nvSpPr>
          <p:spPr bwMode="auto">
            <a:xfrm>
              <a:off x="4533" y="2162"/>
              <a:ext cx="138"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14" name="Oval 190"/>
            <p:cNvSpPr>
              <a:spLocks noChangeArrowheads="1"/>
            </p:cNvSpPr>
            <p:nvPr/>
          </p:nvSpPr>
          <p:spPr bwMode="auto">
            <a:xfrm>
              <a:off x="4863" y="1920"/>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15" name="Oval 191"/>
            <p:cNvSpPr>
              <a:spLocks noChangeArrowheads="1"/>
            </p:cNvSpPr>
            <p:nvPr/>
          </p:nvSpPr>
          <p:spPr bwMode="auto">
            <a:xfrm>
              <a:off x="5009" y="1807"/>
              <a:ext cx="127" cy="60"/>
            </a:xfrm>
            <a:prstGeom prst="ellipse">
              <a:avLst/>
            </a:prstGeom>
            <a:gradFill rotWithShape="0">
              <a:gsLst>
                <a:gs pos="0">
                  <a:srgbClr val="5B5B89"/>
                </a:gs>
                <a:gs pos="100000">
                  <a:srgbClr val="34344E"/>
                </a:gs>
              </a:gsLst>
              <a:lin ang="2700000" scaled="1"/>
            </a:gradFill>
            <a:ln w="9525" cap="flat">
              <a:noFill/>
              <a:round/>
              <a:headEnd/>
              <a:tailEnd/>
            </a:ln>
            <a:effectLst/>
          </p:spPr>
          <p:txBody>
            <a:bodyPr wrap="none" anchor="ctr"/>
            <a:lstStyle/>
            <a:p>
              <a:pPr>
                <a:defRPr/>
              </a:pPr>
              <a:endParaRPr lang="en-US"/>
            </a:p>
          </p:txBody>
        </p:sp>
        <p:sp>
          <p:nvSpPr>
            <p:cNvPr id="1216" name="Oval 192"/>
            <p:cNvSpPr>
              <a:spLocks noChangeArrowheads="1"/>
            </p:cNvSpPr>
            <p:nvPr/>
          </p:nvSpPr>
          <p:spPr bwMode="auto">
            <a:xfrm>
              <a:off x="5161" y="1702"/>
              <a:ext cx="122" cy="49"/>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pPr>
                <a:defRPr/>
              </a:pPr>
              <a:endParaRPr lang="en-US"/>
            </a:p>
          </p:txBody>
        </p:sp>
        <p:sp>
          <p:nvSpPr>
            <p:cNvPr id="1217" name="Oval 193"/>
            <p:cNvSpPr>
              <a:spLocks noChangeArrowheads="1"/>
            </p:cNvSpPr>
            <p:nvPr/>
          </p:nvSpPr>
          <p:spPr bwMode="auto">
            <a:xfrm>
              <a:off x="5277" y="1614"/>
              <a:ext cx="123"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pPr>
                <a:defRPr/>
              </a:pPr>
              <a:endParaRPr lang="en-US"/>
            </a:p>
          </p:txBody>
        </p:sp>
        <p:sp>
          <p:nvSpPr>
            <p:cNvPr id="1218" name="Oval 194"/>
            <p:cNvSpPr>
              <a:spLocks noChangeArrowheads="1"/>
            </p:cNvSpPr>
            <p:nvPr/>
          </p:nvSpPr>
          <p:spPr bwMode="auto">
            <a:xfrm>
              <a:off x="5398" y="1521"/>
              <a:ext cx="122" cy="50"/>
            </a:xfrm>
            <a:prstGeom prst="ellipse">
              <a:avLst/>
            </a:prstGeom>
            <a:gradFill rotWithShape="0">
              <a:gsLst>
                <a:gs pos="0">
                  <a:srgbClr val="5B5B89"/>
                </a:gs>
                <a:gs pos="100000">
                  <a:srgbClr val="4A4A6F"/>
                </a:gs>
              </a:gsLst>
              <a:lin ang="2700000" scaled="1"/>
            </a:gradFill>
            <a:ln w="9525" cap="flat">
              <a:noFill/>
              <a:round/>
              <a:headEnd/>
              <a:tailEnd/>
            </a:ln>
            <a:effectLst/>
          </p:spPr>
          <p:txBody>
            <a:bodyPr wrap="none" anchor="ctr"/>
            <a:lstStyle/>
            <a:p>
              <a:pPr>
                <a:defRPr/>
              </a:pPr>
              <a:endParaRPr lang="en-US"/>
            </a:p>
          </p:txBody>
        </p:sp>
        <p:sp>
          <p:nvSpPr>
            <p:cNvPr id="1219" name="Oval 195"/>
            <p:cNvSpPr>
              <a:spLocks noChangeArrowheads="1"/>
            </p:cNvSpPr>
            <p:nvPr/>
          </p:nvSpPr>
          <p:spPr bwMode="auto">
            <a:xfrm>
              <a:off x="3255" y="4071"/>
              <a:ext cx="195" cy="105"/>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20" name="Oval 196"/>
            <p:cNvSpPr>
              <a:spLocks noChangeArrowheads="1"/>
            </p:cNvSpPr>
            <p:nvPr/>
          </p:nvSpPr>
          <p:spPr bwMode="auto">
            <a:xfrm>
              <a:off x="3651" y="3693"/>
              <a:ext cx="195" cy="110"/>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21" name="Oval 197"/>
            <p:cNvSpPr>
              <a:spLocks noChangeArrowheads="1"/>
            </p:cNvSpPr>
            <p:nvPr/>
          </p:nvSpPr>
          <p:spPr bwMode="auto">
            <a:xfrm>
              <a:off x="4773" y="3705"/>
              <a:ext cx="200" cy="105"/>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pPr>
                <a:defRPr/>
              </a:pPr>
              <a:endParaRPr lang="en-US"/>
            </a:p>
          </p:txBody>
        </p:sp>
        <p:sp>
          <p:nvSpPr>
            <p:cNvPr id="1222" name="Oval 198"/>
            <p:cNvSpPr>
              <a:spLocks noChangeArrowheads="1"/>
            </p:cNvSpPr>
            <p:nvPr/>
          </p:nvSpPr>
          <p:spPr bwMode="auto">
            <a:xfrm>
              <a:off x="4491" y="4049"/>
              <a:ext cx="195" cy="104"/>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pPr>
                <a:defRPr/>
              </a:pPr>
              <a:endParaRPr lang="en-US"/>
            </a:p>
          </p:txBody>
        </p:sp>
        <p:sp>
          <p:nvSpPr>
            <p:cNvPr id="1223" name="Oval 199"/>
            <p:cNvSpPr>
              <a:spLocks noChangeArrowheads="1"/>
            </p:cNvSpPr>
            <p:nvPr/>
          </p:nvSpPr>
          <p:spPr bwMode="auto">
            <a:xfrm>
              <a:off x="3989" y="3396"/>
              <a:ext cx="167" cy="95"/>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24" name="Oval 200"/>
            <p:cNvSpPr>
              <a:spLocks noChangeArrowheads="1"/>
            </p:cNvSpPr>
            <p:nvPr/>
          </p:nvSpPr>
          <p:spPr bwMode="auto">
            <a:xfrm>
              <a:off x="4263" y="3141"/>
              <a:ext cx="166" cy="94"/>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25" name="Oval 201"/>
            <p:cNvSpPr>
              <a:spLocks noChangeArrowheads="1"/>
            </p:cNvSpPr>
            <p:nvPr/>
          </p:nvSpPr>
          <p:spPr bwMode="auto">
            <a:xfrm>
              <a:off x="5044" y="3418"/>
              <a:ext cx="166" cy="94"/>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pPr>
                <a:defRPr/>
              </a:pPr>
              <a:endParaRPr lang="en-US"/>
            </a:p>
          </p:txBody>
        </p:sp>
        <p:sp>
          <p:nvSpPr>
            <p:cNvPr id="1226" name="Oval 202"/>
            <p:cNvSpPr>
              <a:spLocks noChangeArrowheads="1"/>
            </p:cNvSpPr>
            <p:nvPr/>
          </p:nvSpPr>
          <p:spPr bwMode="auto">
            <a:xfrm>
              <a:off x="4553" y="2873"/>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27" name="Oval 203"/>
            <p:cNvSpPr>
              <a:spLocks noChangeArrowheads="1"/>
            </p:cNvSpPr>
            <p:nvPr/>
          </p:nvSpPr>
          <p:spPr bwMode="auto">
            <a:xfrm>
              <a:off x="5293" y="3116"/>
              <a:ext cx="167" cy="94"/>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28" name="Oval 204"/>
            <p:cNvSpPr>
              <a:spLocks noChangeArrowheads="1"/>
            </p:cNvSpPr>
            <p:nvPr/>
          </p:nvSpPr>
          <p:spPr bwMode="auto">
            <a:xfrm>
              <a:off x="5497" y="2879"/>
              <a:ext cx="155" cy="88"/>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pPr>
                <a:defRPr/>
              </a:pPr>
              <a:endParaRPr lang="en-US"/>
            </a:p>
          </p:txBody>
        </p:sp>
        <p:sp>
          <p:nvSpPr>
            <p:cNvPr id="1229" name="Oval 205"/>
            <p:cNvSpPr>
              <a:spLocks noChangeArrowheads="1"/>
            </p:cNvSpPr>
            <p:nvPr/>
          </p:nvSpPr>
          <p:spPr bwMode="auto">
            <a:xfrm>
              <a:off x="4772" y="2673"/>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30" name="Oval 206"/>
            <p:cNvSpPr>
              <a:spLocks noChangeArrowheads="1"/>
            </p:cNvSpPr>
            <p:nvPr/>
          </p:nvSpPr>
          <p:spPr bwMode="auto">
            <a:xfrm>
              <a:off x="4966" y="2488"/>
              <a:ext cx="155" cy="83"/>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31" name="Oval 207"/>
            <p:cNvSpPr>
              <a:spLocks noChangeArrowheads="1"/>
            </p:cNvSpPr>
            <p:nvPr/>
          </p:nvSpPr>
          <p:spPr bwMode="auto">
            <a:xfrm>
              <a:off x="5444" y="2052"/>
              <a:ext cx="133" cy="7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32" name="Oval 208"/>
            <p:cNvSpPr>
              <a:spLocks noChangeArrowheads="1"/>
            </p:cNvSpPr>
            <p:nvPr/>
          </p:nvSpPr>
          <p:spPr bwMode="auto">
            <a:xfrm>
              <a:off x="5161" y="2314"/>
              <a:ext cx="139" cy="7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33" name="Oval 209"/>
            <p:cNvSpPr>
              <a:spLocks noChangeArrowheads="1"/>
            </p:cNvSpPr>
            <p:nvPr/>
          </p:nvSpPr>
          <p:spPr bwMode="auto">
            <a:xfrm>
              <a:off x="5318" y="2176"/>
              <a:ext cx="133" cy="60"/>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34" name="Oval 210"/>
            <p:cNvSpPr>
              <a:spLocks noChangeArrowheads="1"/>
            </p:cNvSpPr>
            <p:nvPr/>
          </p:nvSpPr>
          <p:spPr bwMode="auto">
            <a:xfrm>
              <a:off x="5581" y="1933"/>
              <a:ext cx="127" cy="60"/>
            </a:xfrm>
            <a:prstGeom prst="ellipse">
              <a:avLst/>
            </a:prstGeom>
            <a:gradFill rotWithShape="0">
              <a:gsLst>
                <a:gs pos="0">
                  <a:srgbClr val="52527C"/>
                </a:gs>
                <a:gs pos="100000">
                  <a:srgbClr val="2F2F47"/>
                </a:gs>
              </a:gsLst>
              <a:lin ang="2700000" scaled="1"/>
            </a:gradFill>
            <a:ln w="9525" cap="flat">
              <a:noFill/>
              <a:round/>
              <a:headEnd/>
              <a:tailEnd/>
            </a:ln>
            <a:effectLst/>
          </p:spPr>
          <p:txBody>
            <a:bodyPr wrap="none" anchor="ctr"/>
            <a:lstStyle/>
            <a:p>
              <a:pPr>
                <a:defRPr/>
              </a:pPr>
              <a:endParaRPr lang="en-US"/>
            </a:p>
          </p:txBody>
        </p:sp>
        <p:sp>
          <p:nvSpPr>
            <p:cNvPr id="1235" name="Oval 211"/>
            <p:cNvSpPr>
              <a:spLocks noChangeArrowheads="1"/>
            </p:cNvSpPr>
            <p:nvPr/>
          </p:nvSpPr>
          <p:spPr bwMode="auto">
            <a:xfrm>
              <a:off x="5689" y="1811"/>
              <a:ext cx="127" cy="60"/>
            </a:xfrm>
            <a:prstGeom prst="ellipse">
              <a:avLst/>
            </a:prstGeom>
            <a:gradFill rotWithShape="0">
              <a:gsLst>
                <a:gs pos="0">
                  <a:srgbClr val="52527C"/>
                </a:gs>
                <a:gs pos="100000">
                  <a:srgbClr val="2F2F47"/>
                </a:gs>
              </a:gsLst>
              <a:lin ang="2700000" scaled="1"/>
            </a:gradFill>
            <a:ln w="9525" cap="flat">
              <a:noFill/>
              <a:round/>
              <a:headEnd/>
              <a:tailEnd/>
            </a:ln>
            <a:effectLst/>
          </p:spPr>
          <p:txBody>
            <a:bodyPr wrap="none" anchor="ctr"/>
            <a:lstStyle/>
            <a:p>
              <a:pPr>
                <a:defRPr/>
              </a:pPr>
              <a:endParaRPr lang="en-US"/>
            </a:p>
          </p:txBody>
        </p:sp>
        <p:sp>
          <p:nvSpPr>
            <p:cNvPr id="1236" name="Oval 212"/>
            <p:cNvSpPr>
              <a:spLocks noChangeArrowheads="1"/>
            </p:cNvSpPr>
            <p:nvPr/>
          </p:nvSpPr>
          <p:spPr bwMode="auto">
            <a:xfrm>
              <a:off x="5663" y="2680"/>
              <a:ext cx="155" cy="82"/>
            </a:xfrm>
            <a:prstGeom prst="ellipse">
              <a:avLst/>
            </a:prstGeom>
            <a:gradFill rotWithShape="0">
              <a:gsLst>
                <a:gs pos="0">
                  <a:srgbClr val="52527C"/>
                </a:gs>
                <a:gs pos="100000">
                  <a:srgbClr val="2C2C43"/>
                </a:gs>
              </a:gsLst>
              <a:lin ang="2700000" scaled="1"/>
            </a:gradFill>
            <a:ln w="9525" cap="flat">
              <a:noFill/>
              <a:round/>
              <a:headEnd/>
              <a:tailEnd/>
            </a:ln>
            <a:effectLst/>
          </p:spPr>
          <p:txBody>
            <a:bodyPr wrap="none" anchor="ctr"/>
            <a:lstStyle/>
            <a:p>
              <a:pPr>
                <a:defRPr/>
              </a:pPr>
              <a:endParaRPr lang="en-US"/>
            </a:p>
          </p:txBody>
        </p:sp>
        <p:sp>
          <p:nvSpPr>
            <p:cNvPr id="1237" name="Oval 213"/>
            <p:cNvSpPr>
              <a:spLocks noChangeArrowheads="1"/>
            </p:cNvSpPr>
            <p:nvPr/>
          </p:nvSpPr>
          <p:spPr bwMode="auto">
            <a:xfrm>
              <a:off x="-65" y="2865"/>
              <a:ext cx="149" cy="88"/>
            </a:xfrm>
            <a:prstGeom prst="ellipse">
              <a:avLst/>
            </a:prstGeom>
            <a:gradFill rotWithShape="0">
              <a:gsLst>
                <a:gs pos="0">
                  <a:srgbClr val="666699"/>
                </a:gs>
                <a:gs pos="100000">
                  <a:srgbClr val="46466A"/>
                </a:gs>
              </a:gsLst>
              <a:lin ang="2700000" scaled="1"/>
            </a:gradFill>
            <a:ln w="9525" cap="flat">
              <a:noFill/>
              <a:round/>
              <a:headEnd/>
              <a:tailEnd/>
            </a:ln>
            <a:effectLst/>
          </p:spPr>
          <p:txBody>
            <a:bodyPr wrap="none" anchor="ctr"/>
            <a:lstStyle/>
            <a:p>
              <a:pPr>
                <a:defRPr/>
              </a:pPr>
              <a:endParaRPr lang="en-US"/>
            </a:p>
          </p:txBody>
        </p:sp>
        <p:sp>
          <p:nvSpPr>
            <p:cNvPr id="1238" name="Oval 214"/>
            <p:cNvSpPr>
              <a:spLocks noChangeArrowheads="1"/>
            </p:cNvSpPr>
            <p:nvPr/>
          </p:nvSpPr>
          <p:spPr bwMode="auto">
            <a:xfrm>
              <a:off x="2" y="2477"/>
              <a:ext cx="155" cy="88"/>
            </a:xfrm>
            <a:prstGeom prst="ellipse">
              <a:avLst/>
            </a:prstGeom>
            <a:gradFill rotWithShape="0">
              <a:gsLst>
                <a:gs pos="0">
                  <a:srgbClr val="666699"/>
                </a:gs>
                <a:gs pos="100000">
                  <a:srgbClr val="4C4C73"/>
                </a:gs>
              </a:gsLst>
              <a:lin ang="2700000" scaled="1"/>
            </a:gradFill>
            <a:ln w="9525" cap="flat">
              <a:noFill/>
              <a:round/>
              <a:headEnd/>
              <a:tailEnd/>
            </a:ln>
            <a:effectLst/>
          </p:spPr>
          <p:txBody>
            <a:bodyPr wrap="none" anchor="ctr"/>
            <a:lstStyle/>
            <a:p>
              <a:pPr>
                <a:defRPr/>
              </a:pPr>
              <a:endParaRPr lang="en-US"/>
            </a:p>
          </p:txBody>
        </p:sp>
        <p:sp>
          <p:nvSpPr>
            <p:cNvPr id="1239" name="Oval 215"/>
            <p:cNvSpPr>
              <a:spLocks noChangeArrowheads="1"/>
            </p:cNvSpPr>
            <p:nvPr/>
          </p:nvSpPr>
          <p:spPr bwMode="auto">
            <a:xfrm>
              <a:off x="-9" y="1436"/>
              <a:ext cx="105" cy="43"/>
            </a:xfrm>
            <a:prstGeom prst="ellipse">
              <a:avLst/>
            </a:prstGeom>
            <a:gradFill rotWithShape="0">
              <a:gsLst>
                <a:gs pos="0">
                  <a:srgbClr val="666699"/>
                </a:gs>
                <a:gs pos="100000">
                  <a:srgbClr val="5C5C8A"/>
                </a:gs>
              </a:gsLst>
              <a:lin ang="2700000" scaled="1"/>
            </a:gradFill>
            <a:ln w="9525" cap="flat">
              <a:noFill/>
              <a:round/>
              <a:headEnd/>
              <a:tailEnd/>
            </a:ln>
            <a:effectLst/>
          </p:spPr>
          <p:txBody>
            <a:bodyPr wrap="none" anchor="ctr"/>
            <a:lstStyle/>
            <a:p>
              <a:pPr>
                <a:defRPr/>
              </a:pPr>
              <a:endParaRPr lang="en-US"/>
            </a:p>
          </p:txBody>
        </p:sp>
        <p:sp>
          <p:nvSpPr>
            <p:cNvPr id="1240" name="Oval 216"/>
            <p:cNvSpPr>
              <a:spLocks noChangeArrowheads="1"/>
            </p:cNvSpPr>
            <p:nvPr/>
          </p:nvSpPr>
          <p:spPr bwMode="auto">
            <a:xfrm>
              <a:off x="5624" y="4010"/>
              <a:ext cx="200" cy="105"/>
            </a:xfrm>
            <a:prstGeom prst="ellipse">
              <a:avLst/>
            </a:prstGeom>
            <a:gradFill rotWithShape="0">
              <a:gsLst>
                <a:gs pos="0">
                  <a:srgbClr val="52527C"/>
                </a:gs>
                <a:gs pos="100000">
                  <a:srgbClr val="202030"/>
                </a:gs>
              </a:gsLst>
              <a:lin ang="2700000" scaled="1"/>
            </a:gradFill>
            <a:ln w="9525" cap="flat">
              <a:noFill/>
              <a:round/>
              <a:headEnd/>
              <a:tailEnd/>
            </a:ln>
            <a:effectLst/>
          </p:spPr>
          <p:txBody>
            <a:bodyPr wrap="none" anchor="ctr"/>
            <a:lstStyle/>
            <a:p>
              <a:pPr>
                <a:defRPr/>
              </a:pPr>
              <a:endParaRPr lang="en-US"/>
            </a:p>
          </p:txBody>
        </p:sp>
      </p:grpSp>
      <p:sp>
        <p:nvSpPr>
          <p:cNvPr id="1241" name="Rectangle 217"/>
          <p:cNvSpPr>
            <a:spLocks noGrp="1" noChangeArrowheads="1"/>
          </p:cNvSpPr>
          <p:nvPr>
            <p:ph type="sldNum"/>
          </p:nvPr>
        </p:nvSpPr>
        <p:spPr bwMode="auto">
          <a:xfrm>
            <a:off x="6553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Segoe UI" charset="0"/>
              </a:defRPr>
            </a:lvl1pPr>
          </a:lstStyle>
          <a:p>
            <a:pPr>
              <a:defRPr/>
            </a:pPr>
            <a:fld id="{F5171B82-E463-4A5B-938B-1A0CA613F6DC}" type="slidenum">
              <a:rPr lang="en-US"/>
              <a:pPr>
                <a:defRPr/>
              </a:pPr>
              <a:t>‹#›</a:t>
            </a:fld>
            <a:endParaRPr lang="en-US"/>
          </a:p>
        </p:txBody>
      </p:sp>
      <p:sp>
        <p:nvSpPr>
          <p:cNvPr id="1242" name="Rectangle 218"/>
          <p:cNvSpPr>
            <a:spLocks noGrp="1" noChangeArrowheads="1"/>
          </p:cNvSpPr>
          <p:nvPr>
            <p:ph type="dt"/>
          </p:nvPr>
        </p:nvSpPr>
        <p:spPr bwMode="auto">
          <a:xfrm>
            <a:off x="457200" y="6243638"/>
            <a:ext cx="2132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Segoe UI" charset="0"/>
              </a:defRPr>
            </a:lvl1pPr>
          </a:lstStyle>
          <a:p>
            <a:pPr>
              <a:defRPr/>
            </a:pPr>
            <a:endParaRPr lang="de-DE"/>
          </a:p>
        </p:txBody>
      </p:sp>
      <p:sp>
        <p:nvSpPr>
          <p:cNvPr id="1243" name="Rectangle 219"/>
          <p:cNvSpPr>
            <a:spLocks noGrp="1" noChangeArrowheads="1"/>
          </p:cNvSpPr>
          <p:nvPr>
            <p:ph type="ftr"/>
          </p:nvPr>
        </p:nvSpPr>
        <p:spPr bwMode="auto">
          <a:xfrm>
            <a:off x="3124200" y="6243638"/>
            <a:ext cx="2894013"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Segoe UI" charset="0"/>
              </a:defRPr>
            </a:lvl1pPr>
          </a:lstStyle>
          <a:p>
            <a:pPr>
              <a:defRPr/>
            </a:pPr>
            <a:endParaRPr lang="en-US"/>
          </a:p>
        </p:txBody>
      </p:sp>
      <p:sp>
        <p:nvSpPr>
          <p:cNvPr id="1244" name="Rectangle 220"/>
          <p:cNvSpPr>
            <a:spLocks noGrp="1" noChangeArrowheads="1"/>
          </p:cNvSpPr>
          <p:nvPr>
            <p:ph type="body" idx="1"/>
          </p:nvPr>
        </p:nvSpPr>
        <p:spPr bwMode="auto">
          <a:xfrm>
            <a:off x="457200" y="1600200"/>
            <a:ext cx="8228013" cy="45323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1245" name="Rectangle 221"/>
          <p:cNvSpPr>
            <a:spLocks noGrp="1" noChangeArrowheads="1"/>
          </p:cNvSpPr>
          <p:nvPr>
            <p:ph type="title"/>
          </p:nvPr>
        </p:nvSpPr>
        <p:spPr bwMode="auto">
          <a:xfrm>
            <a:off x="457200" y="274638"/>
            <a:ext cx="8228013" cy="1141412"/>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DFDEF6"/>
          </a:solidFill>
          <a:effectLst>
            <a:outerShdw blurRad="38100" dist="38100" dir="2700000" algn="tl">
              <a:srgbClr val="000000"/>
            </a:outerShdw>
          </a:effectLst>
          <a:latin typeface="Arial" charset="0"/>
          <a:cs typeface="Tahoma"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3049588"/>
            <a:ext cx="8228013" cy="1141412"/>
          </a:xfrm>
        </p:spPr>
        <p:txBody>
          <a:bodyPr/>
          <a:lstStyle/>
          <a:p>
            <a:r>
              <a:rPr lang="en-US" sz="4800" dirty="0" smtClean="0"/>
              <a:t>The Great Controversy 4</a:t>
            </a:r>
            <a:endParaRPr lang="en-US" sz="4800" dirty="0"/>
          </a:p>
        </p:txBody>
      </p:sp>
      <p:sp>
        <p:nvSpPr>
          <p:cNvPr id="6" name="TextBox 5"/>
          <p:cNvSpPr txBox="1"/>
          <p:nvPr/>
        </p:nvSpPr>
        <p:spPr>
          <a:xfrm>
            <a:off x="1600200" y="4191000"/>
            <a:ext cx="5867400" cy="1154162"/>
          </a:xfrm>
          <a:prstGeom prst="rect">
            <a:avLst/>
          </a:prstGeom>
          <a:noFill/>
        </p:spPr>
        <p:txBody>
          <a:bodyPr wrap="square" rtlCol="0">
            <a:spAutoFit/>
          </a:bodyPr>
          <a:lstStyle/>
          <a:p>
            <a:pPr marL="609480" indent="-609120" algn="ctr" fontAlgn="auto">
              <a:spcBef>
                <a:spcPts val="0"/>
              </a:spcBef>
              <a:spcAft>
                <a:spcPts val="0"/>
              </a:spcAft>
              <a:defRPr/>
            </a:pPr>
            <a:r>
              <a:rPr lang="en-US" sz="28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 Waldenses</a:t>
            </a:r>
            <a:endParaRPr lang="en-US" dirty="0" smtClean="0">
              <a:effectLst>
                <a:outerShdw blurRad="38100" dist="38100" dir="2700000" algn="tl">
                  <a:srgbClr val="000000">
                    <a:alpha val="43137"/>
                  </a:srgbClr>
                </a:outerShdw>
              </a:effectLst>
            </a:endParaRPr>
          </a:p>
          <a:p>
            <a:pPr marL="609480" indent="-609120" algn="ctr" fontAlgn="auto">
              <a:spcBef>
                <a:spcPts val="600"/>
              </a:spcBef>
              <a:spcAft>
                <a:spcPts val="0"/>
              </a:spcAft>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(Light Shines in Darkness)</a:t>
            </a: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457200" y="274638"/>
            <a:ext cx="8229600" cy="1143000"/>
          </a:xfrm>
          <a:prstGeom prst="rect">
            <a:avLst/>
          </a:prstGeom>
          <a:noFill/>
          <a:ln>
            <a:noFill/>
          </a:ln>
        </p:spPr>
        <p:txBody>
          <a:bodyPr anchor="ctr"/>
          <a:lstStyle/>
          <a:p>
            <a:pPr algn="ctr" fontAlgn="auto">
              <a:spcBef>
                <a:spcPts val="0"/>
              </a:spcBef>
              <a:spcAft>
                <a:spcPts val="0"/>
              </a:spcAft>
              <a:defRPr/>
            </a:pPr>
            <a:r>
              <a:rPr lang="en-US" sz="4400" spc="-1">
                <a:solidFill>
                  <a:srgbClr val="DFDEF6"/>
                </a:solidFill>
                <a:effectLst>
                  <a:outerShdw blurRad="38100" dist="38100" dir="2700000" algn="tl">
                    <a:srgbClr val="000000">
                      <a:alpha val="43137"/>
                    </a:srgbClr>
                  </a:outerShdw>
                </a:effectLst>
                <a:uFill>
                  <a:solidFill>
                    <a:srgbClr val="FFFFFF"/>
                  </a:solidFill>
                </a:uFill>
                <a:latin typeface="Arial"/>
                <a:cs typeface="+mn-cs"/>
              </a:rPr>
              <a:t>Questions</a:t>
            </a:r>
            <a:endParaRPr>
              <a:effectLst>
                <a:outerShdw blurRad="38100" dist="38100" dir="2700000" algn="tl">
                  <a:srgbClr val="000000">
                    <a:alpha val="43137"/>
                  </a:srgbClr>
                </a:outerShdw>
              </a:effectLst>
              <a:latin typeface="+mn-lt"/>
              <a:cs typeface="+mn-cs"/>
            </a:endParaRPr>
          </a:p>
        </p:txBody>
      </p:sp>
      <p:sp>
        <p:nvSpPr>
          <p:cNvPr id="6" name="TextBox 5"/>
          <p:cNvSpPr txBox="1"/>
          <p:nvPr/>
        </p:nvSpPr>
        <p:spPr>
          <a:xfrm>
            <a:off x="1371600" y="1524000"/>
            <a:ext cx="6400800" cy="1723549"/>
          </a:xfrm>
          <a:prstGeom prst="rect">
            <a:avLst/>
          </a:prstGeom>
          <a:noFill/>
        </p:spPr>
        <p:txBody>
          <a:bodyPr wrap="square" rtlCol="0">
            <a:spAutoFit/>
          </a:bodyPr>
          <a:lstStyle/>
          <a:p>
            <a:pPr marL="343080" indent="-342720" fontAlgn="auto">
              <a:spcBef>
                <a:spcPts val="0"/>
              </a:spcBef>
              <a:spcAft>
                <a:spcPts val="0"/>
              </a:spcAft>
              <a:buClr>
                <a:srgbClr val="9999FF"/>
              </a:buClr>
              <a:buSzPct val="80000"/>
              <a:buFont typeface="Wingdings" pitchFamily="2" charset="2"/>
              <a:buChar char="l"/>
              <a:defRPr/>
            </a:pPr>
            <a:r>
              <a:rPr lang="en-US" sz="24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What parallels do you see between the Waldenses and us today?</a:t>
            </a:r>
            <a:endParaRPr lang="en-US" sz="2400" dirty="0" smtClean="0">
              <a:effectLst>
                <a:outerShdw blurRad="38100" dist="38100" dir="2700000" algn="tl">
                  <a:srgbClr val="000000">
                    <a:alpha val="43137"/>
                  </a:srgbClr>
                </a:outerShdw>
              </a:effectLst>
            </a:endParaRPr>
          </a:p>
          <a:p>
            <a:pPr marL="343080" indent="-342720" fontAlgn="auto">
              <a:spcBef>
                <a:spcPts val="1200"/>
              </a:spcBef>
              <a:spcAft>
                <a:spcPts val="0"/>
              </a:spcAft>
              <a:buClr>
                <a:srgbClr val="9999FF"/>
              </a:buClr>
              <a:buSzPct val="80000"/>
              <a:buFont typeface="Wingdings" pitchFamily="2" charset="2"/>
              <a:buChar char="l"/>
              <a:defRPr/>
            </a:pPr>
            <a:r>
              <a:rPr lang="en-US" sz="24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Shall we work under-cover?</a:t>
            </a:r>
            <a:endParaRPr lang="en-US" sz="2400" dirty="0" smtClean="0">
              <a:effectLst>
                <a:outerShdw blurRad="38100" dist="38100" dir="2700000" algn="tl">
                  <a:srgbClr val="000000">
                    <a:alpha val="43137"/>
                  </a:srgbClr>
                </a:outerShdw>
              </a:effectLst>
            </a:endParaRP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207963" y="274638"/>
            <a:ext cx="86868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smtClean="0">
                <a:latin typeface="Verdana" pitchFamily="32" charset="0"/>
              </a:rPr>
              <a:t>Church History-Prophecy of 7 Churches</a:t>
            </a:r>
          </a:p>
        </p:txBody>
      </p:sp>
      <p:sp>
        <p:nvSpPr>
          <p:cNvPr id="3075" name="Line 2"/>
          <p:cNvSpPr>
            <a:spLocks noChangeShapeType="1"/>
          </p:cNvSpPr>
          <p:nvPr/>
        </p:nvSpPr>
        <p:spPr bwMode="auto">
          <a:xfrm>
            <a:off x="0" y="4364038"/>
            <a:ext cx="9144000" cy="1587"/>
          </a:xfrm>
          <a:prstGeom prst="line">
            <a:avLst/>
          </a:prstGeom>
          <a:noFill/>
          <a:ln w="57240" cap="sq">
            <a:solidFill>
              <a:srgbClr val="FFFFFF"/>
            </a:solidFill>
            <a:miter lim="800000"/>
            <a:headEnd/>
            <a:tailEnd/>
          </a:ln>
        </p:spPr>
        <p:txBody>
          <a:bodyPr/>
          <a:lstStyle/>
          <a:p>
            <a:endParaRPr lang="en-US"/>
          </a:p>
        </p:txBody>
      </p:sp>
      <p:sp>
        <p:nvSpPr>
          <p:cNvPr id="5123" name="Rectangle 3"/>
          <p:cNvSpPr>
            <a:spLocks noChangeArrowheads="1"/>
          </p:cNvSpPr>
          <p:nvPr/>
        </p:nvSpPr>
        <p:spPr bwMode="auto">
          <a:xfrm>
            <a:off x="179388" y="3103563"/>
            <a:ext cx="1152525" cy="431800"/>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a:solidFill>
                  <a:srgbClr val="FFFFFF"/>
                </a:solidFill>
                <a:effectLst>
                  <a:outerShdw blurRad="38100" dist="38100" dir="2700000" algn="tl">
                    <a:srgbClr val="000000"/>
                  </a:outerShdw>
                </a:effectLst>
                <a:latin typeface="Verdana" pitchFamily="32" charset="0"/>
              </a:rPr>
              <a:t>Ephesus</a:t>
            </a:r>
          </a:p>
        </p:txBody>
      </p:sp>
      <p:sp>
        <p:nvSpPr>
          <p:cNvPr id="5124" name="Rectangle 4"/>
          <p:cNvSpPr>
            <a:spLocks noChangeArrowheads="1"/>
          </p:cNvSpPr>
          <p:nvPr/>
        </p:nvSpPr>
        <p:spPr bwMode="auto">
          <a:xfrm>
            <a:off x="1450975" y="3103563"/>
            <a:ext cx="1152525" cy="431800"/>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a:solidFill>
                  <a:srgbClr val="FFFFFF"/>
                </a:solidFill>
                <a:effectLst>
                  <a:outerShdw blurRad="38100" dist="38100" dir="2700000" algn="tl">
                    <a:srgbClr val="000000"/>
                  </a:outerShdw>
                </a:effectLst>
                <a:latin typeface="Verdana" pitchFamily="32" charset="0"/>
              </a:rPr>
              <a:t>Smyrna</a:t>
            </a:r>
          </a:p>
        </p:txBody>
      </p:sp>
      <p:sp>
        <p:nvSpPr>
          <p:cNvPr id="5125" name="Rectangle 5"/>
          <p:cNvSpPr>
            <a:spLocks noChangeArrowheads="1"/>
          </p:cNvSpPr>
          <p:nvPr/>
        </p:nvSpPr>
        <p:spPr bwMode="auto">
          <a:xfrm>
            <a:off x="2722563" y="3103563"/>
            <a:ext cx="1152525" cy="431800"/>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a:solidFill>
                  <a:srgbClr val="FFFFFF"/>
                </a:solidFill>
                <a:effectLst>
                  <a:outerShdw blurRad="38100" dist="38100" dir="2700000" algn="tl">
                    <a:srgbClr val="000000"/>
                  </a:outerShdw>
                </a:effectLst>
                <a:latin typeface="Verdana" pitchFamily="32" charset="0"/>
              </a:rPr>
              <a:t>Pergamos</a:t>
            </a:r>
          </a:p>
        </p:txBody>
      </p:sp>
      <p:sp>
        <p:nvSpPr>
          <p:cNvPr id="5126" name="Rectangle 6"/>
          <p:cNvSpPr>
            <a:spLocks noChangeArrowheads="1"/>
          </p:cNvSpPr>
          <p:nvPr/>
        </p:nvSpPr>
        <p:spPr bwMode="auto">
          <a:xfrm>
            <a:off x="5267325" y="3103563"/>
            <a:ext cx="1152525" cy="431800"/>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a:solidFill>
                  <a:srgbClr val="FFFFFF"/>
                </a:solidFill>
                <a:effectLst>
                  <a:outerShdw blurRad="38100" dist="38100" dir="2700000" algn="tl">
                    <a:srgbClr val="000000"/>
                  </a:outerShdw>
                </a:effectLst>
                <a:latin typeface="Verdana" pitchFamily="32" charset="0"/>
              </a:rPr>
              <a:t>Sardis</a:t>
            </a:r>
          </a:p>
        </p:txBody>
      </p:sp>
      <p:sp>
        <p:nvSpPr>
          <p:cNvPr id="5127" name="Rectangle 7"/>
          <p:cNvSpPr>
            <a:spLocks noChangeArrowheads="1"/>
          </p:cNvSpPr>
          <p:nvPr/>
        </p:nvSpPr>
        <p:spPr bwMode="auto">
          <a:xfrm>
            <a:off x="6538913" y="3103563"/>
            <a:ext cx="1152525" cy="431800"/>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a:solidFill>
                  <a:srgbClr val="FFFFFF"/>
                </a:solidFill>
                <a:effectLst>
                  <a:outerShdw blurRad="38100" dist="38100" dir="2700000" algn="tl">
                    <a:srgbClr val="000000"/>
                  </a:outerShdw>
                </a:effectLst>
                <a:latin typeface="Verdana" pitchFamily="32" charset="0"/>
              </a:rPr>
              <a:t>Philadelphia</a:t>
            </a:r>
          </a:p>
        </p:txBody>
      </p:sp>
      <p:sp>
        <p:nvSpPr>
          <p:cNvPr id="5128" name="Rectangle 8"/>
          <p:cNvSpPr>
            <a:spLocks noChangeArrowheads="1"/>
          </p:cNvSpPr>
          <p:nvPr/>
        </p:nvSpPr>
        <p:spPr bwMode="auto">
          <a:xfrm>
            <a:off x="7812088" y="3103563"/>
            <a:ext cx="1152525" cy="431800"/>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a:solidFill>
                  <a:srgbClr val="FFFFFF"/>
                </a:solidFill>
                <a:effectLst>
                  <a:outerShdw blurRad="38100" dist="38100" dir="2700000" algn="tl">
                    <a:srgbClr val="000000"/>
                  </a:outerShdw>
                </a:effectLst>
                <a:latin typeface="Verdana" pitchFamily="32" charset="0"/>
              </a:rPr>
              <a:t>Laodicea</a:t>
            </a:r>
          </a:p>
        </p:txBody>
      </p:sp>
      <p:sp>
        <p:nvSpPr>
          <p:cNvPr id="5129" name="Rectangle 9"/>
          <p:cNvSpPr>
            <a:spLocks noChangeArrowheads="1"/>
          </p:cNvSpPr>
          <p:nvPr/>
        </p:nvSpPr>
        <p:spPr bwMode="auto">
          <a:xfrm>
            <a:off x="3995738" y="3103563"/>
            <a:ext cx="1152525" cy="431800"/>
          </a:xfrm>
          <a:prstGeom prst="rect">
            <a:avLst/>
          </a:prstGeom>
          <a:solidFill>
            <a:srgbClr val="6666FF"/>
          </a:solidFill>
          <a:ln w="9360" cap="sq">
            <a:solidFill>
              <a:srgbClr val="FFFFFF"/>
            </a:solidFill>
            <a:miter lim="800000"/>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dirty="0">
                <a:solidFill>
                  <a:srgbClr val="FFFFFF"/>
                </a:solidFill>
                <a:effectLst>
                  <a:outerShdw blurRad="38100" dist="38100" dir="2700000" algn="tl">
                    <a:srgbClr val="000000"/>
                  </a:outerShdw>
                </a:effectLst>
                <a:latin typeface="Verdana" pitchFamily="32" charset="0"/>
              </a:rPr>
              <a:t>Thyatira</a:t>
            </a:r>
          </a:p>
        </p:txBody>
      </p:sp>
      <p:sp>
        <p:nvSpPr>
          <p:cNvPr id="3083" name="Line 10"/>
          <p:cNvSpPr>
            <a:spLocks noChangeShapeType="1"/>
          </p:cNvSpPr>
          <p:nvPr/>
        </p:nvSpPr>
        <p:spPr bwMode="auto">
          <a:xfrm>
            <a:off x="755650" y="3716338"/>
            <a:ext cx="1588" cy="647700"/>
          </a:xfrm>
          <a:prstGeom prst="line">
            <a:avLst/>
          </a:prstGeom>
          <a:noFill/>
          <a:ln w="57240" cap="sq">
            <a:solidFill>
              <a:srgbClr val="FFFFFF"/>
            </a:solidFill>
            <a:miter lim="800000"/>
            <a:headEnd/>
            <a:tailEnd type="triangle" w="med" len="med"/>
          </a:ln>
        </p:spPr>
        <p:txBody>
          <a:bodyPr/>
          <a:lstStyle/>
          <a:p>
            <a:endParaRPr lang="en-US"/>
          </a:p>
        </p:txBody>
      </p:sp>
      <p:sp>
        <p:nvSpPr>
          <p:cNvPr id="3084" name="Text Box 11"/>
          <p:cNvSpPr txBox="1">
            <a:spLocks noChangeArrowheads="1"/>
          </p:cNvSpPr>
          <p:nvPr/>
        </p:nvSpPr>
        <p:spPr bwMode="auto">
          <a:xfrm>
            <a:off x="136525" y="4522788"/>
            <a:ext cx="1223963" cy="1309687"/>
          </a:xfrm>
          <a:prstGeom prst="rect">
            <a:avLst/>
          </a:prstGeom>
          <a:noFill/>
          <a:ln w="9525">
            <a:noFill/>
            <a:round/>
            <a:headEnd/>
            <a:tailEnd/>
          </a:ln>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Early Church that left the first love</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(see AA)</a:t>
            </a:r>
          </a:p>
        </p:txBody>
      </p:sp>
      <p:sp>
        <p:nvSpPr>
          <p:cNvPr id="3085" name="Text Box 12"/>
          <p:cNvSpPr txBox="1">
            <a:spLocks noChangeArrowheads="1"/>
          </p:cNvSpPr>
          <p:nvPr/>
        </p:nvSpPr>
        <p:spPr bwMode="auto">
          <a:xfrm>
            <a:off x="1042988" y="5372100"/>
            <a:ext cx="1873250" cy="735013"/>
          </a:xfrm>
          <a:prstGeom prst="rect">
            <a:avLst/>
          </a:prstGeom>
          <a:noFill/>
          <a:ln w="9525">
            <a:noFill/>
            <a:round/>
            <a:headEnd/>
            <a:tailEnd/>
          </a:ln>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The persecuted Church</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(see GC, ch. 2)</a:t>
            </a:r>
          </a:p>
        </p:txBody>
      </p:sp>
      <p:sp>
        <p:nvSpPr>
          <p:cNvPr id="3086" name="Text Box 13"/>
          <p:cNvSpPr txBox="1">
            <a:spLocks noChangeArrowheads="1"/>
          </p:cNvSpPr>
          <p:nvPr/>
        </p:nvSpPr>
        <p:spPr bwMode="auto">
          <a:xfrm>
            <a:off x="2217738" y="4535488"/>
            <a:ext cx="2173287" cy="735012"/>
          </a:xfrm>
          <a:prstGeom prst="rect">
            <a:avLst/>
          </a:prstGeom>
          <a:noFill/>
          <a:ln w="9525">
            <a:noFill/>
            <a:round/>
            <a:headEnd/>
            <a:tailEnd/>
          </a:ln>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An era of spiritual darkness</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(see GC, ch. 3,4)</a:t>
            </a:r>
          </a:p>
        </p:txBody>
      </p:sp>
      <p:sp>
        <p:nvSpPr>
          <p:cNvPr id="3087" name="Text Box 14"/>
          <p:cNvSpPr txBox="1">
            <a:spLocks noChangeArrowheads="1"/>
          </p:cNvSpPr>
          <p:nvPr/>
        </p:nvSpPr>
        <p:spPr bwMode="auto">
          <a:xfrm>
            <a:off x="3348038" y="5381625"/>
            <a:ext cx="2378075" cy="925513"/>
          </a:xfrm>
          <a:prstGeom prst="rect">
            <a:avLst/>
          </a:prstGeom>
          <a:noFill/>
          <a:ln w="9525">
            <a:noFill/>
            <a:round/>
            <a:headEnd/>
            <a:tailEnd/>
          </a:ln>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The morning star in the midst of spiritual darkness</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(see GC, ch. 5,6)</a:t>
            </a:r>
          </a:p>
        </p:txBody>
      </p:sp>
      <p:sp>
        <p:nvSpPr>
          <p:cNvPr id="3088" name="Text Box 15"/>
          <p:cNvSpPr txBox="1">
            <a:spLocks noChangeArrowheads="1"/>
          </p:cNvSpPr>
          <p:nvPr/>
        </p:nvSpPr>
        <p:spPr bwMode="auto">
          <a:xfrm>
            <a:off x="4716463" y="4530725"/>
            <a:ext cx="2303462" cy="735013"/>
          </a:xfrm>
          <a:prstGeom prst="rect">
            <a:avLst/>
          </a:prstGeom>
          <a:noFill/>
          <a:ln w="9525">
            <a:noFill/>
            <a:round/>
            <a:headEnd/>
            <a:tailEnd/>
          </a:ln>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dirty="0">
                <a:solidFill>
                  <a:srgbClr val="FFFFFF"/>
                </a:solidFill>
                <a:latin typeface="Verdana" pitchFamily="32" charset="0"/>
              </a:rPr>
              <a:t>The reformation that was not completed</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dirty="0">
                <a:solidFill>
                  <a:srgbClr val="FFFFFF"/>
                </a:solidFill>
                <a:latin typeface="Verdana" pitchFamily="32" charset="0"/>
              </a:rPr>
              <a:t>(see GC, </a:t>
            </a:r>
            <a:r>
              <a:rPr lang="en-US" sz="1400" dirty="0" err="1">
                <a:solidFill>
                  <a:srgbClr val="FFFFFF"/>
                </a:solidFill>
                <a:latin typeface="Verdana" pitchFamily="32" charset="0"/>
              </a:rPr>
              <a:t>ch</a:t>
            </a:r>
            <a:r>
              <a:rPr lang="en-US" sz="1400" dirty="0">
                <a:solidFill>
                  <a:srgbClr val="FFFFFF"/>
                </a:solidFill>
                <a:latin typeface="Verdana" pitchFamily="32" charset="0"/>
              </a:rPr>
              <a:t>. 7-16)</a:t>
            </a:r>
          </a:p>
        </p:txBody>
      </p:sp>
      <p:sp>
        <p:nvSpPr>
          <p:cNvPr id="3089" name="Text Box 16"/>
          <p:cNvSpPr txBox="1">
            <a:spLocks noChangeArrowheads="1"/>
          </p:cNvSpPr>
          <p:nvPr/>
        </p:nvSpPr>
        <p:spPr bwMode="auto">
          <a:xfrm>
            <a:off x="5875338" y="5386388"/>
            <a:ext cx="2520950" cy="542925"/>
          </a:xfrm>
          <a:prstGeom prst="rect">
            <a:avLst/>
          </a:prstGeom>
          <a:noFill/>
          <a:ln w="9525">
            <a:noFill/>
            <a:round/>
            <a:headEnd/>
            <a:tailEnd/>
          </a:ln>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The true Advent Church</a:t>
            </a:r>
          </a:p>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(see GC, ch. 17-41)</a:t>
            </a:r>
          </a:p>
        </p:txBody>
      </p:sp>
      <p:sp>
        <p:nvSpPr>
          <p:cNvPr id="3090" name="Text Box 17"/>
          <p:cNvSpPr txBox="1">
            <a:spLocks noChangeArrowheads="1"/>
          </p:cNvSpPr>
          <p:nvPr/>
        </p:nvSpPr>
        <p:spPr bwMode="auto">
          <a:xfrm>
            <a:off x="7632700" y="4522788"/>
            <a:ext cx="1512888" cy="881062"/>
          </a:xfrm>
          <a:prstGeom prst="rect">
            <a:avLst/>
          </a:prstGeom>
          <a:noFill/>
          <a:ln w="9525">
            <a:noFill/>
            <a:round/>
            <a:headEnd/>
            <a:tailEnd/>
          </a:ln>
        </p:spPr>
        <p:txBody>
          <a:bodyPr lIns="90000" tIns="46800" rIns="90000" bIns="46800">
            <a:spAutoFit/>
          </a:bodyPr>
          <a:lstStyle/>
          <a:p>
            <a:pPr algn="ctr">
              <a:lnSpc>
                <a:spcPct val="90000"/>
              </a:lnSpc>
              <a:spcBef>
                <a:spcPts val="3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FFFFFF"/>
                </a:solidFill>
                <a:latin typeface="Verdana" pitchFamily="32" charset="0"/>
              </a:rPr>
              <a:t>The Church that delays Christ’s coming</a:t>
            </a:r>
          </a:p>
        </p:txBody>
      </p:sp>
      <p:sp>
        <p:nvSpPr>
          <p:cNvPr id="3091" name="Line 18"/>
          <p:cNvSpPr>
            <a:spLocks noChangeShapeType="1"/>
          </p:cNvSpPr>
          <p:nvPr/>
        </p:nvSpPr>
        <p:spPr bwMode="auto">
          <a:xfrm>
            <a:off x="2036763" y="3716338"/>
            <a:ext cx="1587" cy="647700"/>
          </a:xfrm>
          <a:prstGeom prst="line">
            <a:avLst/>
          </a:prstGeom>
          <a:noFill/>
          <a:ln w="57240" cap="sq">
            <a:solidFill>
              <a:srgbClr val="FFFFFF"/>
            </a:solidFill>
            <a:miter lim="800000"/>
            <a:headEnd/>
            <a:tailEnd type="triangle" w="med" len="med"/>
          </a:ln>
        </p:spPr>
        <p:txBody>
          <a:bodyPr/>
          <a:lstStyle/>
          <a:p>
            <a:endParaRPr lang="en-US"/>
          </a:p>
        </p:txBody>
      </p:sp>
      <p:sp>
        <p:nvSpPr>
          <p:cNvPr id="3092" name="Line 19"/>
          <p:cNvSpPr>
            <a:spLocks noChangeShapeType="1"/>
          </p:cNvSpPr>
          <p:nvPr/>
        </p:nvSpPr>
        <p:spPr bwMode="auto">
          <a:xfrm>
            <a:off x="3290888" y="3716338"/>
            <a:ext cx="1587" cy="647700"/>
          </a:xfrm>
          <a:prstGeom prst="line">
            <a:avLst/>
          </a:prstGeom>
          <a:noFill/>
          <a:ln w="57240" cap="sq">
            <a:solidFill>
              <a:srgbClr val="FFFFFF"/>
            </a:solidFill>
            <a:miter lim="800000"/>
            <a:headEnd/>
            <a:tailEnd type="triangle" w="med" len="med"/>
          </a:ln>
        </p:spPr>
        <p:txBody>
          <a:bodyPr/>
          <a:lstStyle/>
          <a:p>
            <a:endParaRPr lang="en-US"/>
          </a:p>
        </p:txBody>
      </p:sp>
      <p:sp>
        <p:nvSpPr>
          <p:cNvPr id="3093" name="Line 20"/>
          <p:cNvSpPr>
            <a:spLocks noChangeShapeType="1"/>
          </p:cNvSpPr>
          <p:nvPr/>
        </p:nvSpPr>
        <p:spPr bwMode="auto">
          <a:xfrm>
            <a:off x="4572000" y="3716338"/>
            <a:ext cx="1588" cy="647700"/>
          </a:xfrm>
          <a:prstGeom prst="line">
            <a:avLst/>
          </a:prstGeom>
          <a:noFill/>
          <a:ln w="57240" cap="sq">
            <a:solidFill>
              <a:srgbClr val="FFFFFF"/>
            </a:solidFill>
            <a:miter lim="800000"/>
            <a:headEnd/>
            <a:tailEnd type="triangle" w="med" len="med"/>
          </a:ln>
        </p:spPr>
        <p:txBody>
          <a:bodyPr/>
          <a:lstStyle/>
          <a:p>
            <a:endParaRPr lang="en-US"/>
          </a:p>
        </p:txBody>
      </p:sp>
      <p:sp>
        <p:nvSpPr>
          <p:cNvPr id="3094" name="Line 21"/>
          <p:cNvSpPr>
            <a:spLocks noChangeShapeType="1"/>
          </p:cNvSpPr>
          <p:nvPr/>
        </p:nvSpPr>
        <p:spPr bwMode="auto">
          <a:xfrm>
            <a:off x="5867400" y="3716338"/>
            <a:ext cx="1588" cy="647700"/>
          </a:xfrm>
          <a:prstGeom prst="line">
            <a:avLst/>
          </a:prstGeom>
          <a:noFill/>
          <a:ln w="57240" cap="sq">
            <a:solidFill>
              <a:srgbClr val="FFFFFF"/>
            </a:solidFill>
            <a:miter lim="800000"/>
            <a:headEnd/>
            <a:tailEnd type="triangle" w="med" len="med"/>
          </a:ln>
        </p:spPr>
        <p:txBody>
          <a:bodyPr/>
          <a:lstStyle/>
          <a:p>
            <a:endParaRPr lang="en-US"/>
          </a:p>
        </p:txBody>
      </p:sp>
      <p:sp>
        <p:nvSpPr>
          <p:cNvPr id="3095" name="Line 22"/>
          <p:cNvSpPr>
            <a:spLocks noChangeShapeType="1"/>
          </p:cNvSpPr>
          <p:nvPr/>
        </p:nvSpPr>
        <p:spPr bwMode="auto">
          <a:xfrm>
            <a:off x="7107238" y="3716338"/>
            <a:ext cx="1587" cy="647700"/>
          </a:xfrm>
          <a:prstGeom prst="line">
            <a:avLst/>
          </a:prstGeom>
          <a:noFill/>
          <a:ln w="57240" cap="sq">
            <a:solidFill>
              <a:srgbClr val="FFFFFF"/>
            </a:solidFill>
            <a:miter lim="800000"/>
            <a:headEnd/>
            <a:tailEnd type="triangle" w="med" len="med"/>
          </a:ln>
        </p:spPr>
        <p:txBody>
          <a:bodyPr/>
          <a:lstStyle/>
          <a:p>
            <a:endParaRPr lang="en-US"/>
          </a:p>
        </p:txBody>
      </p:sp>
      <p:sp>
        <p:nvSpPr>
          <p:cNvPr id="3096" name="Line 23"/>
          <p:cNvSpPr>
            <a:spLocks noChangeShapeType="1"/>
          </p:cNvSpPr>
          <p:nvPr/>
        </p:nvSpPr>
        <p:spPr bwMode="auto">
          <a:xfrm>
            <a:off x="8388350" y="3716338"/>
            <a:ext cx="1588" cy="647700"/>
          </a:xfrm>
          <a:prstGeom prst="line">
            <a:avLst/>
          </a:prstGeom>
          <a:noFill/>
          <a:ln w="57240" cap="sq">
            <a:solidFill>
              <a:srgbClr val="FFFFFF"/>
            </a:solidFill>
            <a:miter lim="800000"/>
            <a:headEnd/>
            <a:tailEnd type="triangle" w="med" len="med"/>
          </a:ln>
        </p:spPr>
        <p:txBody>
          <a:bodyPr/>
          <a:lstStyle/>
          <a:p>
            <a:endParaRPr lang="en-US"/>
          </a:p>
        </p:txBody>
      </p:sp>
      <p:sp>
        <p:nvSpPr>
          <p:cNvPr id="5144" name="AutoShape 24"/>
          <p:cNvSpPr>
            <a:spLocks noChangeArrowheads="1"/>
          </p:cNvSpPr>
          <p:nvPr/>
        </p:nvSpPr>
        <p:spPr bwMode="auto">
          <a:xfrm>
            <a:off x="2828925" y="2024063"/>
            <a:ext cx="936625" cy="863600"/>
          </a:xfrm>
          <a:prstGeom prst="downArrow">
            <a:avLst>
              <a:gd name="adj1" fmla="val 50000"/>
              <a:gd name="adj2" fmla="val 25000"/>
            </a:avLst>
          </a:prstGeom>
          <a:solidFill>
            <a:srgbClr val="FFFF00"/>
          </a:solidFill>
          <a:ln w="9360" cap="sq">
            <a:solidFill>
              <a:srgbClr val="FFFFFF"/>
            </a:solidFill>
            <a:miter lim="800000"/>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repeatCount="2000" fill="hold" grpId="0" nodeType="clickEffect">
                                  <p:stCondLst>
                                    <p:cond delay="0"/>
                                  </p:stCondLst>
                                  <p:childTnLst>
                                    <p:set>
                                      <p:cBhvr additive="repl">
                                        <p:cTn id="6" dur="1" fill="hold">
                                          <p:stCondLst>
                                            <p:cond delay="0"/>
                                          </p:stCondLst>
                                        </p:cTn>
                                        <p:tgtEl>
                                          <p:spTgt spid="5144"/>
                                        </p:tgtEl>
                                        <p:attrNameLst>
                                          <p:attrName>style.visibility</p:attrName>
                                        </p:attrNameLst>
                                      </p:cBhvr>
                                      <p:to>
                                        <p:strVal val="visible"/>
                                      </p:to>
                                    </p:set>
                                    <p:animEffect transition="in" filter="wipe(up)">
                                      <p:cBhvr additive="repl">
                                        <p:cTn id="7" dur="500"/>
                                        <p:tgtEl>
                                          <p:spTgt spid="5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14" name="TextShape 1"/>
          <p:cNvSpPr txBox="1"/>
          <p:nvPr/>
        </p:nvSpPr>
        <p:spPr>
          <a:xfrm>
            <a:off x="0" y="274638"/>
            <a:ext cx="9144000" cy="1143000"/>
          </a:xfrm>
          <a:prstGeom prst="rect">
            <a:avLst/>
          </a:prstGeom>
          <a:noFill/>
          <a:ln>
            <a:noFill/>
          </a:ln>
        </p:spPr>
        <p:txBody>
          <a:bodyPr anchor="ctr"/>
          <a:lstStyle/>
          <a:p>
            <a:pPr algn="ctr" fontAlgn="auto">
              <a:spcBef>
                <a:spcPts val="0"/>
              </a:spcBef>
              <a:spcAft>
                <a:spcPts val="0"/>
              </a:spcAft>
              <a:defRPr/>
            </a:pPr>
            <a:r>
              <a:rPr lang="en-US" sz="3600" spc="-1" dirty="0">
                <a:solidFill>
                  <a:srgbClr val="DFDEF6"/>
                </a:solidFill>
                <a:effectLst>
                  <a:outerShdw blurRad="38100" dist="38100" dir="2700000" algn="tl">
                    <a:srgbClr val="000000">
                      <a:alpha val="43137"/>
                    </a:srgbClr>
                  </a:outerShdw>
                </a:effectLst>
                <a:uFill>
                  <a:solidFill>
                    <a:srgbClr val="FFFFFF"/>
                  </a:solidFill>
                </a:uFill>
                <a:latin typeface="Verdana" pitchFamily="34" charset="0"/>
                <a:ea typeface="Verdana" pitchFamily="34" charset="0"/>
                <a:cs typeface="Verdana" pitchFamily="34" charset="0"/>
              </a:rPr>
              <a:t>The Coat of Arms of the Waldenses</a:t>
            </a:r>
            <a:endParaRPr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6" name="Picture 5"/>
          <p:cNvPicPr>
            <a:picLocks noChangeAspect="1" noChangeArrowheads="1"/>
          </p:cNvPicPr>
          <p:nvPr/>
        </p:nvPicPr>
        <p:blipFill>
          <a:blip r:embed="rId3" cstate="print"/>
          <a:srcRect/>
          <a:stretch>
            <a:fillRect/>
          </a:stretch>
        </p:blipFill>
        <p:spPr bwMode="auto">
          <a:xfrm>
            <a:off x="457200" y="1631950"/>
            <a:ext cx="4608513" cy="4311650"/>
          </a:xfrm>
          <a:prstGeom prst="rect">
            <a:avLst/>
          </a:prstGeom>
          <a:noFill/>
          <a:ln w="9525">
            <a:noFill/>
            <a:miter lim="800000"/>
            <a:headEnd/>
            <a:tailEnd/>
          </a:ln>
        </p:spPr>
      </p:pic>
      <p:sp>
        <p:nvSpPr>
          <p:cNvPr id="7" name="TextBox 6"/>
          <p:cNvSpPr txBox="1"/>
          <p:nvPr/>
        </p:nvSpPr>
        <p:spPr>
          <a:xfrm>
            <a:off x="5257800" y="1600200"/>
            <a:ext cx="3505200" cy="4324261"/>
          </a:xfrm>
          <a:prstGeom prst="rect">
            <a:avLst/>
          </a:prstGeom>
          <a:noFill/>
        </p:spPr>
        <p:txBody>
          <a:bodyPr wrap="square" rtlCol="0">
            <a:spAutoFit/>
          </a:bodyPr>
          <a:lstStyle/>
          <a:p>
            <a:pPr fontAlgn="auto">
              <a:spcBef>
                <a:spcPts val="0"/>
              </a:spcBef>
              <a:spcAft>
                <a:spcPts val="0"/>
              </a:spcAft>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In the Waldensian Valleys the coat of arms with the words </a:t>
            </a:r>
            <a:r>
              <a:rPr lang="en-US" spc="-1" dirty="0" smtClean="0">
                <a:solidFill>
                  <a:srgbClr val="FFFF00"/>
                </a:solidFill>
                <a:effectLst>
                  <a:outerShdw blurRad="38100" dist="38100" dir="2700000" algn="tl">
                    <a:srgbClr val="000000">
                      <a:alpha val="43137"/>
                    </a:srgbClr>
                  </a:outerShdw>
                </a:effectLst>
                <a:uFill>
                  <a:solidFill>
                    <a:srgbClr val="FFFFFF"/>
                  </a:solidFill>
                </a:uFill>
                <a:latin typeface="Verdana"/>
                <a:ea typeface="Verdana"/>
              </a:rPr>
              <a:t>“</a:t>
            </a:r>
            <a:r>
              <a:rPr lang="en-US" spc="-1" dirty="0" err="1" smtClean="0">
                <a:solidFill>
                  <a:srgbClr val="FFFF00"/>
                </a:solidFill>
                <a:effectLst>
                  <a:outerShdw blurRad="38100" dist="38100" dir="2700000" algn="tl">
                    <a:srgbClr val="000000">
                      <a:alpha val="43137"/>
                    </a:srgbClr>
                  </a:outerShdw>
                </a:effectLst>
                <a:uFill>
                  <a:solidFill>
                    <a:srgbClr val="FFFFFF"/>
                  </a:solidFill>
                </a:uFill>
                <a:latin typeface="Verdana"/>
                <a:ea typeface="Verdana"/>
              </a:rPr>
              <a:t>lux</a:t>
            </a:r>
            <a:r>
              <a:rPr lang="en-US" spc="-1" dirty="0" smtClean="0">
                <a:solidFill>
                  <a:srgbClr val="FFFF00"/>
                </a:solidFill>
                <a:effectLst>
                  <a:outerShdw blurRad="38100" dist="38100" dir="2700000" algn="tl">
                    <a:srgbClr val="000000">
                      <a:alpha val="43137"/>
                    </a:srgbClr>
                  </a:outerShdw>
                </a:effectLst>
                <a:uFill>
                  <a:solidFill>
                    <a:srgbClr val="FFFFFF"/>
                  </a:solidFill>
                </a:uFill>
                <a:latin typeface="Verdana"/>
                <a:ea typeface="Verdana"/>
              </a:rPr>
              <a:t> </a:t>
            </a:r>
            <a:r>
              <a:rPr lang="en-US" spc="-1" dirty="0" err="1" smtClean="0">
                <a:solidFill>
                  <a:srgbClr val="FFFF00"/>
                </a:solidFill>
                <a:effectLst>
                  <a:outerShdw blurRad="38100" dist="38100" dir="2700000" algn="tl">
                    <a:srgbClr val="000000">
                      <a:alpha val="43137"/>
                    </a:srgbClr>
                  </a:outerShdw>
                </a:effectLst>
                <a:uFill>
                  <a:solidFill>
                    <a:srgbClr val="FFFFFF"/>
                  </a:solidFill>
                </a:uFill>
                <a:latin typeface="Verdana"/>
                <a:ea typeface="Verdana"/>
              </a:rPr>
              <a:t>lucet</a:t>
            </a:r>
            <a:r>
              <a:rPr lang="en-US" spc="-1" dirty="0" smtClean="0">
                <a:solidFill>
                  <a:srgbClr val="FFFF00"/>
                </a:solidFill>
                <a:effectLst>
                  <a:outerShdw blurRad="38100" dist="38100" dir="2700000" algn="tl">
                    <a:srgbClr val="000000">
                      <a:alpha val="43137"/>
                    </a:srgbClr>
                  </a:outerShdw>
                </a:effectLst>
                <a:uFill>
                  <a:solidFill>
                    <a:srgbClr val="FFFFFF"/>
                  </a:solidFill>
                </a:uFill>
                <a:latin typeface="Verdana"/>
                <a:ea typeface="Verdana"/>
              </a:rPr>
              <a:t> in </a:t>
            </a:r>
            <a:r>
              <a:rPr lang="en-US" spc="-1" dirty="0" err="1" smtClean="0">
                <a:solidFill>
                  <a:srgbClr val="FFFF00"/>
                </a:solidFill>
                <a:effectLst>
                  <a:outerShdw blurRad="38100" dist="38100" dir="2700000" algn="tl">
                    <a:srgbClr val="000000">
                      <a:alpha val="43137"/>
                    </a:srgbClr>
                  </a:outerShdw>
                </a:effectLst>
                <a:uFill>
                  <a:solidFill>
                    <a:srgbClr val="FFFFFF"/>
                  </a:solidFill>
                </a:uFill>
                <a:latin typeface="Verdana"/>
                <a:ea typeface="Verdana"/>
              </a:rPr>
              <a:t>tenebris</a:t>
            </a:r>
            <a:r>
              <a:rPr lang="en-US" spc="-1" dirty="0" smtClean="0">
                <a:solidFill>
                  <a:srgbClr val="FFFF00"/>
                </a:solidFill>
                <a:effectLst>
                  <a:outerShdw blurRad="38100" dist="38100" dir="2700000" algn="tl">
                    <a:srgbClr val="000000">
                      <a:alpha val="43137"/>
                    </a:srgbClr>
                  </a:outerShdw>
                </a:effectLst>
                <a:uFill>
                  <a:solidFill>
                    <a:srgbClr val="FFFFFF"/>
                  </a:solidFill>
                </a:uFill>
                <a:latin typeface="Verdana"/>
                <a:ea typeface="Verdana"/>
              </a:rPr>
              <a:t>”</a:t>
            </a: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 (light shines in the darkness) is encountered at every turn. It was first seen in 1640.</a:t>
            </a:r>
            <a:endParaRPr lang="en-US" dirty="0" smtClean="0">
              <a:effectLst>
                <a:outerShdw blurRad="38100" dist="38100" dir="2700000" algn="tl">
                  <a:srgbClr val="000000">
                    <a:alpha val="43137"/>
                  </a:srgbClr>
                </a:outerShdw>
              </a:effectLst>
            </a:endParaRPr>
          </a:p>
          <a:p>
            <a:pPr fontAlgn="auto">
              <a:spcBef>
                <a:spcPts val="600"/>
              </a:spcBef>
              <a:spcAft>
                <a:spcPts val="0"/>
              </a:spcAft>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There is a candle and the seven stars from Revelations to refer to those congregations which have remained true to the Gospel since the time of the Apostles in spite of all persecutions</a:t>
            </a: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a:t>
            </a:r>
            <a:endParaRPr lang="en-US" dirty="0" smtClean="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11" name="TextShape 1"/>
          <p:cNvSpPr txBox="1"/>
          <p:nvPr/>
        </p:nvSpPr>
        <p:spPr>
          <a:xfrm>
            <a:off x="457200" y="274638"/>
            <a:ext cx="8229600" cy="1143000"/>
          </a:xfrm>
          <a:prstGeom prst="rect">
            <a:avLst/>
          </a:prstGeom>
          <a:noFill/>
          <a:ln>
            <a:noFill/>
          </a:ln>
        </p:spPr>
        <p:txBody>
          <a:bodyPr anchor="ctr"/>
          <a:lstStyle/>
          <a:p>
            <a:pPr algn="ctr" fontAlgn="auto">
              <a:spcBef>
                <a:spcPts val="0"/>
              </a:spcBef>
              <a:spcAft>
                <a:spcPts val="0"/>
              </a:spcAft>
              <a:defRPr/>
            </a:pPr>
            <a:r>
              <a:rPr lang="en-US" sz="3600" spc="-1" dirty="0">
                <a:solidFill>
                  <a:srgbClr val="DFDEF6"/>
                </a:solidFill>
                <a:effectLst>
                  <a:outerShdw blurRad="38100" dist="38100" dir="2700000" algn="tl">
                    <a:srgbClr val="000000">
                      <a:alpha val="43137"/>
                    </a:srgbClr>
                  </a:outerShdw>
                </a:effectLst>
                <a:uFill>
                  <a:solidFill>
                    <a:srgbClr val="FFFFFF"/>
                  </a:solidFill>
                </a:uFill>
                <a:latin typeface="Verdana" pitchFamily="34" charset="0"/>
                <a:ea typeface="Verdana" pitchFamily="34" charset="0"/>
                <a:cs typeface="Verdana" pitchFamily="34" charset="0"/>
              </a:rPr>
              <a:t>In Every Age Witnesses for God</a:t>
            </a:r>
            <a:endParaRPr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12" name="TextShape 2"/>
          <p:cNvSpPr txBox="1"/>
          <p:nvPr/>
        </p:nvSpPr>
        <p:spPr>
          <a:xfrm>
            <a:off x="838200" y="1447800"/>
            <a:ext cx="7772400" cy="4852988"/>
          </a:xfrm>
          <a:prstGeom prst="rect">
            <a:avLst/>
          </a:prstGeom>
          <a:noFill/>
          <a:ln w="9360">
            <a:noFill/>
          </a:ln>
        </p:spPr>
        <p:txBody>
          <a:bodyPr/>
          <a:lstStyle/>
          <a:p>
            <a:pPr marL="343080" indent="-342720" fontAlgn="auto">
              <a:spcBef>
                <a:spcPts val="0"/>
              </a:spcBef>
              <a:spcAft>
                <a:spcPts val="0"/>
              </a:spcAft>
              <a:buClr>
                <a:srgbClr val="9999FF"/>
              </a:buClr>
              <a:buSzPct val="80000"/>
              <a:buFont typeface="Wingdings" pitchFamily="2" charset="2"/>
              <a:buChar char=""/>
              <a:defRPr/>
            </a:pPr>
            <a:r>
              <a:rPr lang="en-US" sz="20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Their main doctrines</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Christ as the only Mediator</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The Bible the only rule of faith</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Keeping of the Sabbath</a:t>
            </a:r>
            <a:endParaRPr dirty="0">
              <a:effectLst>
                <a:outerShdw blurRad="38100" dist="38100" dir="2700000" algn="tl">
                  <a:srgbClr val="000000">
                    <a:alpha val="43137"/>
                  </a:srgbClr>
                </a:outerShdw>
              </a:effectLst>
              <a:latin typeface="+mn-lt"/>
              <a:cs typeface="+mn-cs"/>
            </a:endParaRPr>
          </a:p>
          <a:p>
            <a:pPr marL="343080" indent="-342720" fontAlgn="auto">
              <a:spcBef>
                <a:spcPts val="0"/>
              </a:spcBef>
              <a:spcAft>
                <a:spcPts val="0"/>
              </a:spcAft>
              <a:buClr>
                <a:srgbClr val="9999FF"/>
              </a:buClr>
              <a:buSzPct val="80000"/>
              <a:buFont typeface="Wingdings" pitchFamily="2" charset="2"/>
              <a:buChar char="l"/>
              <a:defRPr/>
            </a:pPr>
            <a:r>
              <a:rPr lang="en-US" sz="20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On the British Islands (The Celtic Church)</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Very soon it came to Britain (“They of Rome”)</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Persecution spread it to Wales, Scotland and Ireland</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err="1">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Colomba</a:t>
            </a: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 (Iona 550)</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Missionaries all over Europe (Root for Waldenses?)</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Later Catholics conquered the land back</a:t>
            </a:r>
            <a:endParaRPr dirty="0">
              <a:effectLst>
                <a:outerShdw blurRad="38100" dist="38100" dir="2700000" algn="tl">
                  <a:srgbClr val="000000">
                    <a:alpha val="43137"/>
                  </a:srgbClr>
                </a:outerShdw>
              </a:effectLst>
              <a:latin typeface="+mn-lt"/>
              <a:cs typeface="+mn-cs"/>
            </a:endParaRPr>
          </a:p>
          <a:p>
            <a:pPr marL="343080" indent="-342720" fontAlgn="auto">
              <a:spcBef>
                <a:spcPts val="0"/>
              </a:spcBef>
              <a:spcAft>
                <a:spcPts val="0"/>
              </a:spcAft>
              <a:buClr>
                <a:srgbClr val="9999FF"/>
              </a:buClr>
              <a:buSzPct val="80000"/>
              <a:buFont typeface="Wingdings" pitchFamily="2" charset="2"/>
              <a:buChar char="l"/>
              <a:defRPr/>
            </a:pPr>
            <a:r>
              <a:rPr lang="en-US" sz="20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Central Africa (</a:t>
            </a:r>
            <a:r>
              <a:rPr lang="en-US" sz="2000" spc="-1" dirty="0" err="1">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Coptics</a:t>
            </a:r>
            <a:r>
              <a:rPr lang="en-US" sz="20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 Armenia, </a:t>
            </a:r>
            <a:r>
              <a:rPr lang="en-US" sz="2000" spc="-1" dirty="0" err="1">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Albigenses</a:t>
            </a:r>
            <a:r>
              <a:rPr lang="en-US" sz="20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a:t>
            </a:r>
            <a:endParaRPr dirty="0">
              <a:effectLst>
                <a:outerShdw blurRad="38100" dist="38100" dir="2700000" algn="tl">
                  <a:srgbClr val="000000">
                    <a:alpha val="43137"/>
                  </a:srgbClr>
                </a:outerShdw>
              </a:effectLst>
              <a:latin typeface="+mn-lt"/>
              <a:cs typeface="+mn-cs"/>
            </a:endParaRPr>
          </a:p>
          <a:p>
            <a:pPr marL="343080" indent="-342720" fontAlgn="auto">
              <a:spcBef>
                <a:spcPts val="0"/>
              </a:spcBef>
              <a:spcAft>
                <a:spcPts val="0"/>
              </a:spcAft>
              <a:buClr>
                <a:srgbClr val="9999FF"/>
              </a:buClr>
              <a:buSzPct val="80000"/>
              <a:buFont typeface="Wingdings" pitchFamily="2" charset="2"/>
              <a:buChar char="l"/>
              <a:defRPr/>
            </a:pPr>
            <a:r>
              <a:rPr lang="en-US" sz="20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Waldenses</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Separation lead to a separate church from Rome</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Rome’s hatred of Sabbath was one of the main causes of separation</a:t>
            </a:r>
            <a:endParaRPr dirty="0">
              <a:effectLst>
                <a:outerShdw blurRad="38100" dist="38100" dir="2700000" algn="tl">
                  <a:srgbClr val="000000">
                    <a:alpha val="43137"/>
                  </a:srgbClr>
                </a:outerShdw>
              </a:effectLst>
              <a:latin typeface="+mn-lt"/>
              <a:cs typeface="+mn-cs"/>
            </a:endParaRPr>
          </a:p>
          <a:p>
            <a:pPr marL="743040" lvl="1" indent="-285480" fontAlgn="auto">
              <a:spcBef>
                <a:spcPts val="0"/>
              </a:spcBef>
              <a:spcAft>
                <a:spcPts val="0"/>
              </a:spcAft>
              <a:buClr>
                <a:srgbClr val="CCCCFF"/>
              </a:buClr>
              <a:buSzPct val="50000"/>
              <a:buFont typeface="Wingdings" charset="2"/>
              <a:buChar char=""/>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cs typeface="+mn-cs"/>
              </a:rPr>
              <a:t>The first to make a translation of the Bible into their language</a:t>
            </a:r>
            <a:endParaRPr dirty="0">
              <a:effectLst>
                <a:outerShdw blurRad="38100" dist="38100" dir="2700000" algn="tl">
                  <a:srgbClr val="000000">
                    <a:alpha val="43137"/>
                  </a:srgbClr>
                </a:outerShdw>
              </a:effectLst>
              <a:latin typeface="+mn-lt"/>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 calcmode="lin" valueType="num">
                                      <p:cBhvr>
                                        <p:cTn id="14" dur="1000" fill="hold"/>
                                        <p:tgtEl>
                                          <p:spTgt spid="1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 calcmode="lin" valueType="num">
                                      <p:cBhvr>
                                        <p:cTn id="21" dur="1000" fill="hold"/>
                                        <p:tgtEl>
                                          <p:spTgt spid="12">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 calcmode="lin" valueType="num">
                                      <p:cBhvr>
                                        <p:cTn id="28" dur="1000" fill="hold"/>
                                        <p:tgtEl>
                                          <p:spTgt spid="12">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 calcmode="lin" valueType="num">
                                      <p:cBhvr>
                                        <p:cTn id="35" dur="1000" fill="hold"/>
                                        <p:tgtEl>
                                          <p:spTgt spid="12">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2">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 calcmode="lin" valueType="num">
                                      <p:cBhvr>
                                        <p:cTn id="42" dur="1000" fill="hold"/>
                                        <p:tgtEl>
                                          <p:spTgt spid="12">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2">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 calcmode="lin" valueType="num">
                                      <p:cBhvr>
                                        <p:cTn id="49" dur="1000" fill="hold"/>
                                        <p:tgtEl>
                                          <p:spTgt spid="12">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2">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
                                            <p:txEl>
                                              <p:pRg st="7" end="7"/>
                                            </p:txEl>
                                          </p:spTgt>
                                        </p:tgtEl>
                                        <p:attrNameLst>
                                          <p:attrName>style.visibility</p:attrName>
                                        </p:attrNameLst>
                                      </p:cBhvr>
                                      <p:to>
                                        <p:strVal val="visible"/>
                                      </p:to>
                                    </p:set>
                                    <p:anim calcmode="lin" valueType="num">
                                      <p:cBhvr>
                                        <p:cTn id="56" dur="1000" fill="hold"/>
                                        <p:tgtEl>
                                          <p:spTgt spid="12">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12">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12">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2">
                                            <p:txEl>
                                              <p:pRg st="8" end="8"/>
                                            </p:txEl>
                                          </p:spTgt>
                                        </p:tgtEl>
                                        <p:attrNameLst>
                                          <p:attrName>style.visibility</p:attrName>
                                        </p:attrNameLst>
                                      </p:cBhvr>
                                      <p:to>
                                        <p:strVal val="visible"/>
                                      </p:to>
                                    </p:set>
                                    <p:anim calcmode="lin" valueType="num">
                                      <p:cBhvr>
                                        <p:cTn id="63" dur="1000" fill="hold"/>
                                        <p:tgtEl>
                                          <p:spTgt spid="12">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12">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12">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12">
                                            <p:txEl>
                                              <p:pRg st="9" end="9"/>
                                            </p:txEl>
                                          </p:spTgt>
                                        </p:tgtEl>
                                        <p:attrNameLst>
                                          <p:attrName>style.visibility</p:attrName>
                                        </p:attrNameLst>
                                      </p:cBhvr>
                                      <p:to>
                                        <p:strVal val="visible"/>
                                      </p:to>
                                    </p:set>
                                    <p:anim calcmode="lin" valueType="num">
                                      <p:cBhvr>
                                        <p:cTn id="70" dur="1000" fill="hold"/>
                                        <p:tgtEl>
                                          <p:spTgt spid="12">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12">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12">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2">
                                            <p:txEl>
                                              <p:pRg st="10" end="10"/>
                                            </p:txEl>
                                          </p:spTgt>
                                        </p:tgtEl>
                                        <p:attrNameLst>
                                          <p:attrName>style.visibility</p:attrName>
                                        </p:attrNameLst>
                                      </p:cBhvr>
                                      <p:to>
                                        <p:strVal val="visible"/>
                                      </p:to>
                                    </p:set>
                                    <p:anim calcmode="lin" valueType="num">
                                      <p:cBhvr>
                                        <p:cTn id="77" dur="1000" fill="hold"/>
                                        <p:tgtEl>
                                          <p:spTgt spid="12">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12">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12">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12">
                                            <p:txEl>
                                              <p:pRg st="11" end="11"/>
                                            </p:txEl>
                                          </p:spTgt>
                                        </p:tgtEl>
                                        <p:attrNameLst>
                                          <p:attrName>style.visibility</p:attrName>
                                        </p:attrNameLst>
                                      </p:cBhvr>
                                      <p:to>
                                        <p:strVal val="visible"/>
                                      </p:to>
                                    </p:set>
                                    <p:anim calcmode="lin" valueType="num">
                                      <p:cBhvr>
                                        <p:cTn id="84" dur="1000" fill="hold"/>
                                        <p:tgtEl>
                                          <p:spTgt spid="12">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12">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12">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12">
                                            <p:txEl>
                                              <p:pRg st="12" end="12"/>
                                            </p:txEl>
                                          </p:spTgt>
                                        </p:tgtEl>
                                        <p:attrNameLst>
                                          <p:attrName>style.visibility</p:attrName>
                                        </p:attrNameLst>
                                      </p:cBhvr>
                                      <p:to>
                                        <p:strVal val="visible"/>
                                      </p:to>
                                    </p:set>
                                    <p:anim calcmode="lin" valueType="num">
                                      <p:cBhvr>
                                        <p:cTn id="91" dur="1000" fill="hold"/>
                                        <p:tgtEl>
                                          <p:spTgt spid="12">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12">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12">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12">
                                            <p:txEl>
                                              <p:pRg st="13" end="13"/>
                                            </p:txEl>
                                          </p:spTgt>
                                        </p:tgtEl>
                                        <p:attrNameLst>
                                          <p:attrName>style.visibility</p:attrName>
                                        </p:attrNameLst>
                                      </p:cBhvr>
                                      <p:to>
                                        <p:strVal val="visible"/>
                                      </p:to>
                                    </p:set>
                                    <p:anim calcmode="lin" valueType="num">
                                      <p:cBhvr>
                                        <p:cTn id="98" dur="1000" fill="hold"/>
                                        <p:tgtEl>
                                          <p:spTgt spid="12">
                                            <p:txEl>
                                              <p:pRg st="13" end="13"/>
                                            </p:txEl>
                                          </p:spTgt>
                                        </p:tgtEl>
                                        <p:attrNameLst>
                                          <p:attrName>ppt_w</p:attrName>
                                        </p:attrNameLst>
                                      </p:cBhvr>
                                      <p:tavLst>
                                        <p:tav tm="0">
                                          <p:val>
                                            <p:strVal val="#ppt_w*0.70"/>
                                          </p:val>
                                        </p:tav>
                                        <p:tav tm="100000">
                                          <p:val>
                                            <p:strVal val="#ppt_w"/>
                                          </p:val>
                                        </p:tav>
                                      </p:tavLst>
                                    </p:anim>
                                    <p:anim calcmode="lin" valueType="num">
                                      <p:cBhvr>
                                        <p:cTn id="99" dur="1000" fill="hold"/>
                                        <p:tgtEl>
                                          <p:spTgt spid="12">
                                            <p:txEl>
                                              <p:pRg st="13" end="13"/>
                                            </p:txEl>
                                          </p:spTgt>
                                        </p:tgtEl>
                                        <p:attrNameLst>
                                          <p:attrName>ppt_h</p:attrName>
                                        </p:attrNameLst>
                                      </p:cBhvr>
                                      <p:tavLst>
                                        <p:tav tm="0">
                                          <p:val>
                                            <p:strVal val="#ppt_h"/>
                                          </p:val>
                                        </p:tav>
                                        <p:tav tm="100000">
                                          <p:val>
                                            <p:strVal val="#ppt_h"/>
                                          </p:val>
                                        </p:tav>
                                      </p:tavLst>
                                    </p:anim>
                                    <p:animEffect transition="in" filter="fade">
                                      <p:cBhvr>
                                        <p:cTn id="100" dur="1000"/>
                                        <p:tgtEl>
                                          <p:spTgt spid="12">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12">
                                            <p:txEl>
                                              <p:pRg st="14" end="14"/>
                                            </p:txEl>
                                          </p:spTgt>
                                        </p:tgtEl>
                                        <p:attrNameLst>
                                          <p:attrName>style.visibility</p:attrName>
                                        </p:attrNameLst>
                                      </p:cBhvr>
                                      <p:to>
                                        <p:strVal val="visible"/>
                                      </p:to>
                                    </p:set>
                                    <p:anim calcmode="lin" valueType="num">
                                      <p:cBhvr>
                                        <p:cTn id="105" dur="1000" fill="hold"/>
                                        <p:tgtEl>
                                          <p:spTgt spid="12">
                                            <p:txEl>
                                              <p:pRg st="14" end="14"/>
                                            </p:txEl>
                                          </p:spTgt>
                                        </p:tgtEl>
                                        <p:attrNameLst>
                                          <p:attrName>ppt_w</p:attrName>
                                        </p:attrNameLst>
                                      </p:cBhvr>
                                      <p:tavLst>
                                        <p:tav tm="0">
                                          <p:val>
                                            <p:strVal val="#ppt_w*0.70"/>
                                          </p:val>
                                        </p:tav>
                                        <p:tav tm="100000">
                                          <p:val>
                                            <p:strVal val="#ppt_w"/>
                                          </p:val>
                                        </p:tav>
                                      </p:tavLst>
                                    </p:anim>
                                    <p:anim calcmode="lin" valueType="num">
                                      <p:cBhvr>
                                        <p:cTn id="106" dur="1000" fill="hold"/>
                                        <p:tgtEl>
                                          <p:spTgt spid="12">
                                            <p:txEl>
                                              <p:pRg st="14" end="14"/>
                                            </p:txEl>
                                          </p:spTgt>
                                        </p:tgtEl>
                                        <p:attrNameLst>
                                          <p:attrName>ppt_h</p:attrName>
                                        </p:attrNameLst>
                                      </p:cBhvr>
                                      <p:tavLst>
                                        <p:tav tm="0">
                                          <p:val>
                                            <p:strVal val="#ppt_h"/>
                                          </p:val>
                                        </p:tav>
                                        <p:tav tm="100000">
                                          <p:val>
                                            <p:strVal val="#ppt_h"/>
                                          </p:val>
                                        </p:tav>
                                      </p:tavLst>
                                    </p:anim>
                                    <p:animEffect transition="in" filter="fade">
                                      <p:cBhvr>
                                        <p:cTn id="107" dur="1000"/>
                                        <p:tgtEl>
                                          <p:spTgt spid="1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17" name="TextShape 1"/>
          <p:cNvSpPr txBox="1"/>
          <p:nvPr/>
        </p:nvSpPr>
        <p:spPr>
          <a:xfrm>
            <a:off x="457200" y="260350"/>
            <a:ext cx="8229600" cy="863600"/>
          </a:xfrm>
          <a:prstGeom prst="rect">
            <a:avLst/>
          </a:prstGeom>
          <a:noFill/>
          <a:ln>
            <a:noFill/>
          </a:ln>
        </p:spPr>
        <p:txBody>
          <a:bodyPr anchor="ctr"/>
          <a:lstStyle/>
          <a:p>
            <a:pPr algn="ctr" fontAlgn="auto">
              <a:spcBef>
                <a:spcPts val="0"/>
              </a:spcBef>
              <a:spcAft>
                <a:spcPts val="0"/>
              </a:spcAft>
              <a:defRPr/>
            </a:pPr>
            <a:r>
              <a:rPr lang="en-US" sz="3600" spc="-1" dirty="0">
                <a:solidFill>
                  <a:srgbClr val="DFDEF6"/>
                </a:solidFill>
                <a:effectLst>
                  <a:outerShdw blurRad="38100" dist="38100" dir="2700000" algn="tl">
                    <a:srgbClr val="000000">
                      <a:alpha val="43137"/>
                    </a:srgbClr>
                  </a:outerShdw>
                </a:effectLst>
                <a:uFill>
                  <a:solidFill>
                    <a:srgbClr val="FFFFFF"/>
                  </a:solidFill>
                </a:uFill>
                <a:latin typeface="Verdana" pitchFamily="34" charset="0"/>
                <a:ea typeface="Verdana" pitchFamily="34" charset="0"/>
                <a:cs typeface="Verdana" pitchFamily="34" charset="0"/>
              </a:rPr>
              <a:t>The Celtic Church</a:t>
            </a:r>
            <a:endParaRPr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18" name="Picture 5"/>
          <p:cNvPicPr>
            <a:picLocks noChangeAspect="1" noChangeArrowheads="1"/>
          </p:cNvPicPr>
          <p:nvPr/>
        </p:nvPicPr>
        <p:blipFill>
          <a:blip r:embed="rId3" cstate="print"/>
          <a:srcRect/>
          <a:stretch>
            <a:fillRect/>
          </a:stretch>
        </p:blipFill>
        <p:spPr bwMode="auto">
          <a:xfrm>
            <a:off x="468313" y="1700213"/>
            <a:ext cx="3895725" cy="4400550"/>
          </a:xfrm>
          <a:prstGeom prst="rect">
            <a:avLst/>
          </a:prstGeom>
          <a:noFill/>
          <a:ln w="9525">
            <a:noFill/>
            <a:miter lim="800000"/>
            <a:headEnd/>
            <a:tailEnd/>
          </a:ln>
        </p:spPr>
      </p:pic>
      <p:sp>
        <p:nvSpPr>
          <p:cNvPr id="19" name="CustomShape 2"/>
          <p:cNvSpPr/>
          <p:nvPr/>
        </p:nvSpPr>
        <p:spPr>
          <a:xfrm>
            <a:off x="4572000" y="1335088"/>
            <a:ext cx="4464050" cy="520065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fontAlgn="auto">
              <a:spcBef>
                <a:spcPts val="0"/>
              </a:spcBef>
              <a:spcAft>
                <a:spcPts val="600"/>
              </a:spcAft>
              <a:defRPr/>
            </a:pPr>
            <a:r>
              <a:rPr lang="en-US" sz="16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 early Christian church (Celtic Church) in the British Isles was founded in the 2nd century. At that time the Britons lived here. Through heathen Roman persecution (Diocletian) they were driven further north, where they converted many druids (heathen).</a:t>
            </a:r>
          </a:p>
          <a:p>
            <a:pPr fontAlgn="auto">
              <a:spcBef>
                <a:spcPts val="0"/>
              </a:spcBef>
              <a:spcAft>
                <a:spcPts val="600"/>
              </a:spcAft>
              <a:defRPr/>
            </a:pPr>
            <a:r>
              <a:rPr lang="en-US" sz="16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rPr>
              <a:t>In the 6th century the Saxons (Anglo-Saxons) invaded and occupied most of the country (see map). The Celtic Church soon was persecuted through intrigues by the Roman church. It survived in Wales until the 11th century and in Scotland and Ireland until the 12th.</a:t>
            </a:r>
          </a:p>
          <a:p>
            <a:pPr fontAlgn="auto">
              <a:spcBef>
                <a:spcPts val="0"/>
              </a:spcBef>
              <a:spcAft>
                <a:spcPts val="600"/>
              </a:spcAft>
              <a:defRPr/>
            </a:pPr>
            <a:r>
              <a:rPr lang="en-US" sz="16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rPr>
              <a:t>Patrick brought the gospel to Ireland in the 5th century.</a:t>
            </a:r>
            <a:endParaRPr dirty="0">
              <a:effectLst>
                <a:outerShdw blurRad="38100" dist="38100" dir="2700000" algn="tl">
                  <a:srgbClr val="000000">
                    <a:alpha val="43137"/>
                  </a:srgbClr>
                </a:outerShdw>
              </a:effectLst>
            </a:endParaRPr>
          </a:p>
          <a:p>
            <a:pPr fontAlgn="auto">
              <a:spcBef>
                <a:spcPts val="0"/>
              </a:spcBef>
              <a:spcAft>
                <a:spcPts val="600"/>
              </a:spcAft>
              <a:defRPr/>
            </a:pPr>
            <a:r>
              <a:rPr lang="en-US" sz="1600"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rPr>
              <a:t>Columba founded missionary school in Iona (563) from where missionaries were sent out all over Europe.</a:t>
            </a:r>
            <a:endParaRPr dirty="0">
              <a:effectLst>
                <a:outerShdw blurRad="38100" dist="38100" dir="2700000" algn="tl">
                  <a:srgbClr val="000000">
                    <a:alpha val="43137"/>
                  </a:srgbClr>
                </a:outerShdw>
              </a:effectLst>
            </a:endParaRPr>
          </a:p>
        </p:txBody>
      </p:sp>
      <p:sp>
        <p:nvSpPr>
          <p:cNvPr id="20" name="CustomShape 3"/>
          <p:cNvSpPr/>
          <p:nvPr/>
        </p:nvSpPr>
        <p:spPr>
          <a:xfrm>
            <a:off x="468313" y="1268413"/>
            <a:ext cx="3816350" cy="36512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fontAlgn="auto">
              <a:spcBef>
                <a:spcPts val="0"/>
              </a:spcBef>
              <a:spcAft>
                <a:spcPts val="0"/>
              </a:spcAft>
              <a:defRPr/>
            </a:pPr>
            <a:r>
              <a:rPr lang="en-US" spc="-1" dirty="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 Anglo-Saxon territory</a:t>
            </a:r>
            <a:endParaRPr dirty="0">
              <a:effectLst>
                <a:outerShdw blurRad="38100" dist="38100" dir="2700000" algn="tl">
                  <a:srgbClr val="000000">
                    <a:alpha val="43137"/>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29" name="TextShape 1"/>
          <p:cNvSpPr txBox="1"/>
          <p:nvPr/>
        </p:nvSpPr>
        <p:spPr>
          <a:xfrm>
            <a:off x="457200" y="152400"/>
            <a:ext cx="8229600" cy="850900"/>
          </a:xfrm>
          <a:prstGeom prst="rect">
            <a:avLst/>
          </a:prstGeom>
          <a:noFill/>
          <a:ln>
            <a:noFill/>
          </a:ln>
        </p:spPr>
        <p:txBody>
          <a:bodyPr anchor="ctr"/>
          <a:lstStyle/>
          <a:p>
            <a:pPr algn="ctr" fontAlgn="auto">
              <a:spcBef>
                <a:spcPts val="0"/>
              </a:spcBef>
              <a:spcAft>
                <a:spcPts val="0"/>
              </a:spcAft>
              <a:defRPr/>
            </a:pPr>
            <a:r>
              <a:rPr lang="en-US" sz="3600" spc="-1" dirty="0">
                <a:solidFill>
                  <a:srgbClr val="DFDEF6"/>
                </a:solidFill>
                <a:uFill>
                  <a:solidFill>
                    <a:srgbClr val="FFFFFF"/>
                  </a:solidFill>
                </a:uFill>
                <a:latin typeface="Verdana" pitchFamily="34" charset="0"/>
                <a:ea typeface="Verdana" pitchFamily="34" charset="0"/>
                <a:cs typeface="Verdana" pitchFamily="34" charset="0"/>
              </a:rPr>
              <a:t>The Missionary Center of Iona</a:t>
            </a:r>
            <a:endParaRPr dirty="0">
              <a:latin typeface="Verdana" pitchFamily="34" charset="0"/>
              <a:ea typeface="Verdana" pitchFamily="34" charset="0"/>
              <a:cs typeface="Verdana" pitchFamily="34" charset="0"/>
            </a:endParaRPr>
          </a:p>
        </p:txBody>
      </p:sp>
      <p:sp>
        <p:nvSpPr>
          <p:cNvPr id="30" name="CustomShape 2"/>
          <p:cNvSpPr/>
          <p:nvPr/>
        </p:nvSpPr>
        <p:spPr>
          <a:xfrm>
            <a:off x="4140200" y="3935413"/>
            <a:ext cx="144463" cy="144462"/>
          </a:xfrm>
          <a:prstGeom prst="ellipse">
            <a:avLst/>
          </a:prstGeom>
          <a:noFill/>
          <a:ln w="3240">
            <a:solidFill>
              <a:srgbClr val="52527C"/>
            </a:solidFill>
            <a:round/>
          </a:ln>
        </p:spPr>
        <p:style>
          <a:lnRef idx="0">
            <a:scrgbClr r="0" g="0" b="0"/>
          </a:lnRef>
          <a:fillRef idx="0">
            <a:scrgbClr r="0" g="0" b="0"/>
          </a:fillRef>
          <a:effectRef idx="0">
            <a:scrgbClr r="0" g="0" b="0"/>
          </a:effectRef>
          <a:fontRef idx="minor"/>
        </p:style>
      </p:sp>
      <p:pic>
        <p:nvPicPr>
          <p:cNvPr id="31" name="Picture 2"/>
          <p:cNvPicPr>
            <a:picLocks noChangeAspect="1" noChangeArrowheads="1"/>
          </p:cNvPicPr>
          <p:nvPr/>
        </p:nvPicPr>
        <p:blipFill>
          <a:blip r:embed="rId3" cstate="print"/>
          <a:srcRect/>
          <a:stretch>
            <a:fillRect/>
          </a:stretch>
        </p:blipFill>
        <p:spPr bwMode="auto">
          <a:xfrm>
            <a:off x="776288" y="1035050"/>
            <a:ext cx="7591425" cy="5410200"/>
          </a:xfrm>
          <a:prstGeom prst="rect">
            <a:avLst/>
          </a:prstGeom>
          <a:noFill/>
          <a:ln w="9525">
            <a:noFill/>
            <a:miter lim="800000"/>
            <a:headEnd/>
            <a:tailEnd/>
          </a:ln>
        </p:spPr>
      </p:pic>
      <p:sp>
        <p:nvSpPr>
          <p:cNvPr id="7" name="Right Arrow 6"/>
          <p:cNvSpPr/>
          <p:nvPr/>
        </p:nvSpPr>
        <p:spPr bwMode="auto">
          <a:xfrm rot="2795468">
            <a:off x="3586515" y="3562066"/>
            <a:ext cx="646335" cy="163079"/>
          </a:xfrm>
          <a:prstGeom prst="rightArrow">
            <a:avLst>
              <a:gd name="adj1" fmla="val 50000"/>
              <a:gd name="adj2" fmla="val 62940"/>
            </a:avLst>
          </a:prstGeom>
          <a:solidFill>
            <a:srgbClr val="FFC000"/>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Tahoma" charset="0"/>
            </a:endParaRPr>
          </a:p>
        </p:txBody>
      </p:sp>
      <p:sp>
        <p:nvSpPr>
          <p:cNvPr id="8" name="Oval 7"/>
          <p:cNvSpPr/>
          <p:nvPr/>
        </p:nvSpPr>
        <p:spPr bwMode="auto">
          <a:xfrm>
            <a:off x="4114800" y="3855720"/>
            <a:ext cx="182880" cy="18288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w="38100">
                <a:solidFill>
                  <a:schemeClr val="tx1"/>
                </a:solidFill>
                <a:prstDash val="solid"/>
              </a:ln>
              <a:solidFill>
                <a:schemeClr val="bg1"/>
              </a:solidFill>
              <a:effectLst/>
              <a:latin typeface="Arial" charset="0"/>
              <a:cs typeface="Tahoma"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43"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
                                        <p:tgtEl>
                                          <p:spTgt spid="8"/>
                                        </p:tgtEl>
                                      </p:cBhvr>
                                    </p:animEffect>
                                    <p:anim calcmode="lin" valueType="num">
                                      <p:cBhvr>
                                        <p:cTn id="12" dur="400" fill="hold"/>
                                        <p:tgtEl>
                                          <p:spTgt spid="8"/>
                                        </p:tgtEl>
                                        <p:attrNameLst>
                                          <p:attrName>ppt_x</p:attrName>
                                        </p:attrNameLst>
                                      </p:cBhvr>
                                      <p:tavLst>
                                        <p:tav tm="0">
                                          <p:val>
                                            <p:strVal val="#ppt_x"/>
                                          </p:val>
                                        </p:tav>
                                        <p:tav tm="100000">
                                          <p:val>
                                            <p:strVal val="#ppt_x"/>
                                          </p:val>
                                        </p:tav>
                                      </p:tavLst>
                                    </p:anim>
                                    <p:anim calcmode="lin" valueType="num">
                                      <p:cBhvr>
                                        <p:cTn id="13" dur="400" fill="hold"/>
                                        <p:tgtEl>
                                          <p:spTgt spid="8"/>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6699"/>
            </a:gs>
            <a:gs pos="100000">
              <a:srgbClr val="2F2F46"/>
            </a:gs>
          </a:gsLst>
          <a:lin ang="2700000" scaled="1"/>
        </a:gradFill>
        <a:effectLst/>
      </p:bgPr>
    </p:bg>
    <p:spTree>
      <p:nvGrpSpPr>
        <p:cNvPr id="1" name=""/>
        <p:cNvGrpSpPr/>
        <p:nvPr/>
      </p:nvGrpSpPr>
      <p:grpSpPr>
        <a:xfrm>
          <a:off x="0" y="0"/>
          <a:ext cx="0" cy="0"/>
          <a:chOff x="0" y="0"/>
          <a:chExt cx="0" cy="0"/>
        </a:xfrm>
      </p:grpSpPr>
      <p:sp>
        <p:nvSpPr>
          <p:cNvPr id="5" name="TextShape 1"/>
          <p:cNvSpPr txBox="1"/>
          <p:nvPr/>
        </p:nvSpPr>
        <p:spPr>
          <a:xfrm>
            <a:off x="457200" y="228600"/>
            <a:ext cx="8229600" cy="1295400"/>
          </a:xfrm>
          <a:prstGeom prst="rect">
            <a:avLst/>
          </a:prstGeom>
          <a:noFill/>
          <a:ln>
            <a:noFill/>
          </a:ln>
        </p:spPr>
        <p:txBody>
          <a:bodyPr anchor="ctr"/>
          <a:lstStyle/>
          <a:p>
            <a:pPr algn="ctr" fontAlgn="auto">
              <a:spcBef>
                <a:spcPts val="0"/>
              </a:spcBef>
              <a:spcAft>
                <a:spcPts val="0"/>
              </a:spcAft>
              <a:defRPr/>
            </a:pPr>
            <a:r>
              <a:rPr lang="en-US" sz="3600" spc="-1" dirty="0">
                <a:solidFill>
                  <a:srgbClr val="DFDEF6"/>
                </a:solidFill>
                <a:effectLst>
                  <a:outerShdw blurRad="38100" dist="38100" dir="2700000" algn="tl">
                    <a:srgbClr val="000000">
                      <a:alpha val="43137"/>
                    </a:srgbClr>
                  </a:outerShdw>
                </a:effectLst>
                <a:uFill>
                  <a:solidFill>
                    <a:srgbClr val="FFFFFF"/>
                  </a:solidFill>
                </a:uFill>
                <a:latin typeface="Verdana" pitchFamily="34" charset="0"/>
                <a:ea typeface="Verdana" pitchFamily="34" charset="0"/>
                <a:cs typeface="Verdana" pitchFamily="34" charset="0"/>
              </a:rPr>
              <a:t>The Secret of the Strength
of the Waldenses</a:t>
            </a:r>
            <a:endParaRPr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4" name="TextBox 3"/>
          <p:cNvSpPr txBox="1"/>
          <p:nvPr/>
        </p:nvSpPr>
        <p:spPr>
          <a:xfrm>
            <a:off x="914400" y="1522541"/>
            <a:ext cx="7848600" cy="4878259"/>
          </a:xfrm>
          <a:prstGeom prst="rect">
            <a:avLst/>
          </a:prstGeom>
          <a:noFill/>
        </p:spPr>
        <p:txBody>
          <a:bodyPr wrap="square" rtlCol="0">
            <a:spAutoFit/>
          </a:bodyPr>
          <a:lstStyle/>
          <a:p>
            <a:pPr marL="343080" indent="-342720" fontAlgn="auto">
              <a:lnSpc>
                <a:spcPct val="90000"/>
              </a:lnSpc>
              <a:spcBef>
                <a:spcPts val="0"/>
              </a:spcBef>
              <a:spcAft>
                <a:spcPts val="0"/>
              </a:spcAft>
              <a:buClr>
                <a:srgbClr val="9999FF"/>
              </a:buClr>
              <a:buSzPct val="80000"/>
              <a:buFont typeface="Wingdings" pitchFamily="2" charset="2"/>
              <a:buChar char="l"/>
              <a:defRPr/>
            </a:pPr>
            <a:r>
              <a:rPr lang="en-US" sz="20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 Education of their children</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Drew comparisons between Bible truths and nature</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Impressed with sacred claims of the law</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Great portions of Scripture were committed to memory</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To endure hardness, economy, self-denial</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To submit to control</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To think for themselves, forethought, faith</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To bear responsibilities, personal labor</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To guard their speech</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60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 culture of intellect</a:t>
            </a:r>
            <a:endParaRPr lang="en-US" dirty="0" smtClean="0">
              <a:effectLst>
                <a:outerShdw blurRad="38100" dist="38100" dir="2700000" algn="tl">
                  <a:srgbClr val="000000">
                    <a:alpha val="43137"/>
                  </a:srgbClr>
                </a:outerShdw>
              </a:effectLst>
            </a:endParaRPr>
          </a:p>
          <a:p>
            <a:pPr marL="343080" indent="-342720" fontAlgn="auto">
              <a:lnSpc>
                <a:spcPct val="90000"/>
              </a:lnSpc>
              <a:spcBef>
                <a:spcPts val="0"/>
              </a:spcBef>
              <a:spcAft>
                <a:spcPts val="0"/>
              </a:spcAft>
              <a:buClr>
                <a:srgbClr val="9999FF"/>
              </a:buClr>
              <a:buSzPct val="80000"/>
              <a:buFont typeface="Wingdings" pitchFamily="2" charset="2"/>
              <a:buChar char="l"/>
              <a:defRPr/>
            </a:pPr>
            <a:r>
              <a:rPr lang="en-US" sz="20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 training of pastors</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Before they fed the flock they went out as missionaries for 3 years</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They did more than sermonize</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Were sustained by freewill offerings and their own labor</a:t>
            </a:r>
            <a:endParaRPr lang="en-US" dirty="0" smtClean="0">
              <a:effectLst>
                <a:outerShdw blurRad="38100" dist="38100" dir="2700000" algn="tl">
                  <a:srgbClr val="000000">
                    <a:alpha val="43137"/>
                  </a:srgbClr>
                </a:outerShdw>
              </a:effectLst>
            </a:endParaRPr>
          </a:p>
          <a:p>
            <a:pPr marL="743040" lvl="1" indent="-285480" fontAlgn="auto">
              <a:lnSpc>
                <a:spcPct val="90000"/>
              </a:lnSpc>
              <a:spcBef>
                <a:spcPts val="0"/>
              </a:spcBef>
              <a:spcAft>
                <a:spcPts val="0"/>
              </a:spcAft>
              <a:buClr>
                <a:srgbClr val="CCCCFF"/>
              </a:buClr>
              <a:buFont typeface="Wingdings" pitchFamily="2" charset="2"/>
              <a:buChar char="§"/>
              <a:defRPr/>
            </a:pPr>
            <a:r>
              <a:rPr lang="en-US"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They trained the youth</a:t>
            </a:r>
            <a:endParaRPr lang="en-US" dirty="0" smtClean="0">
              <a:effectLst>
                <a:outerShdw blurRad="38100" dist="38100" dir="2700000" algn="tl">
                  <a:srgbClr val="000000">
                    <a:alpha val="43137"/>
                  </a:srgbClr>
                </a:outerShdw>
              </a:effectLst>
            </a:endParaRPr>
          </a:p>
          <a:p>
            <a:pPr lvl="2" indent="-228240" fontAlgn="auto">
              <a:lnSpc>
                <a:spcPct val="90000"/>
              </a:lnSpc>
              <a:spcBef>
                <a:spcPts val="0"/>
              </a:spcBef>
              <a:spcAft>
                <a:spcPts val="0"/>
              </a:spcAft>
              <a:buClr>
                <a:srgbClr val="9999FF"/>
              </a:buClr>
              <a:buFont typeface="Arial" pitchFamily="34" charset="0"/>
              <a:buChar char="•"/>
              <a:defRPr/>
            </a:pPr>
            <a:r>
              <a:rPr lang="en-US" sz="16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Bible the chief study especially gospels and epistles</a:t>
            </a:r>
            <a:endParaRPr lang="en-US" dirty="0" smtClean="0">
              <a:effectLst>
                <a:outerShdw blurRad="38100" dist="38100" dir="2700000" algn="tl">
                  <a:srgbClr val="000000">
                    <a:alpha val="43137"/>
                  </a:srgbClr>
                </a:outerShdw>
              </a:effectLst>
            </a:endParaRPr>
          </a:p>
          <a:p>
            <a:pPr lvl="2" indent="-228240" fontAlgn="auto">
              <a:lnSpc>
                <a:spcPct val="90000"/>
              </a:lnSpc>
              <a:spcBef>
                <a:spcPts val="0"/>
              </a:spcBef>
              <a:spcAft>
                <a:spcPts val="0"/>
              </a:spcAft>
              <a:buClr>
                <a:srgbClr val="9999FF"/>
              </a:buClr>
              <a:buFont typeface="Arial" pitchFamily="34" charset="0"/>
              <a:buChar char="•"/>
              <a:defRPr/>
            </a:pPr>
            <a:r>
              <a:rPr lang="en-US" sz="16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They copied the Bible</a:t>
            </a:r>
            <a:endParaRPr lang="en-US" dirty="0" smtClean="0">
              <a:effectLst>
                <a:outerShdw blurRad="38100" dist="38100" dir="2700000" algn="tl">
                  <a:srgbClr val="000000">
                    <a:alpha val="43137"/>
                  </a:srgbClr>
                </a:outerShdw>
              </a:effectLst>
            </a:endParaRPr>
          </a:p>
          <a:p>
            <a:pPr lvl="2" indent="-228240" fontAlgn="auto">
              <a:lnSpc>
                <a:spcPct val="90000"/>
              </a:lnSpc>
              <a:spcBef>
                <a:spcPts val="0"/>
              </a:spcBef>
              <a:spcAft>
                <a:spcPts val="0"/>
              </a:spcAft>
              <a:buClr>
                <a:srgbClr val="9999FF"/>
              </a:buClr>
              <a:buFont typeface="Arial" pitchFamily="34" charset="0"/>
              <a:buChar char="•"/>
              <a:defRPr/>
            </a:pPr>
            <a:r>
              <a:rPr lang="en-US" sz="1600" spc="-1" dirty="0" smtClean="0">
                <a:solidFill>
                  <a:srgbClr val="FFFFFF"/>
                </a:solidFill>
                <a:effectLst>
                  <a:outerShdw blurRad="38100" dist="38100" dir="2700000" algn="tl">
                    <a:srgbClr val="000000">
                      <a:alpha val="43137"/>
                    </a:srgbClr>
                  </a:outerShdw>
                </a:effectLst>
                <a:uFill>
                  <a:solidFill>
                    <a:srgbClr val="FFFFFF"/>
                  </a:solidFill>
                </a:uFill>
                <a:latin typeface="Verdana"/>
                <a:ea typeface="Verdana"/>
              </a:rPr>
              <a:t>The preservation of the Bible through them</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5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5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 calcmode="lin" valueType="num">
                                      <p:cBhvr>
                                        <p:cTn id="77" dur="500" fill="hold"/>
                                        <p:tgtEl>
                                          <p:spTgt spid="4">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4">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4">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 calcmode="lin" valueType="num">
                                      <p:cBhvr>
                                        <p:cTn id="84" dur="500" fill="hold"/>
                                        <p:tgtEl>
                                          <p:spTgt spid="4">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4">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4">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4">
                                            <p:txEl>
                                              <p:pRg st="12" end="12"/>
                                            </p:txEl>
                                          </p:spTgt>
                                        </p:tgtEl>
                                        <p:attrNameLst>
                                          <p:attrName>style.visibility</p:attrName>
                                        </p:attrNameLst>
                                      </p:cBhvr>
                                      <p:to>
                                        <p:strVal val="visible"/>
                                      </p:to>
                                    </p:set>
                                    <p:anim calcmode="lin" valueType="num">
                                      <p:cBhvr>
                                        <p:cTn id="91" dur="500" fill="hold"/>
                                        <p:tgtEl>
                                          <p:spTgt spid="4">
                                            <p:txEl>
                                              <p:pRg st="12" end="12"/>
                                            </p:txEl>
                                          </p:spTgt>
                                        </p:tgtEl>
                                        <p:attrNameLst>
                                          <p:attrName>ppt_w</p:attrName>
                                        </p:attrNameLst>
                                      </p:cBhvr>
                                      <p:tavLst>
                                        <p:tav tm="0">
                                          <p:val>
                                            <p:strVal val="#ppt_w*0.70"/>
                                          </p:val>
                                        </p:tav>
                                        <p:tav tm="100000">
                                          <p:val>
                                            <p:strVal val="#ppt_w"/>
                                          </p:val>
                                        </p:tav>
                                      </p:tavLst>
                                    </p:anim>
                                    <p:anim calcmode="lin" valueType="num">
                                      <p:cBhvr>
                                        <p:cTn id="92" dur="500" fill="hold"/>
                                        <p:tgtEl>
                                          <p:spTgt spid="4">
                                            <p:txEl>
                                              <p:pRg st="12" end="12"/>
                                            </p:txEl>
                                          </p:spTgt>
                                        </p:tgtEl>
                                        <p:attrNameLst>
                                          <p:attrName>ppt_h</p:attrName>
                                        </p:attrNameLst>
                                      </p:cBhvr>
                                      <p:tavLst>
                                        <p:tav tm="0">
                                          <p:val>
                                            <p:strVal val="#ppt_h"/>
                                          </p:val>
                                        </p:tav>
                                        <p:tav tm="100000">
                                          <p:val>
                                            <p:strVal val="#ppt_h"/>
                                          </p:val>
                                        </p:tav>
                                      </p:tavLst>
                                    </p:anim>
                                    <p:animEffect transition="in" filter="fade">
                                      <p:cBhvr>
                                        <p:cTn id="93" dur="500"/>
                                        <p:tgtEl>
                                          <p:spTgt spid="4">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4">
                                            <p:txEl>
                                              <p:pRg st="13" end="13"/>
                                            </p:txEl>
                                          </p:spTgt>
                                        </p:tgtEl>
                                        <p:attrNameLst>
                                          <p:attrName>style.visibility</p:attrName>
                                        </p:attrNameLst>
                                      </p:cBhvr>
                                      <p:to>
                                        <p:strVal val="visible"/>
                                      </p:to>
                                    </p:set>
                                    <p:anim calcmode="lin" valueType="num">
                                      <p:cBhvr>
                                        <p:cTn id="98" dur="500" fill="hold"/>
                                        <p:tgtEl>
                                          <p:spTgt spid="4">
                                            <p:txEl>
                                              <p:pRg st="13" end="13"/>
                                            </p:txEl>
                                          </p:spTgt>
                                        </p:tgtEl>
                                        <p:attrNameLst>
                                          <p:attrName>ppt_w</p:attrName>
                                        </p:attrNameLst>
                                      </p:cBhvr>
                                      <p:tavLst>
                                        <p:tav tm="0">
                                          <p:val>
                                            <p:strVal val="#ppt_w*0.70"/>
                                          </p:val>
                                        </p:tav>
                                        <p:tav tm="100000">
                                          <p:val>
                                            <p:strVal val="#ppt_w"/>
                                          </p:val>
                                        </p:tav>
                                      </p:tavLst>
                                    </p:anim>
                                    <p:anim calcmode="lin" valueType="num">
                                      <p:cBhvr>
                                        <p:cTn id="99" dur="500" fill="hold"/>
                                        <p:tgtEl>
                                          <p:spTgt spid="4">
                                            <p:txEl>
                                              <p:pRg st="13" end="13"/>
                                            </p:txEl>
                                          </p:spTgt>
                                        </p:tgtEl>
                                        <p:attrNameLst>
                                          <p:attrName>ppt_h</p:attrName>
                                        </p:attrNameLst>
                                      </p:cBhvr>
                                      <p:tavLst>
                                        <p:tav tm="0">
                                          <p:val>
                                            <p:strVal val="#ppt_h"/>
                                          </p:val>
                                        </p:tav>
                                        <p:tav tm="100000">
                                          <p:val>
                                            <p:strVal val="#ppt_h"/>
                                          </p:val>
                                        </p:tav>
                                      </p:tavLst>
                                    </p:anim>
                                    <p:animEffect transition="in" filter="fade">
                                      <p:cBhvr>
                                        <p:cTn id="100" dur="500"/>
                                        <p:tgtEl>
                                          <p:spTgt spid="4">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4">
                                            <p:txEl>
                                              <p:pRg st="14" end="14"/>
                                            </p:txEl>
                                          </p:spTgt>
                                        </p:tgtEl>
                                        <p:attrNameLst>
                                          <p:attrName>style.visibility</p:attrName>
                                        </p:attrNameLst>
                                      </p:cBhvr>
                                      <p:to>
                                        <p:strVal val="visible"/>
                                      </p:to>
                                    </p:set>
                                    <p:anim calcmode="lin" valueType="num">
                                      <p:cBhvr>
                                        <p:cTn id="105" dur="500" fill="hold"/>
                                        <p:tgtEl>
                                          <p:spTgt spid="4">
                                            <p:txEl>
                                              <p:pRg st="14" end="14"/>
                                            </p:txEl>
                                          </p:spTgt>
                                        </p:tgtEl>
                                        <p:attrNameLst>
                                          <p:attrName>ppt_w</p:attrName>
                                        </p:attrNameLst>
                                      </p:cBhvr>
                                      <p:tavLst>
                                        <p:tav tm="0">
                                          <p:val>
                                            <p:strVal val="#ppt_w*0.70"/>
                                          </p:val>
                                        </p:tav>
                                        <p:tav tm="100000">
                                          <p:val>
                                            <p:strVal val="#ppt_w"/>
                                          </p:val>
                                        </p:tav>
                                      </p:tavLst>
                                    </p:anim>
                                    <p:anim calcmode="lin" valueType="num">
                                      <p:cBhvr>
                                        <p:cTn id="106" dur="500" fill="hold"/>
                                        <p:tgtEl>
                                          <p:spTgt spid="4">
                                            <p:txEl>
                                              <p:pRg st="14" end="14"/>
                                            </p:txEl>
                                          </p:spTgt>
                                        </p:tgtEl>
                                        <p:attrNameLst>
                                          <p:attrName>ppt_h</p:attrName>
                                        </p:attrNameLst>
                                      </p:cBhvr>
                                      <p:tavLst>
                                        <p:tav tm="0">
                                          <p:val>
                                            <p:strVal val="#ppt_h"/>
                                          </p:val>
                                        </p:tav>
                                        <p:tav tm="100000">
                                          <p:val>
                                            <p:strVal val="#ppt_h"/>
                                          </p:val>
                                        </p:tav>
                                      </p:tavLst>
                                    </p:anim>
                                    <p:animEffect transition="in" filter="fade">
                                      <p:cBhvr>
                                        <p:cTn id="107" dur="500"/>
                                        <p:tgtEl>
                                          <p:spTgt spid="4">
                                            <p:txEl>
                                              <p:pRg st="14" end="1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grpId="0" nodeType="clickEffect">
                                  <p:stCondLst>
                                    <p:cond delay="0"/>
                                  </p:stCondLst>
                                  <p:childTnLst>
                                    <p:set>
                                      <p:cBhvr>
                                        <p:cTn id="111" dur="1" fill="hold">
                                          <p:stCondLst>
                                            <p:cond delay="0"/>
                                          </p:stCondLst>
                                        </p:cTn>
                                        <p:tgtEl>
                                          <p:spTgt spid="4">
                                            <p:txEl>
                                              <p:pRg st="15" end="15"/>
                                            </p:txEl>
                                          </p:spTgt>
                                        </p:tgtEl>
                                        <p:attrNameLst>
                                          <p:attrName>style.visibility</p:attrName>
                                        </p:attrNameLst>
                                      </p:cBhvr>
                                      <p:to>
                                        <p:strVal val="visible"/>
                                      </p:to>
                                    </p:set>
                                    <p:anim calcmode="lin" valueType="num">
                                      <p:cBhvr>
                                        <p:cTn id="112" dur="500" fill="hold"/>
                                        <p:tgtEl>
                                          <p:spTgt spid="4">
                                            <p:txEl>
                                              <p:pRg st="15" end="15"/>
                                            </p:txEl>
                                          </p:spTgt>
                                        </p:tgtEl>
                                        <p:attrNameLst>
                                          <p:attrName>ppt_w</p:attrName>
                                        </p:attrNameLst>
                                      </p:cBhvr>
                                      <p:tavLst>
                                        <p:tav tm="0">
                                          <p:val>
                                            <p:strVal val="#ppt_w*0.70"/>
                                          </p:val>
                                        </p:tav>
                                        <p:tav tm="100000">
                                          <p:val>
                                            <p:strVal val="#ppt_w"/>
                                          </p:val>
                                        </p:tav>
                                      </p:tavLst>
                                    </p:anim>
                                    <p:anim calcmode="lin" valueType="num">
                                      <p:cBhvr>
                                        <p:cTn id="113" dur="500" fill="hold"/>
                                        <p:tgtEl>
                                          <p:spTgt spid="4">
                                            <p:txEl>
                                              <p:pRg st="15" end="15"/>
                                            </p:txEl>
                                          </p:spTgt>
                                        </p:tgtEl>
                                        <p:attrNameLst>
                                          <p:attrName>ppt_h</p:attrName>
                                        </p:attrNameLst>
                                      </p:cBhvr>
                                      <p:tavLst>
                                        <p:tav tm="0">
                                          <p:val>
                                            <p:strVal val="#ppt_h"/>
                                          </p:val>
                                        </p:tav>
                                        <p:tav tm="100000">
                                          <p:val>
                                            <p:strVal val="#ppt_h"/>
                                          </p:val>
                                        </p:tav>
                                      </p:tavLst>
                                    </p:anim>
                                    <p:animEffect transition="in" filter="fade">
                                      <p:cBhvr>
                                        <p:cTn id="114" dur="500"/>
                                        <p:tgtEl>
                                          <p:spTgt spid="4">
                                            <p:txEl>
                                              <p:pRg st="15" end="1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5" presetClass="entr" presetSubtype="0" fill="hold" grpId="0" nodeType="clickEffect">
                                  <p:stCondLst>
                                    <p:cond delay="0"/>
                                  </p:stCondLst>
                                  <p:childTnLst>
                                    <p:set>
                                      <p:cBhvr>
                                        <p:cTn id="118" dur="1" fill="hold">
                                          <p:stCondLst>
                                            <p:cond delay="0"/>
                                          </p:stCondLst>
                                        </p:cTn>
                                        <p:tgtEl>
                                          <p:spTgt spid="4">
                                            <p:txEl>
                                              <p:pRg st="16" end="16"/>
                                            </p:txEl>
                                          </p:spTgt>
                                        </p:tgtEl>
                                        <p:attrNameLst>
                                          <p:attrName>style.visibility</p:attrName>
                                        </p:attrNameLst>
                                      </p:cBhvr>
                                      <p:to>
                                        <p:strVal val="visible"/>
                                      </p:to>
                                    </p:set>
                                    <p:anim calcmode="lin" valueType="num">
                                      <p:cBhvr>
                                        <p:cTn id="119" dur="500" fill="hold"/>
                                        <p:tgtEl>
                                          <p:spTgt spid="4">
                                            <p:txEl>
                                              <p:pRg st="16" end="16"/>
                                            </p:txEl>
                                          </p:spTgt>
                                        </p:tgtEl>
                                        <p:attrNameLst>
                                          <p:attrName>ppt_w</p:attrName>
                                        </p:attrNameLst>
                                      </p:cBhvr>
                                      <p:tavLst>
                                        <p:tav tm="0">
                                          <p:val>
                                            <p:strVal val="#ppt_w*0.70"/>
                                          </p:val>
                                        </p:tav>
                                        <p:tav tm="100000">
                                          <p:val>
                                            <p:strVal val="#ppt_w"/>
                                          </p:val>
                                        </p:tav>
                                      </p:tavLst>
                                    </p:anim>
                                    <p:anim calcmode="lin" valueType="num">
                                      <p:cBhvr>
                                        <p:cTn id="120" dur="500" fill="hold"/>
                                        <p:tgtEl>
                                          <p:spTgt spid="4">
                                            <p:txEl>
                                              <p:pRg st="16" end="16"/>
                                            </p:txEl>
                                          </p:spTgt>
                                        </p:tgtEl>
                                        <p:attrNameLst>
                                          <p:attrName>ppt_h</p:attrName>
                                        </p:attrNameLst>
                                      </p:cBhvr>
                                      <p:tavLst>
                                        <p:tav tm="0">
                                          <p:val>
                                            <p:strVal val="#ppt_h"/>
                                          </p:val>
                                        </p:tav>
                                        <p:tav tm="100000">
                                          <p:val>
                                            <p:strVal val="#ppt_h"/>
                                          </p:val>
                                        </p:tav>
                                      </p:tavLst>
                                    </p:anim>
                                    <p:animEffect transition="in" filter="fade">
                                      <p:cBhvr>
                                        <p:cTn id="121" dur="500"/>
                                        <p:tgtEl>
                                          <p:spTgt spid="4">
                                            <p:txEl>
                                              <p:pRg st="16" end="16"/>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5" presetClass="entr" presetSubtype="0" fill="hold" grpId="0" nodeType="clickEffect">
                                  <p:stCondLst>
                                    <p:cond delay="0"/>
                                  </p:stCondLst>
                                  <p:childTnLst>
                                    <p:set>
                                      <p:cBhvr>
                                        <p:cTn id="125" dur="1" fill="hold">
                                          <p:stCondLst>
                                            <p:cond delay="0"/>
                                          </p:stCondLst>
                                        </p:cTn>
                                        <p:tgtEl>
                                          <p:spTgt spid="4">
                                            <p:txEl>
                                              <p:pRg st="17" end="17"/>
                                            </p:txEl>
                                          </p:spTgt>
                                        </p:tgtEl>
                                        <p:attrNameLst>
                                          <p:attrName>style.visibility</p:attrName>
                                        </p:attrNameLst>
                                      </p:cBhvr>
                                      <p:to>
                                        <p:strVal val="visible"/>
                                      </p:to>
                                    </p:set>
                                    <p:anim calcmode="lin" valueType="num">
                                      <p:cBhvr>
                                        <p:cTn id="126" dur="500" fill="hold"/>
                                        <p:tgtEl>
                                          <p:spTgt spid="4">
                                            <p:txEl>
                                              <p:pRg st="17" end="17"/>
                                            </p:txEl>
                                          </p:spTgt>
                                        </p:tgtEl>
                                        <p:attrNameLst>
                                          <p:attrName>ppt_w</p:attrName>
                                        </p:attrNameLst>
                                      </p:cBhvr>
                                      <p:tavLst>
                                        <p:tav tm="0">
                                          <p:val>
                                            <p:strVal val="#ppt_w*0.70"/>
                                          </p:val>
                                        </p:tav>
                                        <p:tav tm="100000">
                                          <p:val>
                                            <p:strVal val="#ppt_w"/>
                                          </p:val>
                                        </p:tav>
                                      </p:tavLst>
                                    </p:anim>
                                    <p:anim calcmode="lin" valueType="num">
                                      <p:cBhvr>
                                        <p:cTn id="127" dur="500" fill="hold"/>
                                        <p:tgtEl>
                                          <p:spTgt spid="4">
                                            <p:txEl>
                                              <p:pRg st="17" end="17"/>
                                            </p:txEl>
                                          </p:spTgt>
                                        </p:tgtEl>
                                        <p:attrNameLst>
                                          <p:attrName>ppt_h</p:attrName>
                                        </p:attrNameLst>
                                      </p:cBhvr>
                                      <p:tavLst>
                                        <p:tav tm="0">
                                          <p:val>
                                            <p:strVal val="#ppt_h"/>
                                          </p:val>
                                        </p:tav>
                                        <p:tav tm="100000">
                                          <p:val>
                                            <p:strVal val="#ppt_h"/>
                                          </p:val>
                                        </p:tav>
                                      </p:tavLst>
                                    </p:anim>
                                    <p:animEffect transition="in" filter="fade">
                                      <p:cBhvr>
                                        <p:cTn id="128"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457200" y="274638"/>
            <a:ext cx="8229600" cy="1143000"/>
          </a:xfrm>
          <a:prstGeom prst="rect">
            <a:avLst/>
          </a:prstGeom>
          <a:noFill/>
          <a:ln>
            <a:noFill/>
          </a:ln>
        </p:spPr>
        <p:txBody>
          <a:bodyPr anchor="ctr"/>
          <a:lstStyle/>
          <a:p>
            <a:pPr algn="ctr" fontAlgn="auto">
              <a:spcBef>
                <a:spcPts val="0"/>
              </a:spcBef>
              <a:spcAft>
                <a:spcPts val="0"/>
              </a:spcAft>
              <a:defRPr/>
            </a:pPr>
            <a:r>
              <a:rPr lang="en-US" sz="3600" spc="-1" dirty="0">
                <a:solidFill>
                  <a:srgbClr val="DFDEF6"/>
                </a:solidFill>
                <a:effectLst>
                  <a:outerShdw blurRad="38100" dist="38100" dir="2700000" algn="tl">
                    <a:srgbClr val="000000">
                      <a:alpha val="43137"/>
                    </a:srgbClr>
                  </a:outerShdw>
                </a:effectLst>
                <a:uFill>
                  <a:solidFill>
                    <a:srgbClr val="FFFFFF"/>
                  </a:solidFill>
                </a:uFill>
                <a:latin typeface="Verdana" pitchFamily="34" charset="0"/>
                <a:ea typeface="Verdana" pitchFamily="34" charset="0"/>
                <a:cs typeface="Verdana" pitchFamily="34" charset="0"/>
              </a:rPr>
              <a:t>The Mission of the Waldenses</a:t>
            </a:r>
            <a:endParaRPr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6" name="TextBox 5"/>
          <p:cNvSpPr txBox="1"/>
          <p:nvPr/>
        </p:nvSpPr>
        <p:spPr>
          <a:xfrm>
            <a:off x="1143000" y="1600200"/>
            <a:ext cx="7086600" cy="4493538"/>
          </a:xfrm>
          <a:prstGeom prst="rect">
            <a:avLst/>
          </a:prstGeom>
          <a:noFill/>
        </p:spPr>
        <p:txBody>
          <a:bodyPr wrap="square" rtlCol="0">
            <a:spAutoFit/>
          </a:bodyPr>
          <a:lstStyle/>
          <a:p>
            <a:pPr marL="342900" indent="-341313">
              <a:buClr>
                <a:srgbClr val="9999FF"/>
              </a:buClr>
              <a:buSzPct val="80000"/>
              <a:buFont typeface="Wingdings" charset="2"/>
              <a:buChar char="l"/>
              <a:defRPr/>
            </a:pPr>
            <a:r>
              <a:rPr lang="en-US" sz="2000" dirty="0" smtClean="0">
                <a:solidFill>
                  <a:srgbClr val="FFFFFF"/>
                </a:solidFill>
                <a:effectLst>
                  <a:outerShdw blurRad="38100" dist="38100" dir="2700000" algn="tl">
                    <a:srgbClr val="000000">
                      <a:alpha val="43137"/>
                    </a:srgbClr>
                  </a:outerShdw>
                </a:effectLst>
                <a:latin typeface="Verdana" pitchFamily="32" charset="0"/>
              </a:rPr>
              <a:t>They did not totally shun society</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Contact with the world (merchants, peddlers)</a:t>
            </a:r>
            <a:endParaRPr lang="en-US" dirty="0" smtClean="0">
              <a:effectLst>
                <a:outerShdw blurRad="38100" dist="38100" dir="2700000" algn="tl">
                  <a:srgbClr val="000000">
                    <a:alpha val="43137"/>
                  </a:srgbClr>
                </a:outerShdw>
              </a:effectLst>
              <a:latin typeface="Verdana" pitchFamily="32" charset="0"/>
            </a:endParaRPr>
          </a:p>
          <a:p>
            <a:pPr lvl="1" indent="-284163">
              <a:spcAft>
                <a:spcPts val="600"/>
              </a:spcAft>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Knowledge (sent youth to institutions)</a:t>
            </a:r>
            <a:endParaRPr lang="en-US" dirty="0" smtClean="0">
              <a:effectLst>
                <a:outerShdw blurRad="38100" dist="38100" dir="2700000" algn="tl">
                  <a:srgbClr val="000000">
                    <a:alpha val="43137"/>
                  </a:srgbClr>
                </a:outerShdw>
              </a:effectLst>
              <a:latin typeface="Verdana" pitchFamily="32" charset="0"/>
            </a:endParaRPr>
          </a:p>
          <a:p>
            <a:pPr marL="342900" indent="-341313">
              <a:buClr>
                <a:srgbClr val="9999FF"/>
              </a:buClr>
              <a:buSzPct val="80000"/>
              <a:buFont typeface="Wingdings" charset="2"/>
              <a:buChar char="l"/>
              <a:defRPr/>
            </a:pPr>
            <a:r>
              <a:rPr lang="en-US" sz="2000" dirty="0" smtClean="0">
                <a:solidFill>
                  <a:srgbClr val="FFFFFF"/>
                </a:solidFill>
                <a:effectLst>
                  <a:outerShdw blurRad="38100" dist="38100" dir="2700000" algn="tl">
                    <a:srgbClr val="000000">
                      <a:alpha val="43137"/>
                    </a:srgbClr>
                  </a:outerShdw>
                </a:effectLst>
                <a:latin typeface="Verdana" pitchFamily="32" charset="0"/>
              </a:rPr>
              <a:t>The missionary spirit</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They had to work under cover (right arm work)</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Churches sprang up where they worked</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Worked to counteract the deceptions of Rome</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Taught the character of God</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Had a personal effect: there was power in the word</a:t>
            </a:r>
            <a:endParaRPr lang="en-US" dirty="0" smtClean="0">
              <a:effectLst>
                <a:outerShdw blurRad="38100" dist="38100" dir="2700000" algn="tl">
                  <a:srgbClr val="000000">
                    <a:alpha val="43137"/>
                  </a:srgbClr>
                </a:outerShdw>
              </a:effectLst>
              <a:latin typeface="Verdana" pitchFamily="32" charset="0"/>
            </a:endParaRPr>
          </a:p>
          <a:p>
            <a:pPr lvl="1" indent="-284163">
              <a:spcAft>
                <a:spcPts val="600"/>
              </a:spcAft>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They worked all over Europe</a:t>
            </a:r>
            <a:endParaRPr lang="en-US" dirty="0" smtClean="0">
              <a:effectLst>
                <a:outerShdw blurRad="38100" dist="38100" dir="2700000" algn="tl">
                  <a:srgbClr val="000000">
                    <a:alpha val="43137"/>
                  </a:srgbClr>
                </a:outerShdw>
              </a:effectLst>
              <a:latin typeface="Verdana" pitchFamily="32" charset="0"/>
            </a:endParaRPr>
          </a:p>
          <a:p>
            <a:pPr marL="342900" indent="-341313">
              <a:buClr>
                <a:srgbClr val="9999FF"/>
              </a:buClr>
              <a:buSzPct val="80000"/>
              <a:buFont typeface="Wingdings" charset="2"/>
              <a:buChar char="l"/>
              <a:defRPr/>
            </a:pPr>
            <a:r>
              <a:rPr lang="en-US" sz="2000" dirty="0" smtClean="0">
                <a:solidFill>
                  <a:srgbClr val="FFFFFF"/>
                </a:solidFill>
                <a:effectLst>
                  <a:outerShdw blurRad="38100" dist="38100" dir="2700000" algn="tl">
                    <a:srgbClr val="000000">
                      <a:alpha val="43137"/>
                    </a:srgbClr>
                  </a:outerShdw>
                </a:effectLst>
                <a:latin typeface="Verdana" pitchFamily="32" charset="0"/>
              </a:rPr>
              <a:t>Persecution</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The dragon got angry with them: illegal methods to persecute them</a:t>
            </a:r>
            <a:endParaRPr lang="en-US" dirty="0" smtClean="0">
              <a:effectLst>
                <a:outerShdw blurRad="38100" dist="38100" dir="2700000" algn="tl">
                  <a:srgbClr val="000000">
                    <a:alpha val="43137"/>
                  </a:srgbClr>
                </a:outerShdw>
              </a:effectLst>
              <a:latin typeface="Verdana" pitchFamily="32" charset="0"/>
            </a:endParaRPr>
          </a:p>
          <a:p>
            <a:pPr lvl="1" indent="-284163">
              <a:buClr>
                <a:srgbClr val="CCCCFF"/>
              </a:buClr>
              <a:buSzPct val="50000"/>
              <a:buFont typeface="Wingdings" charset="2"/>
              <a:buChar char=""/>
              <a:defRPr/>
            </a:pPr>
            <a:r>
              <a:rPr lang="en-US" dirty="0" smtClean="0">
                <a:solidFill>
                  <a:srgbClr val="FFFFFF"/>
                </a:solidFill>
                <a:effectLst>
                  <a:outerShdw blurRad="38100" dist="38100" dir="2700000" algn="tl">
                    <a:srgbClr val="000000">
                      <a:alpha val="43137"/>
                    </a:srgbClr>
                  </a:outerShdw>
                </a:effectLst>
                <a:latin typeface="Verdana" pitchFamily="32" charset="0"/>
              </a:rPr>
              <a:t>They continued to send out missionaries</a:t>
            </a: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10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 calcmode="lin" valueType="num">
                                      <p:cBhvr>
                                        <p:cTn id="63" dur="10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6">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p:cTn id="70" dur="10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6">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
                                            <p:txEl>
                                              <p:pRg st="10" end="10"/>
                                            </p:txEl>
                                          </p:spTgt>
                                        </p:tgtEl>
                                        <p:attrNameLst>
                                          <p:attrName>style.visibility</p:attrName>
                                        </p:attrNameLst>
                                      </p:cBhvr>
                                      <p:to>
                                        <p:strVal val="visible"/>
                                      </p:to>
                                    </p:set>
                                    <p:anim calcmode="lin" valueType="num">
                                      <p:cBhvr>
                                        <p:cTn id="77" dur="1000" fill="hold"/>
                                        <p:tgtEl>
                                          <p:spTgt spid="6">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6">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6">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6">
                                            <p:txEl>
                                              <p:pRg st="11" end="11"/>
                                            </p:txEl>
                                          </p:spTgt>
                                        </p:tgtEl>
                                        <p:attrNameLst>
                                          <p:attrName>style.visibility</p:attrName>
                                        </p:attrNameLst>
                                      </p:cBhvr>
                                      <p:to>
                                        <p:strVal val="visible"/>
                                      </p:to>
                                    </p:set>
                                    <p:anim calcmode="lin" valueType="num">
                                      <p:cBhvr>
                                        <p:cTn id="84" dur="1000" fill="hold"/>
                                        <p:tgtEl>
                                          <p:spTgt spid="6">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6">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6">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6">
                                            <p:txEl>
                                              <p:pRg st="12" end="12"/>
                                            </p:txEl>
                                          </p:spTgt>
                                        </p:tgtEl>
                                        <p:attrNameLst>
                                          <p:attrName>style.visibility</p:attrName>
                                        </p:attrNameLst>
                                      </p:cBhvr>
                                      <p:to>
                                        <p:strVal val="visible"/>
                                      </p:to>
                                    </p:set>
                                    <p:anim calcmode="lin" valueType="num">
                                      <p:cBhvr>
                                        <p:cTn id="91" dur="1000" fill="hold"/>
                                        <p:tgtEl>
                                          <p:spTgt spid="6">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6">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457200" y="333375"/>
            <a:ext cx="8229600" cy="790575"/>
          </a:xfrm>
          <a:prstGeom prst="rect">
            <a:avLst/>
          </a:prstGeom>
          <a:noFill/>
          <a:ln>
            <a:noFill/>
          </a:ln>
        </p:spPr>
        <p:txBody>
          <a:bodyPr anchor="ctr"/>
          <a:lstStyle/>
          <a:p>
            <a:pPr algn="ctr" fontAlgn="auto">
              <a:spcBef>
                <a:spcPts val="0"/>
              </a:spcBef>
              <a:spcAft>
                <a:spcPts val="0"/>
              </a:spcAft>
              <a:defRPr/>
            </a:pPr>
            <a:r>
              <a:rPr lang="en-US" sz="2800" spc="-1" dirty="0">
                <a:solidFill>
                  <a:srgbClr val="DFDEF6"/>
                </a:solidFill>
                <a:effectLst>
                  <a:outerShdw blurRad="38100" dist="38100" dir="2700000" algn="tl">
                    <a:srgbClr val="000000">
                      <a:alpha val="43137"/>
                    </a:srgbClr>
                  </a:outerShdw>
                </a:effectLst>
                <a:uFill>
                  <a:solidFill>
                    <a:srgbClr val="FFFFFF"/>
                  </a:solidFill>
                </a:uFill>
                <a:latin typeface="Verdana" pitchFamily="34" charset="0"/>
                <a:ea typeface="Verdana" pitchFamily="34" charset="0"/>
                <a:cs typeface="Verdana" pitchFamily="34" charset="0"/>
              </a:rPr>
              <a:t>The Spreading of the Waldenses in Europe</a:t>
            </a:r>
            <a:endParaRPr sz="1600"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5" name="Picture 5"/>
          <p:cNvPicPr>
            <a:picLocks noChangeAspect="1" noChangeArrowheads="1"/>
          </p:cNvPicPr>
          <p:nvPr/>
        </p:nvPicPr>
        <p:blipFill>
          <a:blip r:embed="rId2" cstate="print"/>
          <a:srcRect/>
          <a:stretch>
            <a:fillRect/>
          </a:stretch>
        </p:blipFill>
        <p:spPr bwMode="auto">
          <a:xfrm>
            <a:off x="395288" y="1398588"/>
            <a:ext cx="4173537" cy="4967287"/>
          </a:xfrm>
          <a:prstGeom prst="rect">
            <a:avLst/>
          </a:prstGeom>
          <a:noFill/>
          <a:ln w="9525">
            <a:noFill/>
            <a:miter lim="800000"/>
            <a:headEnd/>
            <a:tailEnd/>
          </a:ln>
        </p:spPr>
      </p:pic>
      <p:sp>
        <p:nvSpPr>
          <p:cNvPr id="6" name="CustomShape 2"/>
          <p:cNvSpPr/>
          <p:nvPr/>
        </p:nvSpPr>
        <p:spPr>
          <a:xfrm>
            <a:off x="4824413" y="1290638"/>
            <a:ext cx="3959225" cy="518953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fontAlgn="auto">
              <a:spcBef>
                <a:spcPts val="0"/>
              </a:spcBef>
              <a:spcAft>
                <a:spcPts val="0"/>
              </a:spcAft>
              <a:defRPr/>
            </a:pPr>
            <a:r>
              <a:rPr lang="en-US" b="1" spc="-1" dirty="0">
                <a:solidFill>
                  <a:srgbClr val="FFFFFF"/>
                </a:solidFill>
                <a:effectLst>
                  <a:outerShdw blurRad="38100" dist="38100" dir="2700000" algn="tl">
                    <a:srgbClr val="000000">
                      <a:alpha val="43137"/>
                    </a:srgbClr>
                  </a:outerShdw>
                </a:effectLst>
                <a:uFill>
                  <a:solidFill>
                    <a:srgbClr val="FFFFFF"/>
                  </a:solidFill>
                </a:uFill>
              </a:rPr>
              <a:t>The Expansion of the Waldensians in Europe between 1177-1532</a:t>
            </a:r>
            <a:endParaRPr dirty="0">
              <a:effectLst>
                <a:outerShdw blurRad="38100" dist="38100" dir="2700000" algn="tl">
                  <a:srgbClr val="000000">
                    <a:alpha val="43137"/>
                  </a:srgbClr>
                </a:outerShdw>
              </a:effectLst>
            </a:endParaRPr>
          </a:p>
          <a:p>
            <a:pPr fontAlgn="auto">
              <a:spcBef>
                <a:spcPts val="0"/>
              </a:spcBef>
              <a:spcAft>
                <a:spcPts val="0"/>
              </a:spcAft>
              <a:defRPr/>
            </a:pPr>
            <a:r>
              <a:rPr lang="en-US" sz="400" b="1" spc="-1" dirty="0">
                <a:solidFill>
                  <a:srgbClr val="FFFFFF"/>
                </a:solidFill>
                <a:effectLst>
                  <a:outerShdw blurRad="38100" dist="38100" dir="2700000" algn="tl">
                    <a:srgbClr val="000000">
                      <a:alpha val="43137"/>
                    </a:srgbClr>
                  </a:outerShdw>
                </a:effectLst>
                <a:uFill>
                  <a:solidFill>
                    <a:srgbClr val="FFFFFF"/>
                  </a:solidFill>
                </a:uFill>
              </a:rPr>
              <a:t> </a:t>
            </a:r>
            <a:endParaRPr dirty="0">
              <a:effectLst>
                <a:outerShdw blurRad="38100" dist="38100" dir="2700000" algn="tl">
                  <a:srgbClr val="000000">
                    <a:alpha val="43137"/>
                  </a:srgbClr>
                </a:outerShdw>
              </a:effectLst>
            </a:endParaRPr>
          </a:p>
          <a:p>
            <a:pPr fontAlgn="auto">
              <a:spcBef>
                <a:spcPts val="0"/>
              </a:spcBef>
              <a:spcAft>
                <a:spcPts val="600"/>
              </a:spcAft>
              <a:defRPr/>
            </a:pPr>
            <a:r>
              <a:rPr lang="en-US" sz="1600" spc="-1" dirty="0">
                <a:solidFill>
                  <a:srgbClr val="FFFFFF"/>
                </a:solidFill>
                <a:effectLst>
                  <a:outerShdw blurRad="38100" dist="38100" dir="2700000" algn="tl">
                    <a:srgbClr val="000000">
                      <a:alpha val="43137"/>
                    </a:srgbClr>
                  </a:outerShdw>
                </a:effectLst>
                <a:uFill>
                  <a:solidFill>
                    <a:srgbClr val="FFFFFF"/>
                  </a:solidFill>
                </a:uFill>
              </a:rPr>
              <a:t>During the Middle Ages the Waldensians constituted the most widespread “heretical” movement. From the 13th to the 15th century they were present in great parts of Western and Central Europe. At the beginning its centre was located south of the Alps, in southern France and in Lombardy but it soon moved further north.</a:t>
            </a:r>
            <a:endParaRPr dirty="0">
              <a:effectLst>
                <a:outerShdw blurRad="38100" dist="38100" dir="2700000" algn="tl">
                  <a:srgbClr val="000000">
                    <a:alpha val="43137"/>
                  </a:srgbClr>
                </a:outerShdw>
              </a:effectLst>
            </a:endParaRPr>
          </a:p>
          <a:p>
            <a:pPr fontAlgn="auto">
              <a:spcBef>
                <a:spcPts val="0"/>
              </a:spcBef>
              <a:spcAft>
                <a:spcPts val="0"/>
              </a:spcAft>
              <a:defRPr/>
            </a:pPr>
            <a:r>
              <a:rPr lang="en-US" sz="1600" spc="-1" dirty="0">
                <a:solidFill>
                  <a:srgbClr val="FFFFFF"/>
                </a:solidFill>
                <a:effectLst>
                  <a:outerShdw blurRad="38100" dist="38100" dir="2700000" algn="tl">
                    <a:srgbClr val="000000">
                      <a:alpha val="43137"/>
                    </a:srgbClr>
                  </a:outerShdw>
                </a:effectLst>
                <a:uFill>
                  <a:solidFill>
                    <a:srgbClr val="FFFFFF"/>
                  </a:solidFill>
                </a:uFill>
              </a:rPr>
              <a:t>The last persecution of Waldensians north of the Alps took place in Brandenburg in 1480. The survivors joined the Unity of Brethren in Bohemia and Moravia, a church which emerged out of </a:t>
            </a:r>
            <a:r>
              <a:rPr lang="en-US" sz="1600" spc="-1" dirty="0" err="1">
                <a:solidFill>
                  <a:srgbClr val="FFFFFF"/>
                </a:solidFill>
                <a:effectLst>
                  <a:outerShdw blurRad="38100" dist="38100" dir="2700000" algn="tl">
                    <a:srgbClr val="000000">
                      <a:alpha val="43137"/>
                    </a:srgbClr>
                  </a:outerShdw>
                </a:effectLst>
                <a:uFill>
                  <a:solidFill>
                    <a:srgbClr val="FFFFFF"/>
                  </a:solidFill>
                </a:uFill>
              </a:rPr>
              <a:t>Hussitism</a:t>
            </a:r>
            <a:r>
              <a:rPr lang="en-US" sz="1600" spc="-1" dirty="0">
                <a:solidFill>
                  <a:srgbClr val="FFFFFF"/>
                </a:solidFill>
                <a:effectLst>
                  <a:outerShdw blurRad="38100" dist="38100" dir="2700000" algn="tl">
                    <a:srgbClr val="000000">
                      <a:alpha val="43137"/>
                    </a:srgbClr>
                  </a:outerShdw>
                </a:effectLst>
                <a:uFill>
                  <a:solidFill>
                    <a:srgbClr val="FFFFFF"/>
                  </a:solidFill>
                </a:uFill>
              </a:rPr>
              <a:t> in 1458. South of the Alps the Waldensians were able to hold their own in the Cottian Alps, in </a:t>
            </a:r>
            <a:r>
              <a:rPr lang="en-US" sz="1600" spc="-1" dirty="0" err="1">
                <a:solidFill>
                  <a:srgbClr val="FFFFFF"/>
                </a:solidFill>
                <a:effectLst>
                  <a:outerShdw blurRad="38100" dist="38100" dir="2700000" algn="tl">
                    <a:srgbClr val="000000">
                      <a:alpha val="43137"/>
                    </a:srgbClr>
                  </a:outerShdw>
                </a:effectLst>
                <a:uFill>
                  <a:solidFill>
                    <a:srgbClr val="FFFFFF"/>
                  </a:solidFill>
                </a:uFill>
              </a:rPr>
              <a:t>Luberon</a:t>
            </a:r>
            <a:r>
              <a:rPr lang="en-US" sz="1600" spc="-1" dirty="0">
                <a:solidFill>
                  <a:srgbClr val="FFFFFF"/>
                </a:solidFill>
                <a:effectLst>
                  <a:outerShdw blurRad="38100" dist="38100" dir="2700000" algn="tl">
                    <a:srgbClr val="000000">
                      <a:alpha val="43137"/>
                    </a:srgbClr>
                  </a:outerShdw>
                </a:effectLst>
                <a:uFill>
                  <a:solidFill>
                    <a:srgbClr val="FFFFFF"/>
                  </a:solidFill>
                </a:uFill>
              </a:rPr>
              <a:t> and in Calabria.</a:t>
            </a:r>
            <a:endParaRP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Tahoma"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Tahoma"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TotalTime>
  <Words>816</Words>
  <Application>Microsoft Office PowerPoint</Application>
  <PresentationFormat>On-screen Show (4:3)</PresentationFormat>
  <Paragraphs>98</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Great Controversy 4</vt:lpstr>
      <vt:lpstr>Church History-Prophecy of 7 Churches</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Controversy, Chapter 3</dc:title>
  <dc:creator>Andreas Dura</dc:creator>
  <dc:description>www.practicaprophetica.com</dc:description>
  <cp:lastModifiedBy>Frank Zimmerman</cp:lastModifiedBy>
  <cp:revision>42</cp:revision>
  <cp:lastPrinted>1601-01-01T00:00:00Z</cp:lastPrinted>
  <dcterms:created xsi:type="dcterms:W3CDTF">2004-04-06T03:44:28Z</dcterms:created>
  <dcterms:modified xsi:type="dcterms:W3CDTF">2015-10-31T07:28:34Z</dcterms:modified>
</cp:coreProperties>
</file>