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2"/>
  </p:notesMasterIdLst>
  <p:sldIdLst>
    <p:sldId id="263" r:id="rId2"/>
    <p:sldId id="257" r:id="rId3"/>
    <p:sldId id="258" r:id="rId4"/>
    <p:sldId id="259" r:id="rId5"/>
    <p:sldId id="260" r:id="rId6"/>
    <p:sldId id="261" r:id="rId7"/>
    <p:sldId id="262" r:id="rId8"/>
    <p:sldId id="264" r:id="rId9"/>
    <p:sldId id="265" r:id="rId10"/>
    <p:sldId id="266" r:id="rId11"/>
  </p:sldIdLst>
  <p:sldSz cx="9144000" cy="6858000" type="screen4x3"/>
  <p:notesSz cx="6858000" cy="9144000"/>
  <p:defaultTextStyle>
    <a:defPPr>
      <a:defRPr lang="en-GB"/>
    </a:defPPr>
    <a:lvl1pPr algn="l" defTabSz="457200" rtl="0" fontAlgn="base">
      <a:spcBef>
        <a:spcPct val="0"/>
      </a:spcBef>
      <a:spcAft>
        <a:spcPct val="0"/>
      </a:spcAft>
      <a:buClr>
        <a:srgbClr val="000000"/>
      </a:buClr>
      <a:buSzPct val="100000"/>
      <a:buFont typeface="Times New Roman" pitchFamily="16" charset="0"/>
      <a:defRPr kern="1200">
        <a:solidFill>
          <a:schemeClr val="bg1"/>
        </a:solidFill>
        <a:latin typeface="Arial" charset="0"/>
        <a:ea typeface="+mn-ea"/>
        <a:cs typeface="Tahoma" charset="0"/>
      </a:defRPr>
    </a:lvl1pPr>
    <a:lvl2pPr marL="742950" indent="-285750" algn="l" defTabSz="457200" rtl="0" fontAlgn="base">
      <a:spcBef>
        <a:spcPct val="0"/>
      </a:spcBef>
      <a:spcAft>
        <a:spcPct val="0"/>
      </a:spcAft>
      <a:buClr>
        <a:srgbClr val="000000"/>
      </a:buClr>
      <a:buSzPct val="100000"/>
      <a:buFont typeface="Times New Roman" pitchFamily="16" charset="0"/>
      <a:defRPr kern="1200">
        <a:solidFill>
          <a:schemeClr val="bg1"/>
        </a:solidFill>
        <a:latin typeface="Arial" charset="0"/>
        <a:ea typeface="+mn-ea"/>
        <a:cs typeface="Tahoma" charset="0"/>
      </a:defRPr>
    </a:lvl2pPr>
    <a:lvl3pPr marL="1143000" indent="-228600" algn="l" defTabSz="457200" rtl="0" fontAlgn="base">
      <a:spcBef>
        <a:spcPct val="0"/>
      </a:spcBef>
      <a:spcAft>
        <a:spcPct val="0"/>
      </a:spcAft>
      <a:buClr>
        <a:srgbClr val="000000"/>
      </a:buClr>
      <a:buSzPct val="100000"/>
      <a:buFont typeface="Times New Roman" pitchFamily="16" charset="0"/>
      <a:defRPr kern="1200">
        <a:solidFill>
          <a:schemeClr val="bg1"/>
        </a:solidFill>
        <a:latin typeface="Arial" charset="0"/>
        <a:ea typeface="+mn-ea"/>
        <a:cs typeface="Tahoma" charset="0"/>
      </a:defRPr>
    </a:lvl3pPr>
    <a:lvl4pPr marL="1600200" indent="-228600" algn="l" defTabSz="457200" rtl="0" fontAlgn="base">
      <a:spcBef>
        <a:spcPct val="0"/>
      </a:spcBef>
      <a:spcAft>
        <a:spcPct val="0"/>
      </a:spcAft>
      <a:buClr>
        <a:srgbClr val="000000"/>
      </a:buClr>
      <a:buSzPct val="100000"/>
      <a:buFont typeface="Times New Roman" pitchFamily="16" charset="0"/>
      <a:defRPr kern="1200">
        <a:solidFill>
          <a:schemeClr val="bg1"/>
        </a:solidFill>
        <a:latin typeface="Arial" charset="0"/>
        <a:ea typeface="+mn-ea"/>
        <a:cs typeface="Tahoma" charset="0"/>
      </a:defRPr>
    </a:lvl4pPr>
    <a:lvl5pPr marL="2057400" indent="-228600" algn="l" defTabSz="457200" rtl="0" fontAlgn="base">
      <a:spcBef>
        <a:spcPct val="0"/>
      </a:spcBef>
      <a:spcAft>
        <a:spcPct val="0"/>
      </a:spcAft>
      <a:buClr>
        <a:srgbClr val="000000"/>
      </a:buClr>
      <a:buSzPct val="100000"/>
      <a:buFont typeface="Times New Roman" pitchFamily="16" charset="0"/>
      <a:defRPr kern="1200">
        <a:solidFill>
          <a:schemeClr val="bg1"/>
        </a:solidFill>
        <a:latin typeface="Arial" charset="0"/>
        <a:ea typeface="+mn-ea"/>
        <a:cs typeface="Tahoma" charset="0"/>
      </a:defRPr>
    </a:lvl5pPr>
    <a:lvl6pPr marL="2286000" algn="l" defTabSz="914400" rtl="0" eaLnBrk="1" latinLnBrk="0" hangingPunct="1">
      <a:defRPr kern="1200">
        <a:solidFill>
          <a:schemeClr val="bg1"/>
        </a:solidFill>
        <a:latin typeface="Arial" charset="0"/>
        <a:ea typeface="+mn-ea"/>
        <a:cs typeface="Tahoma" charset="0"/>
      </a:defRPr>
    </a:lvl6pPr>
    <a:lvl7pPr marL="2743200" algn="l" defTabSz="914400" rtl="0" eaLnBrk="1" latinLnBrk="0" hangingPunct="1">
      <a:defRPr kern="1200">
        <a:solidFill>
          <a:schemeClr val="bg1"/>
        </a:solidFill>
        <a:latin typeface="Arial" charset="0"/>
        <a:ea typeface="+mn-ea"/>
        <a:cs typeface="Tahoma" charset="0"/>
      </a:defRPr>
    </a:lvl7pPr>
    <a:lvl8pPr marL="3200400" algn="l" defTabSz="914400" rtl="0" eaLnBrk="1" latinLnBrk="0" hangingPunct="1">
      <a:defRPr kern="1200">
        <a:solidFill>
          <a:schemeClr val="bg1"/>
        </a:solidFill>
        <a:latin typeface="Arial" charset="0"/>
        <a:ea typeface="+mn-ea"/>
        <a:cs typeface="Tahoma" charset="0"/>
      </a:defRPr>
    </a:lvl8pPr>
    <a:lvl9pPr marL="3657600" algn="l" defTabSz="914400" rtl="0" eaLnBrk="1" latinLnBrk="0" hangingPunct="1">
      <a:defRPr kern="1200">
        <a:solidFill>
          <a:schemeClr val="bg1"/>
        </a:solidFill>
        <a:latin typeface="Arial" charset="0"/>
        <a:ea typeface="+mn-ea"/>
        <a:cs typeface="Tahoma"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showPr>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6" d="100"/>
          <a:sy n="66" d="100"/>
        </p:scale>
        <p:origin x="-708" y="-102"/>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073" name="AutoShape 1"/>
          <p:cNvSpPr>
            <a:spLocks noChangeArrowheads="1"/>
          </p:cNvSpPr>
          <p:nvPr/>
        </p:nvSpPr>
        <p:spPr bwMode="auto">
          <a:xfrm>
            <a:off x="0" y="0"/>
            <a:ext cx="6858000" cy="9144000"/>
          </a:xfrm>
          <a:prstGeom prst="roundRect">
            <a:avLst>
              <a:gd name="adj" fmla="val 23"/>
            </a:avLst>
          </a:prstGeom>
          <a:solidFill>
            <a:srgbClr val="FFFFFF"/>
          </a:solidFill>
          <a:ln w="9525" cap="flat">
            <a:noFill/>
            <a:round/>
            <a:headEnd/>
            <a:tailEnd/>
          </a:ln>
          <a:effectLst/>
        </p:spPr>
        <p:txBody>
          <a:bodyPr wrap="none" anchor="ctr"/>
          <a:lstStyle/>
          <a:p>
            <a:pPr>
              <a:defRPr/>
            </a:pPr>
            <a:endParaRPr lang="en-US"/>
          </a:p>
        </p:txBody>
      </p:sp>
      <p:sp>
        <p:nvSpPr>
          <p:cNvPr id="3074" name="Rectangle 2"/>
          <p:cNvSpPr>
            <a:spLocks noGrp="1" noChangeArrowheads="1"/>
          </p:cNvSpPr>
          <p:nvPr>
            <p:ph type="hdr"/>
          </p:nvPr>
        </p:nvSpPr>
        <p:spPr bwMode="auto">
          <a:xfrm>
            <a:off x="0" y="0"/>
            <a:ext cx="2970213" cy="455613"/>
          </a:xfrm>
          <a:prstGeom prst="rect">
            <a:avLst/>
          </a:prstGeom>
          <a:noFill/>
          <a:ln w="9525" cap="flat">
            <a:noFill/>
            <a:round/>
            <a:headEnd/>
            <a:tailEnd/>
          </a:ln>
          <a:effectLst/>
        </p:spPr>
        <p:txBody>
          <a:bodyPr vert="horz" wrap="square" lIns="90000" tIns="46800" rIns="90000" bIns="46800" numCol="1" anchor="t" anchorCtr="0" compatLnSpc="1">
            <a:prstTxWarp prst="textNoShape">
              <a:avLst/>
            </a:prstTxWarp>
          </a:bodyPr>
          <a:lstStyle>
            <a:lvl1pPr marL="215900" indent="-215900">
              <a:buSzPct val="45000"/>
              <a:buFont typeface="Wingdings" charset="2"/>
              <a:buNone/>
              <a:tabLst>
                <a:tab pos="457200" algn="l"/>
                <a:tab pos="914400" algn="l"/>
                <a:tab pos="1371600" algn="l"/>
                <a:tab pos="1828800" algn="l"/>
                <a:tab pos="2286000" algn="l"/>
                <a:tab pos="2743200" algn="l"/>
              </a:tabLst>
              <a:defRPr sz="1200">
                <a:solidFill>
                  <a:srgbClr val="000000"/>
                </a:solidFill>
                <a:latin typeface="Times New Roman" pitchFamily="16" charset="0"/>
                <a:cs typeface="Segoe UI" charset="0"/>
              </a:defRPr>
            </a:lvl1pPr>
          </a:lstStyle>
          <a:p>
            <a:pPr>
              <a:defRPr/>
            </a:pPr>
            <a:endParaRPr lang="en-US"/>
          </a:p>
        </p:txBody>
      </p:sp>
      <p:sp>
        <p:nvSpPr>
          <p:cNvPr id="3075" name="Rectangle 3"/>
          <p:cNvSpPr>
            <a:spLocks noGrp="1" noChangeArrowheads="1"/>
          </p:cNvSpPr>
          <p:nvPr>
            <p:ph type="dt"/>
          </p:nvPr>
        </p:nvSpPr>
        <p:spPr bwMode="auto">
          <a:xfrm>
            <a:off x="3884613" y="0"/>
            <a:ext cx="2970212" cy="455613"/>
          </a:xfrm>
          <a:prstGeom prst="rect">
            <a:avLst/>
          </a:prstGeom>
          <a:noFill/>
          <a:ln w="9525" cap="flat">
            <a:noFill/>
            <a:round/>
            <a:headEnd/>
            <a:tailEnd/>
          </a:ln>
          <a:effectLst/>
        </p:spPr>
        <p:txBody>
          <a:bodyPr vert="horz" wrap="square" lIns="90000" tIns="46800" rIns="90000" bIns="46800" numCol="1" anchor="t" anchorCtr="0" compatLnSpc="1">
            <a:prstTxWarp prst="textNoShape">
              <a:avLst/>
            </a:prstTxWarp>
          </a:bodyPr>
          <a:lstStyle>
            <a:lvl1pPr marL="215900" indent="-215900" algn="r">
              <a:buSzPct val="45000"/>
              <a:buFont typeface="Wingdings" charset="2"/>
              <a:buNone/>
              <a:tabLst>
                <a:tab pos="457200" algn="l"/>
                <a:tab pos="914400" algn="l"/>
                <a:tab pos="1371600" algn="l"/>
                <a:tab pos="1828800" algn="l"/>
                <a:tab pos="2286000" algn="l"/>
                <a:tab pos="2743200" algn="l"/>
              </a:tabLst>
              <a:defRPr sz="1200">
                <a:solidFill>
                  <a:srgbClr val="000000"/>
                </a:solidFill>
                <a:latin typeface="Times New Roman" pitchFamily="16" charset="0"/>
                <a:cs typeface="Segoe UI" charset="0"/>
              </a:defRPr>
            </a:lvl1pPr>
          </a:lstStyle>
          <a:p>
            <a:pPr>
              <a:defRPr/>
            </a:pPr>
            <a:endParaRPr lang="en-US"/>
          </a:p>
        </p:txBody>
      </p:sp>
      <p:sp>
        <p:nvSpPr>
          <p:cNvPr id="9221" name="Rectangle 4"/>
          <p:cNvSpPr>
            <a:spLocks noGrp="1" noRot="1" noChangeAspect="1" noChangeArrowheads="1"/>
          </p:cNvSpPr>
          <p:nvPr>
            <p:ph type="sldImg"/>
          </p:nvPr>
        </p:nvSpPr>
        <p:spPr bwMode="auto">
          <a:xfrm>
            <a:off x="1143000" y="685800"/>
            <a:ext cx="4570413" cy="3427413"/>
          </a:xfrm>
          <a:prstGeom prst="rect">
            <a:avLst/>
          </a:prstGeom>
          <a:noFill/>
          <a:ln w="9525">
            <a:noFill/>
            <a:round/>
            <a:headEnd/>
            <a:tailEnd/>
          </a:ln>
        </p:spPr>
      </p:sp>
      <p:sp>
        <p:nvSpPr>
          <p:cNvPr id="3077" name="Rectangle 5"/>
          <p:cNvSpPr>
            <a:spLocks noGrp="1" noChangeArrowheads="1"/>
          </p:cNvSpPr>
          <p:nvPr>
            <p:ph type="body"/>
          </p:nvPr>
        </p:nvSpPr>
        <p:spPr bwMode="auto">
          <a:xfrm>
            <a:off x="685800" y="4343400"/>
            <a:ext cx="5484813" cy="4113213"/>
          </a:xfrm>
          <a:prstGeom prst="rect">
            <a:avLst/>
          </a:prstGeom>
          <a:noFill/>
          <a:ln w="9525" cap="flat">
            <a:noFill/>
            <a:round/>
            <a:headEnd/>
            <a:tailEnd/>
          </a:ln>
          <a:effectLst/>
        </p:spPr>
        <p:txBody>
          <a:bodyPr vert="horz" wrap="square" lIns="0" tIns="0" rIns="0" bIns="0" numCol="1" anchor="t" anchorCtr="0" compatLnSpc="1">
            <a:prstTxWarp prst="textNoShape">
              <a:avLst/>
            </a:prstTxWarp>
          </a:bodyPr>
          <a:lstStyle/>
          <a:p>
            <a:pPr lvl="0"/>
            <a:endParaRPr lang="en-US" noProof="0" smtClean="0"/>
          </a:p>
        </p:txBody>
      </p:sp>
      <p:sp>
        <p:nvSpPr>
          <p:cNvPr id="3078" name="Rectangle 6"/>
          <p:cNvSpPr>
            <a:spLocks noGrp="1" noChangeArrowheads="1"/>
          </p:cNvSpPr>
          <p:nvPr>
            <p:ph type="ftr"/>
          </p:nvPr>
        </p:nvSpPr>
        <p:spPr bwMode="auto">
          <a:xfrm>
            <a:off x="0" y="8685213"/>
            <a:ext cx="2970213" cy="455612"/>
          </a:xfrm>
          <a:prstGeom prst="rect">
            <a:avLst/>
          </a:prstGeom>
          <a:noFill/>
          <a:ln w="9525" cap="flat">
            <a:noFill/>
            <a:round/>
            <a:headEnd/>
            <a:tailEnd/>
          </a:ln>
          <a:effectLst/>
        </p:spPr>
        <p:txBody>
          <a:bodyPr vert="horz" wrap="square" lIns="90000" tIns="46800" rIns="90000" bIns="46800" numCol="1" anchor="b" anchorCtr="0" compatLnSpc="1">
            <a:prstTxWarp prst="textNoShape">
              <a:avLst/>
            </a:prstTxWarp>
          </a:bodyPr>
          <a:lstStyle>
            <a:lvl1pPr marL="215900" indent="-215900">
              <a:buSzPct val="45000"/>
              <a:buFont typeface="Wingdings" charset="2"/>
              <a:buNone/>
              <a:tabLst>
                <a:tab pos="457200" algn="l"/>
                <a:tab pos="914400" algn="l"/>
                <a:tab pos="1371600" algn="l"/>
                <a:tab pos="1828800" algn="l"/>
                <a:tab pos="2286000" algn="l"/>
                <a:tab pos="2743200" algn="l"/>
              </a:tabLst>
              <a:defRPr sz="1200">
                <a:solidFill>
                  <a:srgbClr val="000000"/>
                </a:solidFill>
                <a:latin typeface="Times New Roman" pitchFamily="16" charset="0"/>
                <a:cs typeface="Segoe UI" charset="0"/>
              </a:defRPr>
            </a:lvl1pPr>
          </a:lstStyle>
          <a:p>
            <a:pPr>
              <a:defRPr/>
            </a:pPr>
            <a:endParaRPr lang="en-US"/>
          </a:p>
        </p:txBody>
      </p:sp>
      <p:sp>
        <p:nvSpPr>
          <p:cNvPr id="3079" name="Rectangle 7"/>
          <p:cNvSpPr>
            <a:spLocks noGrp="1" noChangeArrowheads="1"/>
          </p:cNvSpPr>
          <p:nvPr>
            <p:ph type="sldNum"/>
          </p:nvPr>
        </p:nvSpPr>
        <p:spPr bwMode="auto">
          <a:xfrm>
            <a:off x="3884613" y="8685213"/>
            <a:ext cx="2970212" cy="455612"/>
          </a:xfrm>
          <a:prstGeom prst="rect">
            <a:avLst/>
          </a:prstGeom>
          <a:noFill/>
          <a:ln w="9525" cap="flat">
            <a:noFill/>
            <a:round/>
            <a:headEnd/>
            <a:tailEnd/>
          </a:ln>
          <a:effectLst/>
        </p:spPr>
        <p:txBody>
          <a:bodyPr vert="horz" wrap="square" lIns="90000" tIns="46800" rIns="90000" bIns="46800" numCol="1" anchor="b" anchorCtr="0" compatLnSpc="1">
            <a:prstTxWarp prst="textNoShape">
              <a:avLst/>
            </a:prstTxWarp>
          </a:bodyPr>
          <a:lstStyle>
            <a:lvl1pPr marL="215900" indent="-215900" algn="r">
              <a:buSzPct val="45000"/>
              <a:buFont typeface="Wingdings" charset="2"/>
              <a:buNone/>
              <a:tabLst>
                <a:tab pos="457200" algn="l"/>
                <a:tab pos="914400" algn="l"/>
                <a:tab pos="1371600" algn="l"/>
                <a:tab pos="1828800" algn="l"/>
                <a:tab pos="2286000" algn="l"/>
                <a:tab pos="2743200" algn="l"/>
              </a:tabLst>
              <a:defRPr sz="1200">
                <a:solidFill>
                  <a:srgbClr val="000000"/>
                </a:solidFill>
                <a:latin typeface="Times New Roman" pitchFamily="16" charset="0"/>
                <a:cs typeface="Segoe UI" charset="0"/>
              </a:defRPr>
            </a:lvl1pPr>
          </a:lstStyle>
          <a:p>
            <a:pPr>
              <a:defRPr/>
            </a:pPr>
            <a:fld id="{44F22D5E-8673-4888-8D83-725C525DBA2F}"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defTabSz="457200"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57200"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57200"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57200"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57200"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42" name="Rectangle 7"/>
          <p:cNvSpPr>
            <a:spLocks noGrp="1" noChangeArrowheads="1"/>
          </p:cNvSpPr>
          <p:nvPr>
            <p:ph type="sldNum" sz="quarter"/>
          </p:nvPr>
        </p:nvSpPr>
        <p:spPr>
          <a:noFill/>
          <a:ln/>
        </p:spPr>
        <p:txBody>
          <a:bodyPr/>
          <a:lstStyle/>
          <a:p>
            <a:fld id="{00F50779-78EC-4A85-975F-E9F9D80A415F}" type="slidenum">
              <a:rPr lang="en-US" smtClean="0"/>
              <a:pPr/>
              <a:t>1</a:t>
            </a:fld>
            <a:endParaRPr lang="en-US" smtClean="0"/>
          </a:p>
        </p:txBody>
      </p:sp>
      <p:sp>
        <p:nvSpPr>
          <p:cNvPr id="10243" name="Rectangle 1"/>
          <p:cNvSpPr>
            <a:spLocks noGrp="1" noRot="1" noChangeAspect="1" noChangeArrowheads="1" noTextEdit="1"/>
          </p:cNvSpPr>
          <p:nvPr>
            <p:ph type="sldImg"/>
          </p:nvPr>
        </p:nvSpPr>
        <p:spPr>
          <a:xfrm>
            <a:off x="1143000" y="685800"/>
            <a:ext cx="4572000" cy="3429000"/>
          </a:xfrm>
          <a:solidFill>
            <a:srgbClr val="FFFFFF"/>
          </a:solidFill>
          <a:ln>
            <a:solidFill>
              <a:srgbClr val="000000"/>
            </a:solidFill>
            <a:miter lim="800000"/>
          </a:ln>
        </p:spPr>
      </p:sp>
      <p:sp>
        <p:nvSpPr>
          <p:cNvPr id="10244" name="Rectangle 2"/>
          <p:cNvSpPr>
            <a:spLocks noGrp="1" noChangeArrowheads="1"/>
          </p:cNvSpPr>
          <p:nvPr>
            <p:ph type="body" idx="1"/>
          </p:nvPr>
        </p:nvSpPr>
        <p:spPr>
          <a:xfrm>
            <a:off x="685800" y="4343400"/>
            <a:ext cx="5486400" cy="4114800"/>
          </a:xfrm>
          <a:noFill/>
          <a:ln/>
        </p:spPr>
        <p:txBody>
          <a:bodyPr wrap="none" anchor="ctr"/>
          <a:lstStyle/>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266" name="Rectangle 7"/>
          <p:cNvSpPr>
            <a:spLocks noGrp="1" noChangeArrowheads="1"/>
          </p:cNvSpPr>
          <p:nvPr>
            <p:ph type="sldNum" sz="quarter"/>
          </p:nvPr>
        </p:nvSpPr>
        <p:spPr>
          <a:noFill/>
          <a:ln/>
        </p:spPr>
        <p:txBody>
          <a:bodyPr/>
          <a:lstStyle/>
          <a:p>
            <a:fld id="{67EE9B6A-5B7A-4430-9E1A-610914F6EF60}" type="slidenum">
              <a:rPr lang="en-US" smtClean="0"/>
              <a:pPr/>
              <a:t>2</a:t>
            </a:fld>
            <a:endParaRPr lang="en-US" smtClean="0"/>
          </a:p>
        </p:txBody>
      </p:sp>
      <p:sp>
        <p:nvSpPr>
          <p:cNvPr id="11267" name="Rectangle 1"/>
          <p:cNvSpPr>
            <a:spLocks noGrp="1" noRot="1" noChangeAspect="1" noChangeArrowheads="1" noTextEdit="1"/>
          </p:cNvSpPr>
          <p:nvPr>
            <p:ph type="sldImg"/>
          </p:nvPr>
        </p:nvSpPr>
        <p:spPr>
          <a:xfrm>
            <a:off x="1143000" y="685800"/>
            <a:ext cx="4572000" cy="3429000"/>
          </a:xfrm>
          <a:solidFill>
            <a:srgbClr val="FFFFFF"/>
          </a:solidFill>
          <a:ln>
            <a:solidFill>
              <a:srgbClr val="000000"/>
            </a:solidFill>
            <a:miter lim="800000"/>
          </a:ln>
        </p:spPr>
      </p:sp>
      <p:sp>
        <p:nvSpPr>
          <p:cNvPr id="11268" name="Rectangle 2"/>
          <p:cNvSpPr>
            <a:spLocks noGrp="1" noChangeArrowheads="1"/>
          </p:cNvSpPr>
          <p:nvPr>
            <p:ph type="body" idx="1"/>
          </p:nvPr>
        </p:nvSpPr>
        <p:spPr>
          <a:xfrm>
            <a:off x="685800" y="4343400"/>
            <a:ext cx="5486400" cy="4114800"/>
          </a:xfrm>
          <a:noFill/>
          <a:ln/>
        </p:spPr>
        <p:txBody>
          <a:bodyPr wrap="none" anchor="ctr"/>
          <a:lstStyle/>
          <a:p>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2290" name="Rectangle 7"/>
          <p:cNvSpPr>
            <a:spLocks noGrp="1" noChangeArrowheads="1"/>
          </p:cNvSpPr>
          <p:nvPr>
            <p:ph type="sldNum" sz="quarter"/>
          </p:nvPr>
        </p:nvSpPr>
        <p:spPr>
          <a:noFill/>
          <a:ln/>
        </p:spPr>
        <p:txBody>
          <a:bodyPr/>
          <a:lstStyle/>
          <a:p>
            <a:fld id="{8D72628A-9FD0-4D2E-A11D-C19153788435}" type="slidenum">
              <a:rPr lang="en-US" smtClean="0"/>
              <a:pPr/>
              <a:t>3</a:t>
            </a:fld>
            <a:endParaRPr lang="en-US" smtClean="0"/>
          </a:p>
        </p:txBody>
      </p:sp>
      <p:sp>
        <p:nvSpPr>
          <p:cNvPr id="12291" name="Rectangle 1"/>
          <p:cNvSpPr>
            <a:spLocks noGrp="1" noRot="1" noChangeAspect="1" noChangeArrowheads="1" noTextEdit="1"/>
          </p:cNvSpPr>
          <p:nvPr>
            <p:ph type="sldImg"/>
          </p:nvPr>
        </p:nvSpPr>
        <p:spPr>
          <a:xfrm>
            <a:off x="1143000" y="685800"/>
            <a:ext cx="4572000" cy="3429000"/>
          </a:xfrm>
          <a:solidFill>
            <a:srgbClr val="FFFFFF"/>
          </a:solidFill>
          <a:ln>
            <a:solidFill>
              <a:srgbClr val="000000"/>
            </a:solidFill>
            <a:miter lim="800000"/>
          </a:ln>
        </p:spPr>
      </p:sp>
      <p:sp>
        <p:nvSpPr>
          <p:cNvPr id="12292" name="Rectangle 2"/>
          <p:cNvSpPr>
            <a:spLocks noGrp="1" noChangeArrowheads="1"/>
          </p:cNvSpPr>
          <p:nvPr>
            <p:ph type="body" idx="1"/>
          </p:nvPr>
        </p:nvSpPr>
        <p:spPr>
          <a:xfrm>
            <a:off x="685800" y="4343400"/>
            <a:ext cx="5486400" cy="4114800"/>
          </a:xfrm>
          <a:noFill/>
          <a:ln/>
        </p:spPr>
        <p:txBody>
          <a:bodyPr wrap="none" anchor="ctr"/>
          <a:lstStyle/>
          <a:p>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3314" name="Rectangle 7"/>
          <p:cNvSpPr>
            <a:spLocks noGrp="1" noChangeArrowheads="1"/>
          </p:cNvSpPr>
          <p:nvPr>
            <p:ph type="sldNum" sz="quarter"/>
          </p:nvPr>
        </p:nvSpPr>
        <p:spPr>
          <a:noFill/>
          <a:ln/>
        </p:spPr>
        <p:txBody>
          <a:bodyPr/>
          <a:lstStyle/>
          <a:p>
            <a:fld id="{40E854E6-F00B-44D9-9149-FE4D1EB332AC}" type="slidenum">
              <a:rPr lang="en-US" smtClean="0"/>
              <a:pPr/>
              <a:t>4</a:t>
            </a:fld>
            <a:endParaRPr lang="en-US" smtClean="0"/>
          </a:p>
        </p:txBody>
      </p:sp>
      <p:sp>
        <p:nvSpPr>
          <p:cNvPr id="13315" name="Rectangle 1"/>
          <p:cNvSpPr>
            <a:spLocks noGrp="1" noRot="1" noChangeAspect="1" noChangeArrowheads="1" noTextEdit="1"/>
          </p:cNvSpPr>
          <p:nvPr>
            <p:ph type="sldImg"/>
          </p:nvPr>
        </p:nvSpPr>
        <p:spPr>
          <a:xfrm>
            <a:off x="1143000" y="685800"/>
            <a:ext cx="4572000" cy="3429000"/>
          </a:xfrm>
          <a:solidFill>
            <a:srgbClr val="FFFFFF"/>
          </a:solidFill>
          <a:ln>
            <a:solidFill>
              <a:srgbClr val="000000"/>
            </a:solidFill>
            <a:miter lim="800000"/>
          </a:ln>
        </p:spPr>
      </p:sp>
      <p:sp>
        <p:nvSpPr>
          <p:cNvPr id="13316" name="Rectangle 2"/>
          <p:cNvSpPr>
            <a:spLocks noGrp="1" noChangeArrowheads="1"/>
          </p:cNvSpPr>
          <p:nvPr>
            <p:ph type="body" idx="1"/>
          </p:nvPr>
        </p:nvSpPr>
        <p:spPr>
          <a:xfrm>
            <a:off x="685800" y="4343400"/>
            <a:ext cx="5486400" cy="4114800"/>
          </a:xfrm>
          <a:noFill/>
          <a:ln/>
        </p:spPr>
        <p:txBody>
          <a:bodyPr wrap="none" anchor="ctr"/>
          <a:lstStyle/>
          <a:p>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4338" name="Rectangle 7"/>
          <p:cNvSpPr>
            <a:spLocks noGrp="1" noChangeArrowheads="1"/>
          </p:cNvSpPr>
          <p:nvPr>
            <p:ph type="sldNum" sz="quarter"/>
          </p:nvPr>
        </p:nvSpPr>
        <p:spPr>
          <a:noFill/>
          <a:ln/>
        </p:spPr>
        <p:txBody>
          <a:bodyPr/>
          <a:lstStyle/>
          <a:p>
            <a:fld id="{45A7AABB-7ECF-4449-9AE8-07A85DBEF26F}" type="slidenum">
              <a:rPr lang="en-US" smtClean="0"/>
              <a:pPr/>
              <a:t>5</a:t>
            </a:fld>
            <a:endParaRPr lang="en-US" smtClean="0"/>
          </a:p>
        </p:txBody>
      </p:sp>
      <p:sp>
        <p:nvSpPr>
          <p:cNvPr id="14339" name="Rectangle 1"/>
          <p:cNvSpPr>
            <a:spLocks noGrp="1" noRot="1" noChangeAspect="1" noChangeArrowheads="1" noTextEdit="1"/>
          </p:cNvSpPr>
          <p:nvPr>
            <p:ph type="sldImg"/>
          </p:nvPr>
        </p:nvSpPr>
        <p:spPr>
          <a:xfrm>
            <a:off x="1143000" y="685800"/>
            <a:ext cx="4572000" cy="3429000"/>
          </a:xfrm>
          <a:solidFill>
            <a:srgbClr val="FFFFFF"/>
          </a:solidFill>
          <a:ln>
            <a:solidFill>
              <a:srgbClr val="000000"/>
            </a:solidFill>
            <a:miter lim="800000"/>
          </a:ln>
        </p:spPr>
      </p:sp>
      <p:sp>
        <p:nvSpPr>
          <p:cNvPr id="14340" name="Rectangle 2"/>
          <p:cNvSpPr>
            <a:spLocks noGrp="1" noChangeArrowheads="1"/>
          </p:cNvSpPr>
          <p:nvPr>
            <p:ph type="body" idx="1"/>
          </p:nvPr>
        </p:nvSpPr>
        <p:spPr>
          <a:xfrm>
            <a:off x="685800" y="4343400"/>
            <a:ext cx="5486400" cy="4114800"/>
          </a:xfrm>
          <a:noFill/>
          <a:ln/>
        </p:spPr>
        <p:txBody>
          <a:bodyPr wrap="none" anchor="ctr"/>
          <a:lstStyle/>
          <a:p>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5362" name="Rectangle 7"/>
          <p:cNvSpPr>
            <a:spLocks noGrp="1" noChangeArrowheads="1"/>
          </p:cNvSpPr>
          <p:nvPr>
            <p:ph type="sldNum" sz="quarter"/>
          </p:nvPr>
        </p:nvSpPr>
        <p:spPr>
          <a:noFill/>
          <a:ln/>
        </p:spPr>
        <p:txBody>
          <a:bodyPr/>
          <a:lstStyle/>
          <a:p>
            <a:fld id="{43E6C679-BAA4-4581-AA67-291DACADAD3D}" type="slidenum">
              <a:rPr lang="en-US" smtClean="0"/>
              <a:pPr/>
              <a:t>6</a:t>
            </a:fld>
            <a:endParaRPr lang="en-US" smtClean="0"/>
          </a:p>
        </p:txBody>
      </p:sp>
      <p:sp>
        <p:nvSpPr>
          <p:cNvPr id="15363" name="Rectangle 1"/>
          <p:cNvSpPr>
            <a:spLocks noGrp="1" noRot="1" noChangeAspect="1" noChangeArrowheads="1" noTextEdit="1"/>
          </p:cNvSpPr>
          <p:nvPr>
            <p:ph type="sldImg"/>
          </p:nvPr>
        </p:nvSpPr>
        <p:spPr>
          <a:xfrm>
            <a:off x="1143000" y="685800"/>
            <a:ext cx="4572000" cy="3429000"/>
          </a:xfrm>
          <a:solidFill>
            <a:srgbClr val="FFFFFF"/>
          </a:solidFill>
          <a:ln>
            <a:solidFill>
              <a:srgbClr val="000000"/>
            </a:solidFill>
            <a:miter lim="800000"/>
          </a:ln>
        </p:spPr>
      </p:sp>
      <p:sp>
        <p:nvSpPr>
          <p:cNvPr id="15364" name="Rectangle 2"/>
          <p:cNvSpPr>
            <a:spLocks noGrp="1" noChangeArrowheads="1"/>
          </p:cNvSpPr>
          <p:nvPr>
            <p:ph type="body" idx="1"/>
          </p:nvPr>
        </p:nvSpPr>
        <p:spPr>
          <a:xfrm>
            <a:off x="685800" y="4343400"/>
            <a:ext cx="5486400" cy="4114800"/>
          </a:xfrm>
          <a:noFill/>
          <a:ln/>
        </p:spPr>
        <p:txBody>
          <a:bodyPr wrap="none" anchor="ctr"/>
          <a:lstStyle/>
          <a:p>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6386" name="Rectangle 7"/>
          <p:cNvSpPr>
            <a:spLocks noGrp="1" noChangeArrowheads="1"/>
          </p:cNvSpPr>
          <p:nvPr>
            <p:ph type="sldNum" sz="quarter"/>
          </p:nvPr>
        </p:nvSpPr>
        <p:spPr>
          <a:noFill/>
          <a:ln/>
        </p:spPr>
        <p:txBody>
          <a:bodyPr/>
          <a:lstStyle/>
          <a:p>
            <a:fld id="{0DED07B1-3993-4B1A-96D4-194E80155D28}" type="slidenum">
              <a:rPr lang="en-US" smtClean="0"/>
              <a:pPr/>
              <a:t>7</a:t>
            </a:fld>
            <a:endParaRPr lang="en-US" smtClean="0"/>
          </a:p>
        </p:txBody>
      </p:sp>
      <p:sp>
        <p:nvSpPr>
          <p:cNvPr id="16387" name="Rectangle 1"/>
          <p:cNvSpPr>
            <a:spLocks noGrp="1" noRot="1" noChangeAspect="1" noChangeArrowheads="1" noTextEdit="1"/>
          </p:cNvSpPr>
          <p:nvPr>
            <p:ph type="sldImg"/>
          </p:nvPr>
        </p:nvSpPr>
        <p:spPr>
          <a:xfrm>
            <a:off x="1143000" y="685800"/>
            <a:ext cx="4572000" cy="3429000"/>
          </a:xfrm>
          <a:solidFill>
            <a:srgbClr val="FFFFFF"/>
          </a:solidFill>
          <a:ln>
            <a:solidFill>
              <a:srgbClr val="000000"/>
            </a:solidFill>
            <a:miter lim="800000"/>
          </a:ln>
        </p:spPr>
      </p:sp>
      <p:sp>
        <p:nvSpPr>
          <p:cNvPr id="16388" name="Rectangle 2"/>
          <p:cNvSpPr>
            <a:spLocks noGrp="1" noChangeArrowheads="1"/>
          </p:cNvSpPr>
          <p:nvPr>
            <p:ph type="body" idx="1"/>
          </p:nvPr>
        </p:nvSpPr>
        <p:spPr>
          <a:xfrm>
            <a:off x="685800" y="4343400"/>
            <a:ext cx="5486400" cy="4114800"/>
          </a:xfrm>
          <a:noFill/>
          <a:ln/>
        </p:spPr>
        <p:txBody>
          <a:bodyPr wrap="none" anchor="ctr"/>
          <a:lstStyle/>
          <a:p>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217"/>
          <p:cNvSpPr>
            <a:spLocks noGrp="1" noChangeArrowheads="1"/>
          </p:cNvSpPr>
          <p:nvPr>
            <p:ph type="sldNum" idx="10"/>
          </p:nvPr>
        </p:nvSpPr>
        <p:spPr>
          <a:ln/>
        </p:spPr>
        <p:txBody>
          <a:bodyPr/>
          <a:lstStyle>
            <a:lvl1pPr>
              <a:defRPr/>
            </a:lvl1pPr>
          </a:lstStyle>
          <a:p>
            <a:pPr>
              <a:defRPr/>
            </a:pPr>
            <a:fld id="{F71AB7AE-02F1-4ED8-A076-A810ED23EAD8}" type="slidenum">
              <a:rPr lang="en-US"/>
              <a:pPr>
                <a:defRPr/>
              </a:pPr>
              <a:t>‹#›</a:t>
            </a:fld>
            <a:endParaRPr lang="en-US"/>
          </a:p>
        </p:txBody>
      </p:sp>
      <p:sp>
        <p:nvSpPr>
          <p:cNvPr id="5" name="Rectangle 218"/>
          <p:cNvSpPr>
            <a:spLocks noGrp="1" noChangeArrowheads="1"/>
          </p:cNvSpPr>
          <p:nvPr>
            <p:ph type="dt" idx="11"/>
          </p:nvPr>
        </p:nvSpPr>
        <p:spPr>
          <a:ln/>
        </p:spPr>
        <p:txBody>
          <a:bodyPr/>
          <a:lstStyle>
            <a:lvl1pPr>
              <a:defRPr/>
            </a:lvl1pPr>
          </a:lstStyle>
          <a:p>
            <a:pPr>
              <a:defRPr/>
            </a:pPr>
            <a:endParaRPr lang="de-DE"/>
          </a:p>
        </p:txBody>
      </p:sp>
      <p:sp>
        <p:nvSpPr>
          <p:cNvPr id="6" name="Rectangle 219"/>
          <p:cNvSpPr>
            <a:spLocks noGrp="1" noChangeArrowheads="1"/>
          </p:cNvSpPr>
          <p:nvPr>
            <p:ph type="ftr" idx="12"/>
          </p:nvPr>
        </p:nvSpPr>
        <p:spPr>
          <a:ln/>
        </p:spPr>
        <p:txBody>
          <a:bodyPr/>
          <a:lstStyle>
            <a:lvl1pPr>
              <a:defRPr/>
            </a:lvl1pPr>
          </a:lstStyle>
          <a:p>
            <a:pPr>
              <a:defRPr/>
            </a:pP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217"/>
          <p:cNvSpPr>
            <a:spLocks noGrp="1" noChangeArrowheads="1"/>
          </p:cNvSpPr>
          <p:nvPr>
            <p:ph type="sldNum" idx="10"/>
          </p:nvPr>
        </p:nvSpPr>
        <p:spPr>
          <a:ln/>
        </p:spPr>
        <p:txBody>
          <a:bodyPr/>
          <a:lstStyle>
            <a:lvl1pPr>
              <a:defRPr/>
            </a:lvl1pPr>
          </a:lstStyle>
          <a:p>
            <a:pPr>
              <a:defRPr/>
            </a:pPr>
            <a:fld id="{8D7D39A2-61A8-4974-A641-EB3001B2E34A}" type="slidenum">
              <a:rPr lang="en-US"/>
              <a:pPr>
                <a:defRPr/>
              </a:pPr>
              <a:t>‹#›</a:t>
            </a:fld>
            <a:endParaRPr lang="en-US"/>
          </a:p>
        </p:txBody>
      </p:sp>
      <p:sp>
        <p:nvSpPr>
          <p:cNvPr id="5" name="Rectangle 218"/>
          <p:cNvSpPr>
            <a:spLocks noGrp="1" noChangeArrowheads="1"/>
          </p:cNvSpPr>
          <p:nvPr>
            <p:ph type="dt" idx="11"/>
          </p:nvPr>
        </p:nvSpPr>
        <p:spPr>
          <a:ln/>
        </p:spPr>
        <p:txBody>
          <a:bodyPr/>
          <a:lstStyle>
            <a:lvl1pPr>
              <a:defRPr/>
            </a:lvl1pPr>
          </a:lstStyle>
          <a:p>
            <a:pPr>
              <a:defRPr/>
            </a:pPr>
            <a:endParaRPr lang="de-DE"/>
          </a:p>
        </p:txBody>
      </p:sp>
      <p:sp>
        <p:nvSpPr>
          <p:cNvPr id="6" name="Rectangle 219"/>
          <p:cNvSpPr>
            <a:spLocks noGrp="1" noChangeArrowheads="1"/>
          </p:cNvSpPr>
          <p:nvPr>
            <p:ph type="ftr" idx="12"/>
          </p:nvPr>
        </p:nvSpPr>
        <p:spPr>
          <a:ln/>
        </p:spPr>
        <p:txBody>
          <a:bodyPr/>
          <a:lstStyle>
            <a:lvl1pPr>
              <a:defRPr/>
            </a:lvl1pPr>
          </a:lstStyle>
          <a:p>
            <a:pPr>
              <a:defRPr/>
            </a:pPr>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5813" cy="585787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787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217"/>
          <p:cNvSpPr>
            <a:spLocks noGrp="1" noChangeArrowheads="1"/>
          </p:cNvSpPr>
          <p:nvPr>
            <p:ph type="sldNum" idx="10"/>
          </p:nvPr>
        </p:nvSpPr>
        <p:spPr>
          <a:ln/>
        </p:spPr>
        <p:txBody>
          <a:bodyPr/>
          <a:lstStyle>
            <a:lvl1pPr>
              <a:defRPr/>
            </a:lvl1pPr>
          </a:lstStyle>
          <a:p>
            <a:pPr>
              <a:defRPr/>
            </a:pPr>
            <a:fld id="{FAA9D701-C9E7-470D-8966-5F5873D84244}" type="slidenum">
              <a:rPr lang="en-US"/>
              <a:pPr>
                <a:defRPr/>
              </a:pPr>
              <a:t>‹#›</a:t>
            </a:fld>
            <a:endParaRPr lang="en-US"/>
          </a:p>
        </p:txBody>
      </p:sp>
      <p:sp>
        <p:nvSpPr>
          <p:cNvPr id="5" name="Rectangle 218"/>
          <p:cNvSpPr>
            <a:spLocks noGrp="1" noChangeArrowheads="1"/>
          </p:cNvSpPr>
          <p:nvPr>
            <p:ph type="dt" idx="11"/>
          </p:nvPr>
        </p:nvSpPr>
        <p:spPr>
          <a:ln/>
        </p:spPr>
        <p:txBody>
          <a:bodyPr/>
          <a:lstStyle>
            <a:lvl1pPr>
              <a:defRPr/>
            </a:lvl1pPr>
          </a:lstStyle>
          <a:p>
            <a:pPr>
              <a:defRPr/>
            </a:pPr>
            <a:endParaRPr lang="de-DE"/>
          </a:p>
        </p:txBody>
      </p:sp>
      <p:sp>
        <p:nvSpPr>
          <p:cNvPr id="6" name="Rectangle 219"/>
          <p:cNvSpPr>
            <a:spLocks noGrp="1" noChangeArrowheads="1"/>
          </p:cNvSpPr>
          <p:nvPr>
            <p:ph type="ftr" idx="12"/>
          </p:nvPr>
        </p:nvSpPr>
        <p:spPr>
          <a:ln/>
        </p:spPr>
        <p:txBody>
          <a:bodyPr/>
          <a:lstStyle>
            <a:lvl1pPr>
              <a:defRPr/>
            </a:lvl1pPr>
          </a:lstStyle>
          <a:p>
            <a:pPr>
              <a:defRPr/>
            </a:pP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217"/>
          <p:cNvSpPr>
            <a:spLocks noGrp="1" noChangeArrowheads="1"/>
          </p:cNvSpPr>
          <p:nvPr>
            <p:ph type="sldNum" idx="10"/>
          </p:nvPr>
        </p:nvSpPr>
        <p:spPr>
          <a:ln/>
        </p:spPr>
        <p:txBody>
          <a:bodyPr/>
          <a:lstStyle>
            <a:lvl1pPr>
              <a:defRPr/>
            </a:lvl1pPr>
          </a:lstStyle>
          <a:p>
            <a:pPr>
              <a:defRPr/>
            </a:pPr>
            <a:fld id="{9B227D17-4F49-4BCC-8A75-92229D6B6CAF}" type="slidenum">
              <a:rPr lang="en-US"/>
              <a:pPr>
                <a:defRPr/>
              </a:pPr>
              <a:t>‹#›</a:t>
            </a:fld>
            <a:endParaRPr lang="en-US"/>
          </a:p>
        </p:txBody>
      </p:sp>
      <p:sp>
        <p:nvSpPr>
          <p:cNvPr id="5" name="Rectangle 218"/>
          <p:cNvSpPr>
            <a:spLocks noGrp="1" noChangeArrowheads="1"/>
          </p:cNvSpPr>
          <p:nvPr>
            <p:ph type="dt" idx="11"/>
          </p:nvPr>
        </p:nvSpPr>
        <p:spPr>
          <a:ln/>
        </p:spPr>
        <p:txBody>
          <a:bodyPr/>
          <a:lstStyle>
            <a:lvl1pPr>
              <a:defRPr/>
            </a:lvl1pPr>
          </a:lstStyle>
          <a:p>
            <a:pPr>
              <a:defRPr/>
            </a:pPr>
            <a:endParaRPr lang="de-DE"/>
          </a:p>
        </p:txBody>
      </p:sp>
      <p:sp>
        <p:nvSpPr>
          <p:cNvPr id="6" name="Rectangle 219"/>
          <p:cNvSpPr>
            <a:spLocks noGrp="1" noChangeArrowheads="1"/>
          </p:cNvSpPr>
          <p:nvPr>
            <p:ph type="ftr" idx="12"/>
          </p:nvPr>
        </p:nvSpPr>
        <p:spPr>
          <a:ln/>
        </p:spPr>
        <p:txBody>
          <a:bodyPr/>
          <a:lstStyle>
            <a:lvl1pPr>
              <a:defRPr/>
            </a:lvl1pPr>
          </a:lstStyle>
          <a:p>
            <a:pPr>
              <a:defRPr/>
            </a:pP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217"/>
          <p:cNvSpPr>
            <a:spLocks noGrp="1" noChangeArrowheads="1"/>
          </p:cNvSpPr>
          <p:nvPr>
            <p:ph type="sldNum" idx="10"/>
          </p:nvPr>
        </p:nvSpPr>
        <p:spPr>
          <a:ln/>
        </p:spPr>
        <p:txBody>
          <a:bodyPr/>
          <a:lstStyle>
            <a:lvl1pPr>
              <a:defRPr/>
            </a:lvl1pPr>
          </a:lstStyle>
          <a:p>
            <a:pPr>
              <a:defRPr/>
            </a:pPr>
            <a:fld id="{1DD91AA7-7619-47D9-A20C-F99A0C0F228C}" type="slidenum">
              <a:rPr lang="en-US"/>
              <a:pPr>
                <a:defRPr/>
              </a:pPr>
              <a:t>‹#›</a:t>
            </a:fld>
            <a:endParaRPr lang="en-US"/>
          </a:p>
        </p:txBody>
      </p:sp>
      <p:sp>
        <p:nvSpPr>
          <p:cNvPr id="5" name="Rectangle 218"/>
          <p:cNvSpPr>
            <a:spLocks noGrp="1" noChangeArrowheads="1"/>
          </p:cNvSpPr>
          <p:nvPr>
            <p:ph type="dt" idx="11"/>
          </p:nvPr>
        </p:nvSpPr>
        <p:spPr>
          <a:ln/>
        </p:spPr>
        <p:txBody>
          <a:bodyPr/>
          <a:lstStyle>
            <a:lvl1pPr>
              <a:defRPr/>
            </a:lvl1pPr>
          </a:lstStyle>
          <a:p>
            <a:pPr>
              <a:defRPr/>
            </a:pPr>
            <a:endParaRPr lang="de-DE"/>
          </a:p>
        </p:txBody>
      </p:sp>
      <p:sp>
        <p:nvSpPr>
          <p:cNvPr id="6" name="Rectangle 219"/>
          <p:cNvSpPr>
            <a:spLocks noGrp="1" noChangeArrowheads="1"/>
          </p:cNvSpPr>
          <p:nvPr>
            <p:ph type="ftr" idx="12"/>
          </p:nvPr>
        </p:nvSpPr>
        <p:spPr>
          <a:ln/>
        </p:spPr>
        <p:txBody>
          <a:bodyPr/>
          <a:lstStyle>
            <a:lvl1pPr>
              <a:defRPr/>
            </a:lvl1pPr>
          </a:lstStyle>
          <a:p>
            <a:pPr>
              <a:defRPr/>
            </a:pP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7013" cy="45323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6613" y="1600200"/>
            <a:ext cx="4038600" cy="45323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217"/>
          <p:cNvSpPr>
            <a:spLocks noGrp="1" noChangeArrowheads="1"/>
          </p:cNvSpPr>
          <p:nvPr>
            <p:ph type="sldNum" idx="10"/>
          </p:nvPr>
        </p:nvSpPr>
        <p:spPr>
          <a:ln/>
        </p:spPr>
        <p:txBody>
          <a:bodyPr/>
          <a:lstStyle>
            <a:lvl1pPr>
              <a:defRPr/>
            </a:lvl1pPr>
          </a:lstStyle>
          <a:p>
            <a:pPr>
              <a:defRPr/>
            </a:pPr>
            <a:fld id="{60302F66-0EF3-4A09-926B-84BD1EF50822}" type="slidenum">
              <a:rPr lang="en-US"/>
              <a:pPr>
                <a:defRPr/>
              </a:pPr>
              <a:t>‹#›</a:t>
            </a:fld>
            <a:endParaRPr lang="en-US"/>
          </a:p>
        </p:txBody>
      </p:sp>
      <p:sp>
        <p:nvSpPr>
          <p:cNvPr id="6" name="Rectangle 218"/>
          <p:cNvSpPr>
            <a:spLocks noGrp="1" noChangeArrowheads="1"/>
          </p:cNvSpPr>
          <p:nvPr>
            <p:ph type="dt" idx="11"/>
          </p:nvPr>
        </p:nvSpPr>
        <p:spPr>
          <a:ln/>
        </p:spPr>
        <p:txBody>
          <a:bodyPr/>
          <a:lstStyle>
            <a:lvl1pPr>
              <a:defRPr/>
            </a:lvl1pPr>
          </a:lstStyle>
          <a:p>
            <a:pPr>
              <a:defRPr/>
            </a:pPr>
            <a:endParaRPr lang="de-DE"/>
          </a:p>
        </p:txBody>
      </p:sp>
      <p:sp>
        <p:nvSpPr>
          <p:cNvPr id="7" name="Rectangle 219"/>
          <p:cNvSpPr>
            <a:spLocks noGrp="1" noChangeArrowheads="1"/>
          </p:cNvSpPr>
          <p:nvPr>
            <p:ph type="ftr" idx="12"/>
          </p:nvPr>
        </p:nvSpPr>
        <p:spPr>
          <a:ln/>
        </p:spPr>
        <p:txBody>
          <a:bodyPr/>
          <a:lstStyle>
            <a:lvl1pPr>
              <a:defRPr/>
            </a:lvl1pPr>
          </a:lstStyle>
          <a:p>
            <a:pPr>
              <a:defRPr/>
            </a:pP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217"/>
          <p:cNvSpPr>
            <a:spLocks noGrp="1" noChangeArrowheads="1"/>
          </p:cNvSpPr>
          <p:nvPr>
            <p:ph type="sldNum" idx="10"/>
          </p:nvPr>
        </p:nvSpPr>
        <p:spPr>
          <a:ln/>
        </p:spPr>
        <p:txBody>
          <a:bodyPr/>
          <a:lstStyle>
            <a:lvl1pPr>
              <a:defRPr/>
            </a:lvl1pPr>
          </a:lstStyle>
          <a:p>
            <a:pPr>
              <a:defRPr/>
            </a:pPr>
            <a:fld id="{2509A50E-B6FC-4E0B-980D-117916B5D1DC}" type="slidenum">
              <a:rPr lang="en-US"/>
              <a:pPr>
                <a:defRPr/>
              </a:pPr>
              <a:t>‹#›</a:t>
            </a:fld>
            <a:endParaRPr lang="en-US"/>
          </a:p>
        </p:txBody>
      </p:sp>
      <p:sp>
        <p:nvSpPr>
          <p:cNvPr id="8" name="Rectangle 218"/>
          <p:cNvSpPr>
            <a:spLocks noGrp="1" noChangeArrowheads="1"/>
          </p:cNvSpPr>
          <p:nvPr>
            <p:ph type="dt" idx="11"/>
          </p:nvPr>
        </p:nvSpPr>
        <p:spPr>
          <a:ln/>
        </p:spPr>
        <p:txBody>
          <a:bodyPr/>
          <a:lstStyle>
            <a:lvl1pPr>
              <a:defRPr/>
            </a:lvl1pPr>
          </a:lstStyle>
          <a:p>
            <a:pPr>
              <a:defRPr/>
            </a:pPr>
            <a:endParaRPr lang="de-DE"/>
          </a:p>
        </p:txBody>
      </p:sp>
      <p:sp>
        <p:nvSpPr>
          <p:cNvPr id="9" name="Rectangle 219"/>
          <p:cNvSpPr>
            <a:spLocks noGrp="1" noChangeArrowheads="1"/>
          </p:cNvSpPr>
          <p:nvPr>
            <p:ph type="ftr" idx="12"/>
          </p:nvPr>
        </p:nvSpPr>
        <p:spPr>
          <a:ln/>
        </p:spPr>
        <p:txBody>
          <a:bodyPr/>
          <a:lstStyle>
            <a:lvl1pPr>
              <a:defRPr/>
            </a:lvl1pPr>
          </a:lstStyle>
          <a:p>
            <a:pPr>
              <a:defRPr/>
            </a:pP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217"/>
          <p:cNvSpPr>
            <a:spLocks noGrp="1" noChangeArrowheads="1"/>
          </p:cNvSpPr>
          <p:nvPr>
            <p:ph type="sldNum" idx="10"/>
          </p:nvPr>
        </p:nvSpPr>
        <p:spPr>
          <a:ln/>
        </p:spPr>
        <p:txBody>
          <a:bodyPr/>
          <a:lstStyle>
            <a:lvl1pPr>
              <a:defRPr/>
            </a:lvl1pPr>
          </a:lstStyle>
          <a:p>
            <a:pPr>
              <a:defRPr/>
            </a:pPr>
            <a:fld id="{D6195A75-4CDA-488D-B542-329848AF107C}" type="slidenum">
              <a:rPr lang="en-US"/>
              <a:pPr>
                <a:defRPr/>
              </a:pPr>
              <a:t>‹#›</a:t>
            </a:fld>
            <a:endParaRPr lang="en-US"/>
          </a:p>
        </p:txBody>
      </p:sp>
      <p:sp>
        <p:nvSpPr>
          <p:cNvPr id="4" name="Rectangle 218"/>
          <p:cNvSpPr>
            <a:spLocks noGrp="1" noChangeArrowheads="1"/>
          </p:cNvSpPr>
          <p:nvPr>
            <p:ph type="dt" idx="11"/>
          </p:nvPr>
        </p:nvSpPr>
        <p:spPr>
          <a:ln/>
        </p:spPr>
        <p:txBody>
          <a:bodyPr/>
          <a:lstStyle>
            <a:lvl1pPr>
              <a:defRPr/>
            </a:lvl1pPr>
          </a:lstStyle>
          <a:p>
            <a:pPr>
              <a:defRPr/>
            </a:pPr>
            <a:endParaRPr lang="de-DE"/>
          </a:p>
        </p:txBody>
      </p:sp>
      <p:sp>
        <p:nvSpPr>
          <p:cNvPr id="5" name="Rectangle 219"/>
          <p:cNvSpPr>
            <a:spLocks noGrp="1" noChangeArrowheads="1"/>
          </p:cNvSpPr>
          <p:nvPr>
            <p:ph type="ftr" idx="12"/>
          </p:nvPr>
        </p:nvSpPr>
        <p:spPr>
          <a:ln/>
        </p:spPr>
        <p:txBody>
          <a:bodyPr/>
          <a:lstStyle>
            <a:lvl1pPr>
              <a:defRPr/>
            </a:lvl1pPr>
          </a:lstStyle>
          <a:p>
            <a:pPr>
              <a:defRPr/>
            </a:pP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217"/>
          <p:cNvSpPr>
            <a:spLocks noGrp="1" noChangeArrowheads="1"/>
          </p:cNvSpPr>
          <p:nvPr>
            <p:ph type="sldNum" idx="10"/>
          </p:nvPr>
        </p:nvSpPr>
        <p:spPr>
          <a:ln/>
        </p:spPr>
        <p:txBody>
          <a:bodyPr/>
          <a:lstStyle>
            <a:lvl1pPr>
              <a:defRPr/>
            </a:lvl1pPr>
          </a:lstStyle>
          <a:p>
            <a:pPr>
              <a:defRPr/>
            </a:pPr>
            <a:fld id="{8AADC31A-3778-4ADF-8E82-6A89FE2715B0}" type="slidenum">
              <a:rPr lang="en-US"/>
              <a:pPr>
                <a:defRPr/>
              </a:pPr>
              <a:t>‹#›</a:t>
            </a:fld>
            <a:endParaRPr lang="en-US"/>
          </a:p>
        </p:txBody>
      </p:sp>
      <p:sp>
        <p:nvSpPr>
          <p:cNvPr id="3" name="Rectangle 218"/>
          <p:cNvSpPr>
            <a:spLocks noGrp="1" noChangeArrowheads="1"/>
          </p:cNvSpPr>
          <p:nvPr>
            <p:ph type="dt" idx="11"/>
          </p:nvPr>
        </p:nvSpPr>
        <p:spPr>
          <a:ln/>
        </p:spPr>
        <p:txBody>
          <a:bodyPr/>
          <a:lstStyle>
            <a:lvl1pPr>
              <a:defRPr/>
            </a:lvl1pPr>
          </a:lstStyle>
          <a:p>
            <a:pPr>
              <a:defRPr/>
            </a:pPr>
            <a:endParaRPr lang="de-DE"/>
          </a:p>
        </p:txBody>
      </p:sp>
      <p:sp>
        <p:nvSpPr>
          <p:cNvPr id="4" name="Rectangle 219"/>
          <p:cNvSpPr>
            <a:spLocks noGrp="1" noChangeArrowheads="1"/>
          </p:cNvSpPr>
          <p:nvPr>
            <p:ph type="ftr" idx="12"/>
          </p:nvPr>
        </p:nvSpPr>
        <p:spPr>
          <a:ln/>
        </p:spPr>
        <p:txBody>
          <a:bodyPr/>
          <a:lstStyle>
            <a:lvl1pPr>
              <a:defRPr/>
            </a:lvl1pPr>
          </a:lstStyle>
          <a:p>
            <a:pPr>
              <a:defRPr/>
            </a:pPr>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217"/>
          <p:cNvSpPr>
            <a:spLocks noGrp="1" noChangeArrowheads="1"/>
          </p:cNvSpPr>
          <p:nvPr>
            <p:ph type="sldNum" idx="10"/>
          </p:nvPr>
        </p:nvSpPr>
        <p:spPr>
          <a:ln/>
        </p:spPr>
        <p:txBody>
          <a:bodyPr/>
          <a:lstStyle>
            <a:lvl1pPr>
              <a:defRPr/>
            </a:lvl1pPr>
          </a:lstStyle>
          <a:p>
            <a:pPr>
              <a:defRPr/>
            </a:pPr>
            <a:fld id="{AAEF08EB-0957-4F8D-A36F-424FD0FC7814}" type="slidenum">
              <a:rPr lang="en-US"/>
              <a:pPr>
                <a:defRPr/>
              </a:pPr>
              <a:t>‹#›</a:t>
            </a:fld>
            <a:endParaRPr lang="en-US"/>
          </a:p>
        </p:txBody>
      </p:sp>
      <p:sp>
        <p:nvSpPr>
          <p:cNvPr id="6" name="Rectangle 218"/>
          <p:cNvSpPr>
            <a:spLocks noGrp="1" noChangeArrowheads="1"/>
          </p:cNvSpPr>
          <p:nvPr>
            <p:ph type="dt" idx="11"/>
          </p:nvPr>
        </p:nvSpPr>
        <p:spPr>
          <a:ln/>
        </p:spPr>
        <p:txBody>
          <a:bodyPr/>
          <a:lstStyle>
            <a:lvl1pPr>
              <a:defRPr/>
            </a:lvl1pPr>
          </a:lstStyle>
          <a:p>
            <a:pPr>
              <a:defRPr/>
            </a:pPr>
            <a:endParaRPr lang="de-DE"/>
          </a:p>
        </p:txBody>
      </p:sp>
      <p:sp>
        <p:nvSpPr>
          <p:cNvPr id="7" name="Rectangle 219"/>
          <p:cNvSpPr>
            <a:spLocks noGrp="1" noChangeArrowheads="1"/>
          </p:cNvSpPr>
          <p:nvPr>
            <p:ph type="ftr" idx="12"/>
          </p:nvPr>
        </p:nvSpPr>
        <p:spPr>
          <a:ln/>
        </p:spPr>
        <p:txBody>
          <a:bodyPr/>
          <a:lstStyle>
            <a:lvl1pPr>
              <a:defRPr/>
            </a:lvl1pPr>
          </a:lstStyle>
          <a:p>
            <a:pPr>
              <a:defRPr/>
            </a:pP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217"/>
          <p:cNvSpPr>
            <a:spLocks noGrp="1" noChangeArrowheads="1"/>
          </p:cNvSpPr>
          <p:nvPr>
            <p:ph type="sldNum" idx="10"/>
          </p:nvPr>
        </p:nvSpPr>
        <p:spPr>
          <a:ln/>
        </p:spPr>
        <p:txBody>
          <a:bodyPr/>
          <a:lstStyle>
            <a:lvl1pPr>
              <a:defRPr/>
            </a:lvl1pPr>
          </a:lstStyle>
          <a:p>
            <a:pPr>
              <a:defRPr/>
            </a:pPr>
            <a:fld id="{F9B36E53-2C77-40B9-916D-6F4D4167B3B8}" type="slidenum">
              <a:rPr lang="en-US"/>
              <a:pPr>
                <a:defRPr/>
              </a:pPr>
              <a:t>‹#›</a:t>
            </a:fld>
            <a:endParaRPr lang="en-US"/>
          </a:p>
        </p:txBody>
      </p:sp>
      <p:sp>
        <p:nvSpPr>
          <p:cNvPr id="6" name="Rectangle 218"/>
          <p:cNvSpPr>
            <a:spLocks noGrp="1" noChangeArrowheads="1"/>
          </p:cNvSpPr>
          <p:nvPr>
            <p:ph type="dt" idx="11"/>
          </p:nvPr>
        </p:nvSpPr>
        <p:spPr>
          <a:ln/>
        </p:spPr>
        <p:txBody>
          <a:bodyPr/>
          <a:lstStyle>
            <a:lvl1pPr>
              <a:defRPr/>
            </a:lvl1pPr>
          </a:lstStyle>
          <a:p>
            <a:pPr>
              <a:defRPr/>
            </a:pPr>
            <a:endParaRPr lang="de-DE"/>
          </a:p>
        </p:txBody>
      </p:sp>
      <p:sp>
        <p:nvSpPr>
          <p:cNvPr id="7" name="Rectangle 219"/>
          <p:cNvSpPr>
            <a:spLocks noGrp="1" noChangeArrowheads="1"/>
          </p:cNvSpPr>
          <p:nvPr>
            <p:ph type="ftr" idx="12"/>
          </p:nvPr>
        </p:nvSpPr>
        <p:spPr>
          <a:ln/>
        </p:spPr>
        <p:txBody>
          <a:bodyPr/>
          <a:lstStyle>
            <a:lvl1pPr>
              <a:defRPr/>
            </a:lvl1pPr>
          </a:lstStyle>
          <a:p>
            <a:pPr>
              <a:defRPr/>
            </a:pPr>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rgbClr val="666699"/>
            </a:gs>
            <a:gs pos="100000">
              <a:srgbClr val="2F2F46"/>
            </a:gs>
          </a:gsLst>
          <a:lin ang="2700000" scaled="1"/>
        </a:gradFill>
        <a:effectLst/>
      </p:bgPr>
    </p:bg>
    <p:spTree>
      <p:nvGrpSpPr>
        <p:cNvPr id="1" name=""/>
        <p:cNvGrpSpPr/>
        <p:nvPr/>
      </p:nvGrpSpPr>
      <p:grpSpPr>
        <a:xfrm>
          <a:off x="0" y="0"/>
          <a:ext cx="0" cy="0"/>
          <a:chOff x="0" y="0"/>
          <a:chExt cx="0" cy="0"/>
        </a:xfrm>
      </p:grpSpPr>
      <p:grpSp>
        <p:nvGrpSpPr>
          <p:cNvPr id="1026" name="Group 1"/>
          <p:cNvGrpSpPr>
            <a:grpSpLocks/>
          </p:cNvGrpSpPr>
          <p:nvPr/>
        </p:nvGrpSpPr>
        <p:grpSpPr bwMode="auto">
          <a:xfrm>
            <a:off x="-103188" y="1308100"/>
            <a:ext cx="9348788" cy="5630863"/>
            <a:chOff x="-65" y="824"/>
            <a:chExt cx="5889" cy="3547"/>
          </a:xfrm>
        </p:grpSpPr>
        <p:sp>
          <p:nvSpPr>
            <p:cNvPr id="2" name="Rectangle 2"/>
            <p:cNvSpPr>
              <a:spLocks noChangeArrowheads="1"/>
            </p:cNvSpPr>
            <p:nvPr/>
          </p:nvSpPr>
          <p:spPr bwMode="auto">
            <a:xfrm rot="20820000" flipV="1">
              <a:off x="-14" y="1031"/>
              <a:ext cx="1743" cy="5"/>
            </a:xfrm>
            <a:prstGeom prst="rect">
              <a:avLst/>
            </a:prstGeom>
            <a:gradFill rotWithShape="0">
              <a:gsLst>
                <a:gs pos="0">
                  <a:srgbClr val="5C5C8A"/>
                </a:gs>
                <a:gs pos="100000">
                  <a:srgbClr val="666699"/>
                </a:gs>
              </a:gsLst>
              <a:lin ang="2700000" scaled="1"/>
            </a:gradFill>
            <a:ln w="9525" cap="flat">
              <a:noFill/>
              <a:round/>
              <a:headEnd/>
              <a:tailEnd/>
            </a:ln>
            <a:effectLst/>
          </p:spPr>
          <p:txBody>
            <a:bodyPr rot="10800000" wrap="none" anchor="ctr"/>
            <a:lstStyle/>
            <a:p>
              <a:pPr>
                <a:defRPr/>
              </a:pPr>
              <a:endParaRPr lang="en-US"/>
            </a:p>
          </p:txBody>
        </p:sp>
        <p:sp>
          <p:nvSpPr>
            <p:cNvPr id="1027" name="Rectangle 3"/>
            <p:cNvSpPr>
              <a:spLocks noChangeArrowheads="1"/>
            </p:cNvSpPr>
            <p:nvPr/>
          </p:nvSpPr>
          <p:spPr bwMode="auto">
            <a:xfrm rot="20760000" flipV="1">
              <a:off x="-24" y="1126"/>
              <a:ext cx="2032" cy="6"/>
            </a:xfrm>
            <a:prstGeom prst="rect">
              <a:avLst/>
            </a:prstGeom>
            <a:gradFill rotWithShape="0">
              <a:gsLst>
                <a:gs pos="0">
                  <a:srgbClr val="5C5C8A"/>
                </a:gs>
                <a:gs pos="100000">
                  <a:srgbClr val="666699"/>
                </a:gs>
              </a:gsLst>
              <a:lin ang="2700000" scaled="1"/>
            </a:gradFill>
            <a:ln w="9525" cap="flat">
              <a:noFill/>
              <a:round/>
              <a:headEnd/>
              <a:tailEnd/>
            </a:ln>
            <a:effectLst/>
          </p:spPr>
          <p:txBody>
            <a:bodyPr rot="10800000" wrap="none" anchor="ctr"/>
            <a:lstStyle/>
            <a:p>
              <a:pPr>
                <a:defRPr/>
              </a:pPr>
              <a:endParaRPr lang="en-US"/>
            </a:p>
          </p:txBody>
        </p:sp>
        <p:sp>
          <p:nvSpPr>
            <p:cNvPr id="1028" name="Rectangle 4"/>
            <p:cNvSpPr>
              <a:spLocks noChangeArrowheads="1"/>
            </p:cNvSpPr>
            <p:nvPr/>
          </p:nvSpPr>
          <p:spPr bwMode="auto">
            <a:xfrm rot="20760000" flipV="1">
              <a:off x="-27" y="1197"/>
              <a:ext cx="2245" cy="5"/>
            </a:xfrm>
            <a:prstGeom prst="rect">
              <a:avLst/>
            </a:prstGeom>
            <a:gradFill rotWithShape="0">
              <a:gsLst>
                <a:gs pos="0">
                  <a:srgbClr val="5C5C8A"/>
                </a:gs>
                <a:gs pos="100000">
                  <a:srgbClr val="666699"/>
                </a:gs>
              </a:gsLst>
              <a:lin ang="2700000" scaled="1"/>
            </a:gradFill>
            <a:ln w="9525" cap="flat">
              <a:noFill/>
              <a:round/>
              <a:headEnd/>
              <a:tailEnd/>
            </a:ln>
            <a:effectLst/>
          </p:spPr>
          <p:txBody>
            <a:bodyPr rot="10800000" wrap="none" anchor="ctr"/>
            <a:lstStyle/>
            <a:p>
              <a:pPr>
                <a:defRPr/>
              </a:pPr>
              <a:endParaRPr lang="en-US"/>
            </a:p>
          </p:txBody>
        </p:sp>
        <p:sp>
          <p:nvSpPr>
            <p:cNvPr id="1029" name="Rectangle 5"/>
            <p:cNvSpPr>
              <a:spLocks noChangeArrowheads="1"/>
            </p:cNvSpPr>
            <p:nvPr/>
          </p:nvSpPr>
          <p:spPr bwMode="auto">
            <a:xfrm rot="20700000" flipV="1">
              <a:off x="-43" y="1281"/>
              <a:ext cx="2475" cy="5"/>
            </a:xfrm>
            <a:prstGeom prst="rect">
              <a:avLst/>
            </a:prstGeom>
            <a:gradFill rotWithShape="0">
              <a:gsLst>
                <a:gs pos="0">
                  <a:srgbClr val="5C5C8A"/>
                </a:gs>
                <a:gs pos="100000">
                  <a:srgbClr val="666699"/>
                </a:gs>
              </a:gsLst>
              <a:lin ang="2700000" scaled="1"/>
            </a:gradFill>
            <a:ln w="9525" cap="flat">
              <a:noFill/>
              <a:round/>
              <a:headEnd/>
              <a:tailEnd/>
            </a:ln>
            <a:effectLst/>
          </p:spPr>
          <p:txBody>
            <a:bodyPr rot="10800000" wrap="none" anchor="ctr"/>
            <a:lstStyle/>
            <a:p>
              <a:pPr>
                <a:defRPr/>
              </a:pPr>
              <a:endParaRPr lang="en-US"/>
            </a:p>
          </p:txBody>
        </p:sp>
        <p:sp>
          <p:nvSpPr>
            <p:cNvPr id="1030" name="Rectangle 6"/>
            <p:cNvSpPr>
              <a:spLocks noChangeArrowheads="1"/>
            </p:cNvSpPr>
            <p:nvPr/>
          </p:nvSpPr>
          <p:spPr bwMode="auto">
            <a:xfrm rot="20640000" flipV="1">
              <a:off x="-51" y="1396"/>
              <a:ext cx="2769" cy="5"/>
            </a:xfrm>
            <a:prstGeom prst="rect">
              <a:avLst/>
            </a:prstGeom>
            <a:gradFill rotWithShape="0">
              <a:gsLst>
                <a:gs pos="0">
                  <a:srgbClr val="5C5C8A"/>
                </a:gs>
                <a:gs pos="100000">
                  <a:srgbClr val="666699"/>
                </a:gs>
              </a:gsLst>
              <a:lin ang="2700000" scaled="1"/>
            </a:gradFill>
            <a:ln w="9525" cap="flat">
              <a:noFill/>
              <a:round/>
              <a:headEnd/>
              <a:tailEnd/>
            </a:ln>
            <a:effectLst/>
          </p:spPr>
          <p:txBody>
            <a:bodyPr rot="10800000" wrap="none" anchor="ctr"/>
            <a:lstStyle/>
            <a:p>
              <a:pPr>
                <a:defRPr/>
              </a:pPr>
              <a:endParaRPr lang="en-US"/>
            </a:p>
          </p:txBody>
        </p:sp>
        <p:sp>
          <p:nvSpPr>
            <p:cNvPr id="1031" name="Rectangle 7"/>
            <p:cNvSpPr>
              <a:spLocks noChangeArrowheads="1"/>
            </p:cNvSpPr>
            <p:nvPr/>
          </p:nvSpPr>
          <p:spPr bwMode="auto">
            <a:xfrm rot="20580000" flipV="1">
              <a:off x="-65" y="1522"/>
              <a:ext cx="3057" cy="5"/>
            </a:xfrm>
            <a:prstGeom prst="rect">
              <a:avLst/>
            </a:prstGeom>
            <a:gradFill rotWithShape="0">
              <a:gsLst>
                <a:gs pos="0">
                  <a:srgbClr val="5C5C8A"/>
                </a:gs>
                <a:gs pos="100000">
                  <a:srgbClr val="666699"/>
                </a:gs>
              </a:gsLst>
              <a:lin ang="2700000" scaled="1"/>
            </a:gradFill>
            <a:ln w="9525" cap="flat">
              <a:noFill/>
              <a:round/>
              <a:headEnd/>
              <a:tailEnd/>
            </a:ln>
            <a:effectLst/>
          </p:spPr>
          <p:txBody>
            <a:bodyPr rot="10800000" wrap="none" anchor="ctr"/>
            <a:lstStyle/>
            <a:p>
              <a:pPr>
                <a:defRPr/>
              </a:pPr>
              <a:endParaRPr lang="en-US"/>
            </a:p>
          </p:txBody>
        </p:sp>
        <p:sp>
          <p:nvSpPr>
            <p:cNvPr id="1032" name="Rectangle 8"/>
            <p:cNvSpPr>
              <a:spLocks noChangeArrowheads="1"/>
            </p:cNvSpPr>
            <p:nvPr/>
          </p:nvSpPr>
          <p:spPr bwMode="auto">
            <a:xfrm rot="20460000" flipV="1">
              <a:off x="-92" y="1693"/>
              <a:ext cx="3402" cy="5"/>
            </a:xfrm>
            <a:prstGeom prst="rect">
              <a:avLst/>
            </a:prstGeom>
            <a:gradFill rotWithShape="0">
              <a:gsLst>
                <a:gs pos="0">
                  <a:srgbClr val="5C5C8A"/>
                </a:gs>
                <a:gs pos="100000">
                  <a:srgbClr val="666699"/>
                </a:gs>
              </a:gsLst>
              <a:lin ang="2700000" scaled="1"/>
            </a:gradFill>
            <a:ln w="9525" cap="flat">
              <a:noFill/>
              <a:round/>
              <a:headEnd/>
              <a:tailEnd/>
            </a:ln>
            <a:effectLst/>
          </p:spPr>
          <p:txBody>
            <a:bodyPr rot="10800000" wrap="none" anchor="ctr"/>
            <a:lstStyle/>
            <a:p>
              <a:pPr>
                <a:defRPr/>
              </a:pPr>
              <a:endParaRPr lang="en-US"/>
            </a:p>
          </p:txBody>
        </p:sp>
        <p:sp>
          <p:nvSpPr>
            <p:cNvPr id="1033" name="Rectangle 9"/>
            <p:cNvSpPr>
              <a:spLocks noChangeArrowheads="1"/>
            </p:cNvSpPr>
            <p:nvPr/>
          </p:nvSpPr>
          <p:spPr bwMode="auto">
            <a:xfrm rot="20340000" flipV="1">
              <a:off x="-99" y="1861"/>
              <a:ext cx="3748" cy="6"/>
            </a:xfrm>
            <a:prstGeom prst="rect">
              <a:avLst/>
            </a:prstGeom>
            <a:gradFill rotWithShape="0">
              <a:gsLst>
                <a:gs pos="0">
                  <a:srgbClr val="666699"/>
                </a:gs>
                <a:gs pos="100000">
                  <a:srgbClr val="565681"/>
                </a:gs>
              </a:gsLst>
              <a:lin ang="2700000" scaled="1"/>
            </a:gradFill>
            <a:ln w="9525" cap="flat">
              <a:noFill/>
              <a:round/>
              <a:headEnd/>
              <a:tailEnd/>
            </a:ln>
            <a:effectLst/>
          </p:spPr>
          <p:txBody>
            <a:bodyPr rot="10800000" wrap="none" anchor="ctr"/>
            <a:lstStyle/>
            <a:p>
              <a:pPr>
                <a:defRPr/>
              </a:pPr>
              <a:endParaRPr lang="en-US"/>
            </a:p>
          </p:txBody>
        </p:sp>
        <p:sp>
          <p:nvSpPr>
            <p:cNvPr id="1034" name="Rectangle 10"/>
            <p:cNvSpPr>
              <a:spLocks noChangeArrowheads="1"/>
            </p:cNvSpPr>
            <p:nvPr/>
          </p:nvSpPr>
          <p:spPr bwMode="auto">
            <a:xfrm rot="20220000" flipV="1">
              <a:off x="-165" y="2051"/>
              <a:ext cx="4208" cy="5"/>
            </a:xfrm>
            <a:prstGeom prst="rect">
              <a:avLst/>
            </a:prstGeom>
            <a:gradFill rotWithShape="0">
              <a:gsLst>
                <a:gs pos="0">
                  <a:srgbClr val="666699"/>
                </a:gs>
                <a:gs pos="100000">
                  <a:srgbClr val="4C4C73"/>
                </a:gs>
              </a:gsLst>
              <a:lin ang="2700000" scaled="1"/>
            </a:gradFill>
            <a:ln w="9525" cap="flat">
              <a:noFill/>
              <a:round/>
              <a:headEnd/>
              <a:tailEnd/>
            </a:ln>
            <a:effectLst/>
          </p:spPr>
          <p:txBody>
            <a:bodyPr rot="10800000" wrap="none" anchor="ctr"/>
            <a:lstStyle/>
            <a:p>
              <a:pPr>
                <a:defRPr/>
              </a:pPr>
              <a:endParaRPr lang="en-US"/>
            </a:p>
          </p:txBody>
        </p:sp>
        <p:sp>
          <p:nvSpPr>
            <p:cNvPr id="1035" name="Rectangle 11"/>
            <p:cNvSpPr>
              <a:spLocks noChangeArrowheads="1"/>
            </p:cNvSpPr>
            <p:nvPr/>
          </p:nvSpPr>
          <p:spPr bwMode="auto">
            <a:xfrm rot="20100000" flipV="1">
              <a:off x="-214" y="2288"/>
              <a:ext cx="4611" cy="5"/>
            </a:xfrm>
            <a:prstGeom prst="rect">
              <a:avLst/>
            </a:prstGeom>
            <a:gradFill rotWithShape="0">
              <a:gsLst>
                <a:gs pos="0">
                  <a:srgbClr val="666699"/>
                </a:gs>
                <a:gs pos="100000">
                  <a:srgbClr val="46466A"/>
                </a:gs>
              </a:gsLst>
              <a:lin ang="2700000" scaled="1"/>
            </a:gradFill>
            <a:ln w="9525" cap="flat">
              <a:noFill/>
              <a:round/>
              <a:headEnd/>
              <a:tailEnd/>
            </a:ln>
            <a:effectLst/>
          </p:spPr>
          <p:txBody>
            <a:bodyPr rot="10800000" wrap="none" anchor="ctr"/>
            <a:lstStyle/>
            <a:p>
              <a:pPr>
                <a:defRPr/>
              </a:pPr>
              <a:endParaRPr lang="en-US"/>
            </a:p>
          </p:txBody>
        </p:sp>
        <p:sp>
          <p:nvSpPr>
            <p:cNvPr id="1036" name="Rectangle 12"/>
            <p:cNvSpPr>
              <a:spLocks noChangeArrowheads="1"/>
            </p:cNvSpPr>
            <p:nvPr/>
          </p:nvSpPr>
          <p:spPr bwMode="auto">
            <a:xfrm rot="19920000" flipV="1">
              <a:off x="-313" y="2616"/>
              <a:ext cx="5199" cy="5"/>
            </a:xfrm>
            <a:prstGeom prst="rect">
              <a:avLst/>
            </a:prstGeom>
            <a:gradFill rotWithShape="0">
              <a:gsLst>
                <a:gs pos="0">
                  <a:srgbClr val="666699"/>
                </a:gs>
                <a:gs pos="100000">
                  <a:srgbClr val="3D3D5C"/>
                </a:gs>
              </a:gsLst>
              <a:lin ang="2700000" scaled="1"/>
            </a:gradFill>
            <a:ln w="9525" cap="flat">
              <a:noFill/>
              <a:round/>
              <a:headEnd/>
              <a:tailEnd/>
            </a:ln>
            <a:effectLst/>
          </p:spPr>
          <p:txBody>
            <a:bodyPr rot="10800000" wrap="none" anchor="ctr"/>
            <a:lstStyle/>
            <a:p>
              <a:pPr>
                <a:defRPr/>
              </a:pPr>
              <a:endParaRPr lang="en-US"/>
            </a:p>
          </p:txBody>
        </p:sp>
        <p:sp>
          <p:nvSpPr>
            <p:cNvPr id="1037" name="Rectangle 13"/>
            <p:cNvSpPr>
              <a:spLocks noChangeArrowheads="1"/>
            </p:cNvSpPr>
            <p:nvPr/>
          </p:nvSpPr>
          <p:spPr bwMode="auto">
            <a:xfrm rot="19680000" flipV="1">
              <a:off x="9" y="2879"/>
              <a:ext cx="5400" cy="5"/>
            </a:xfrm>
            <a:prstGeom prst="rect">
              <a:avLst/>
            </a:prstGeom>
            <a:gradFill rotWithShape="0">
              <a:gsLst>
                <a:gs pos="0">
                  <a:srgbClr val="666699"/>
                </a:gs>
                <a:gs pos="100000">
                  <a:srgbClr val="2F2F46"/>
                </a:gs>
              </a:gsLst>
              <a:lin ang="2700000" scaled="1"/>
            </a:gradFill>
            <a:ln w="9525" cap="flat">
              <a:noFill/>
              <a:round/>
              <a:headEnd/>
              <a:tailEnd/>
            </a:ln>
            <a:effectLst/>
          </p:spPr>
          <p:txBody>
            <a:bodyPr rot="10800000" wrap="none" anchor="ctr"/>
            <a:lstStyle/>
            <a:p>
              <a:pPr>
                <a:defRPr/>
              </a:pPr>
              <a:endParaRPr lang="en-US"/>
            </a:p>
          </p:txBody>
        </p:sp>
        <p:sp>
          <p:nvSpPr>
            <p:cNvPr id="1038" name="Rectangle 14"/>
            <p:cNvSpPr>
              <a:spLocks noChangeArrowheads="1"/>
            </p:cNvSpPr>
            <p:nvPr/>
          </p:nvSpPr>
          <p:spPr bwMode="auto">
            <a:xfrm rot="19380000" flipV="1">
              <a:off x="1320" y="2926"/>
              <a:ext cx="4611" cy="5"/>
            </a:xfrm>
            <a:prstGeom prst="rect">
              <a:avLst/>
            </a:prstGeom>
            <a:gradFill rotWithShape="0">
              <a:gsLst>
                <a:gs pos="0">
                  <a:srgbClr val="666699"/>
                </a:gs>
                <a:gs pos="100000">
                  <a:srgbClr val="1E1E2E"/>
                </a:gs>
              </a:gsLst>
              <a:lin ang="2700000" scaled="1"/>
            </a:gradFill>
            <a:ln w="9525" cap="flat">
              <a:noFill/>
              <a:round/>
              <a:headEnd/>
              <a:tailEnd/>
            </a:ln>
            <a:effectLst/>
          </p:spPr>
          <p:txBody>
            <a:bodyPr rot="10800000" wrap="none" anchor="ctr"/>
            <a:lstStyle/>
            <a:p>
              <a:pPr>
                <a:defRPr/>
              </a:pPr>
              <a:endParaRPr lang="en-US"/>
            </a:p>
          </p:txBody>
        </p:sp>
        <p:sp>
          <p:nvSpPr>
            <p:cNvPr id="1039" name="Rectangle 15"/>
            <p:cNvSpPr>
              <a:spLocks noChangeArrowheads="1"/>
            </p:cNvSpPr>
            <p:nvPr/>
          </p:nvSpPr>
          <p:spPr bwMode="auto">
            <a:xfrm rot="19020000" flipV="1">
              <a:off x="2682" y="3069"/>
              <a:ext cx="3575" cy="5"/>
            </a:xfrm>
            <a:prstGeom prst="rect">
              <a:avLst/>
            </a:prstGeom>
            <a:gradFill rotWithShape="0">
              <a:gsLst>
                <a:gs pos="0">
                  <a:srgbClr val="666699"/>
                </a:gs>
                <a:gs pos="100000">
                  <a:srgbClr val="030304"/>
                </a:gs>
              </a:gsLst>
              <a:lin ang="2700000" scaled="1"/>
            </a:gradFill>
            <a:ln w="9525" cap="flat">
              <a:noFill/>
              <a:round/>
              <a:headEnd/>
              <a:tailEnd/>
            </a:ln>
            <a:effectLst/>
          </p:spPr>
          <p:txBody>
            <a:bodyPr rot="10800000" wrap="none" anchor="ctr"/>
            <a:lstStyle/>
            <a:p>
              <a:pPr>
                <a:defRPr/>
              </a:pPr>
              <a:endParaRPr lang="en-US"/>
            </a:p>
          </p:txBody>
        </p:sp>
        <p:sp>
          <p:nvSpPr>
            <p:cNvPr id="1040" name="Rectangle 16"/>
            <p:cNvSpPr>
              <a:spLocks noChangeArrowheads="1"/>
            </p:cNvSpPr>
            <p:nvPr/>
          </p:nvSpPr>
          <p:spPr bwMode="auto">
            <a:xfrm rot="18600000" flipV="1">
              <a:off x="4053" y="3502"/>
              <a:ext cx="2078" cy="5"/>
            </a:xfrm>
            <a:prstGeom prst="rect">
              <a:avLst/>
            </a:prstGeom>
            <a:gradFill rotWithShape="0">
              <a:gsLst>
                <a:gs pos="0">
                  <a:srgbClr val="666699"/>
                </a:gs>
                <a:gs pos="100000">
                  <a:srgbClr val="000000"/>
                </a:gs>
              </a:gsLst>
              <a:lin ang="2700000" scaled="1"/>
            </a:gradFill>
            <a:ln w="9525" cap="flat">
              <a:noFill/>
              <a:round/>
              <a:headEnd/>
              <a:tailEnd/>
            </a:ln>
            <a:effectLst/>
          </p:spPr>
          <p:txBody>
            <a:bodyPr rot="10800000" wrap="none" anchor="ctr"/>
            <a:lstStyle/>
            <a:p>
              <a:pPr>
                <a:defRPr/>
              </a:pPr>
              <a:endParaRPr lang="en-US"/>
            </a:p>
          </p:txBody>
        </p:sp>
        <p:sp>
          <p:nvSpPr>
            <p:cNvPr id="1041" name="Rectangle 17"/>
            <p:cNvSpPr>
              <a:spLocks noChangeArrowheads="1"/>
            </p:cNvSpPr>
            <p:nvPr/>
          </p:nvSpPr>
          <p:spPr bwMode="auto">
            <a:xfrm rot="18360000" flipH="1" flipV="1">
              <a:off x="5367" y="4166"/>
              <a:ext cx="500" cy="5"/>
            </a:xfrm>
            <a:prstGeom prst="rect">
              <a:avLst/>
            </a:prstGeom>
            <a:gradFill rotWithShape="0">
              <a:gsLst>
                <a:gs pos="0">
                  <a:srgbClr val="666699"/>
                </a:gs>
                <a:gs pos="100000">
                  <a:srgbClr val="000000"/>
                </a:gs>
              </a:gsLst>
              <a:lin ang="2700000" scaled="1"/>
            </a:gradFill>
            <a:ln w="9525" cap="flat">
              <a:noFill/>
              <a:round/>
              <a:headEnd/>
              <a:tailEnd/>
            </a:ln>
            <a:effectLst/>
          </p:spPr>
          <p:txBody>
            <a:bodyPr rot="10800000" wrap="none" anchor="ctr"/>
            <a:lstStyle/>
            <a:p>
              <a:pPr>
                <a:defRPr/>
              </a:pPr>
              <a:endParaRPr lang="en-US"/>
            </a:p>
          </p:txBody>
        </p:sp>
        <p:sp>
          <p:nvSpPr>
            <p:cNvPr id="1042" name="Rectangle 18"/>
            <p:cNvSpPr>
              <a:spLocks noChangeArrowheads="1"/>
            </p:cNvSpPr>
            <p:nvPr/>
          </p:nvSpPr>
          <p:spPr bwMode="auto">
            <a:xfrm rot="1080000">
              <a:off x="-146" y="2359"/>
              <a:ext cx="6045" cy="5"/>
            </a:xfrm>
            <a:prstGeom prst="rect">
              <a:avLst/>
            </a:prstGeom>
            <a:gradFill rotWithShape="0">
              <a:gsLst>
                <a:gs pos="0">
                  <a:srgbClr val="666699"/>
                </a:gs>
                <a:gs pos="100000">
                  <a:srgbClr val="373753"/>
                </a:gs>
              </a:gsLst>
              <a:lin ang="2700000" scaled="1"/>
            </a:gradFill>
            <a:ln w="9525" cap="flat">
              <a:noFill/>
              <a:round/>
              <a:headEnd/>
              <a:tailEnd/>
            </a:ln>
            <a:effectLst/>
          </p:spPr>
          <p:txBody>
            <a:bodyPr wrap="none" anchor="ctr"/>
            <a:lstStyle/>
            <a:p>
              <a:pPr>
                <a:defRPr/>
              </a:pPr>
              <a:endParaRPr lang="en-US"/>
            </a:p>
          </p:txBody>
        </p:sp>
        <p:sp>
          <p:nvSpPr>
            <p:cNvPr id="1043" name="Rectangle 19"/>
            <p:cNvSpPr>
              <a:spLocks noChangeArrowheads="1"/>
            </p:cNvSpPr>
            <p:nvPr/>
          </p:nvSpPr>
          <p:spPr bwMode="auto">
            <a:xfrm rot="1560000">
              <a:off x="-197" y="3396"/>
              <a:ext cx="4141" cy="5"/>
            </a:xfrm>
            <a:prstGeom prst="rect">
              <a:avLst/>
            </a:prstGeom>
            <a:gradFill rotWithShape="0">
              <a:gsLst>
                <a:gs pos="0">
                  <a:srgbClr val="666699"/>
                </a:gs>
                <a:gs pos="100000">
                  <a:srgbClr val="404060"/>
                </a:gs>
              </a:gsLst>
              <a:lin ang="2700000" scaled="1"/>
            </a:gradFill>
            <a:ln w="9525" cap="flat">
              <a:noFill/>
              <a:round/>
              <a:headEnd/>
              <a:tailEnd/>
            </a:ln>
            <a:effectLst/>
          </p:spPr>
          <p:txBody>
            <a:bodyPr wrap="none" anchor="ctr"/>
            <a:lstStyle/>
            <a:p>
              <a:pPr>
                <a:defRPr/>
              </a:pPr>
              <a:endParaRPr lang="en-US"/>
            </a:p>
          </p:txBody>
        </p:sp>
        <p:sp>
          <p:nvSpPr>
            <p:cNvPr id="1044" name="Rectangle 20"/>
            <p:cNvSpPr>
              <a:spLocks noChangeArrowheads="1"/>
            </p:cNvSpPr>
            <p:nvPr/>
          </p:nvSpPr>
          <p:spPr bwMode="auto">
            <a:xfrm rot="1740000">
              <a:off x="-164" y="3623"/>
              <a:ext cx="2803" cy="5"/>
            </a:xfrm>
            <a:prstGeom prst="rect">
              <a:avLst/>
            </a:prstGeom>
            <a:gradFill rotWithShape="0">
              <a:gsLst>
                <a:gs pos="0">
                  <a:srgbClr val="666699"/>
                </a:gs>
                <a:gs pos="100000">
                  <a:srgbClr val="404060"/>
                </a:gs>
              </a:gsLst>
              <a:lin ang="2700000" scaled="1"/>
            </a:gradFill>
            <a:ln w="9525" cap="flat">
              <a:noFill/>
              <a:round/>
              <a:headEnd/>
              <a:tailEnd/>
            </a:ln>
            <a:effectLst/>
          </p:spPr>
          <p:txBody>
            <a:bodyPr wrap="none" anchor="ctr"/>
            <a:lstStyle/>
            <a:p>
              <a:pPr>
                <a:defRPr/>
              </a:pPr>
              <a:endParaRPr lang="en-US"/>
            </a:p>
          </p:txBody>
        </p:sp>
        <p:sp>
          <p:nvSpPr>
            <p:cNvPr id="1045" name="Rectangle 21"/>
            <p:cNvSpPr>
              <a:spLocks noChangeArrowheads="1"/>
            </p:cNvSpPr>
            <p:nvPr/>
          </p:nvSpPr>
          <p:spPr bwMode="auto">
            <a:xfrm rot="1980000">
              <a:off x="-110" y="3921"/>
              <a:ext cx="1399" cy="5"/>
            </a:xfrm>
            <a:prstGeom prst="rect">
              <a:avLst/>
            </a:prstGeom>
            <a:gradFill rotWithShape="0">
              <a:gsLst>
                <a:gs pos="0">
                  <a:srgbClr val="666699"/>
                </a:gs>
                <a:gs pos="100000">
                  <a:srgbClr val="46466A"/>
                </a:gs>
              </a:gsLst>
              <a:lin ang="2700000" scaled="1"/>
            </a:gradFill>
            <a:ln w="9525" cap="flat">
              <a:noFill/>
              <a:round/>
              <a:headEnd/>
              <a:tailEnd/>
            </a:ln>
            <a:effectLst/>
          </p:spPr>
          <p:txBody>
            <a:bodyPr wrap="none" anchor="ctr"/>
            <a:lstStyle/>
            <a:p>
              <a:pPr>
                <a:defRPr/>
              </a:pPr>
              <a:endParaRPr lang="en-US"/>
            </a:p>
          </p:txBody>
        </p:sp>
        <p:sp>
          <p:nvSpPr>
            <p:cNvPr id="1046" name="Rectangle 22"/>
            <p:cNvSpPr>
              <a:spLocks noChangeArrowheads="1"/>
            </p:cNvSpPr>
            <p:nvPr/>
          </p:nvSpPr>
          <p:spPr bwMode="auto">
            <a:xfrm rot="1380000">
              <a:off x="-215" y="3221"/>
              <a:ext cx="5476" cy="5"/>
            </a:xfrm>
            <a:prstGeom prst="rect">
              <a:avLst/>
            </a:prstGeom>
            <a:gradFill rotWithShape="0">
              <a:gsLst>
                <a:gs pos="0">
                  <a:srgbClr val="666699"/>
                </a:gs>
                <a:gs pos="100000">
                  <a:srgbClr val="31314A"/>
                </a:gs>
              </a:gsLst>
              <a:lin ang="2700000" scaled="1"/>
            </a:gradFill>
            <a:ln w="9525" cap="flat">
              <a:noFill/>
              <a:round/>
              <a:headEnd/>
              <a:tailEnd/>
            </a:ln>
            <a:effectLst/>
          </p:spPr>
          <p:txBody>
            <a:bodyPr wrap="none" anchor="ctr"/>
            <a:lstStyle/>
            <a:p>
              <a:pPr>
                <a:defRPr/>
              </a:pPr>
              <a:endParaRPr lang="en-US"/>
            </a:p>
          </p:txBody>
        </p:sp>
        <p:sp>
          <p:nvSpPr>
            <p:cNvPr id="1047" name="Rectangle 23"/>
            <p:cNvSpPr>
              <a:spLocks noChangeArrowheads="1"/>
            </p:cNvSpPr>
            <p:nvPr/>
          </p:nvSpPr>
          <p:spPr bwMode="auto">
            <a:xfrm rot="960000">
              <a:off x="-115" y="2128"/>
              <a:ext cx="6015" cy="5"/>
            </a:xfrm>
            <a:prstGeom prst="rect">
              <a:avLst/>
            </a:prstGeom>
            <a:gradFill rotWithShape="0">
              <a:gsLst>
                <a:gs pos="0">
                  <a:srgbClr val="666699"/>
                </a:gs>
                <a:gs pos="100000">
                  <a:srgbClr val="3A3A57"/>
                </a:gs>
              </a:gsLst>
              <a:lin ang="0" scaled="1"/>
            </a:gradFill>
            <a:ln w="9525" cap="flat">
              <a:noFill/>
              <a:round/>
              <a:headEnd/>
              <a:tailEnd/>
            </a:ln>
            <a:effectLst/>
          </p:spPr>
          <p:txBody>
            <a:bodyPr wrap="none" anchor="ctr"/>
            <a:lstStyle/>
            <a:p>
              <a:pPr>
                <a:defRPr/>
              </a:pPr>
              <a:endParaRPr lang="en-US"/>
            </a:p>
          </p:txBody>
        </p:sp>
        <p:sp>
          <p:nvSpPr>
            <p:cNvPr id="1048" name="Rectangle 24"/>
            <p:cNvSpPr>
              <a:spLocks noChangeArrowheads="1"/>
            </p:cNvSpPr>
            <p:nvPr/>
          </p:nvSpPr>
          <p:spPr bwMode="auto">
            <a:xfrm rot="960000" flipV="1">
              <a:off x="80" y="1945"/>
              <a:ext cx="5755" cy="5"/>
            </a:xfrm>
            <a:prstGeom prst="rect">
              <a:avLst/>
            </a:prstGeom>
            <a:gradFill rotWithShape="0">
              <a:gsLst>
                <a:gs pos="0">
                  <a:srgbClr val="666699"/>
                </a:gs>
                <a:gs pos="100000">
                  <a:srgbClr val="3D3D5C"/>
                </a:gs>
              </a:gsLst>
              <a:lin ang="2700000" scaled="1"/>
            </a:gradFill>
            <a:ln w="9525" cap="flat">
              <a:noFill/>
              <a:round/>
              <a:headEnd/>
              <a:tailEnd/>
            </a:ln>
            <a:effectLst/>
          </p:spPr>
          <p:txBody>
            <a:bodyPr rot="10800000" wrap="none" anchor="ctr"/>
            <a:lstStyle/>
            <a:p>
              <a:pPr>
                <a:defRPr/>
              </a:pPr>
              <a:endParaRPr lang="en-US"/>
            </a:p>
          </p:txBody>
        </p:sp>
        <p:sp>
          <p:nvSpPr>
            <p:cNvPr id="1049" name="Rectangle 25"/>
            <p:cNvSpPr>
              <a:spLocks noChangeArrowheads="1"/>
            </p:cNvSpPr>
            <p:nvPr/>
          </p:nvSpPr>
          <p:spPr bwMode="auto">
            <a:xfrm rot="840000">
              <a:off x="374" y="1801"/>
              <a:ext cx="5474" cy="5"/>
            </a:xfrm>
            <a:prstGeom prst="rect">
              <a:avLst/>
            </a:prstGeom>
            <a:gradFill rotWithShape="0">
              <a:gsLst>
                <a:gs pos="0">
                  <a:srgbClr val="666699"/>
                </a:gs>
                <a:gs pos="100000">
                  <a:srgbClr val="3D3D5C"/>
                </a:gs>
              </a:gsLst>
              <a:lin ang="2700000" scaled="1"/>
            </a:gradFill>
            <a:ln w="9525" cap="flat">
              <a:noFill/>
              <a:round/>
              <a:headEnd/>
              <a:tailEnd/>
            </a:ln>
            <a:effectLst/>
          </p:spPr>
          <p:txBody>
            <a:bodyPr wrap="none" anchor="ctr"/>
            <a:lstStyle/>
            <a:p>
              <a:pPr>
                <a:defRPr/>
              </a:pPr>
              <a:endParaRPr lang="en-US"/>
            </a:p>
          </p:txBody>
        </p:sp>
        <p:sp>
          <p:nvSpPr>
            <p:cNvPr id="1050" name="Rectangle 26"/>
            <p:cNvSpPr>
              <a:spLocks noChangeArrowheads="1"/>
            </p:cNvSpPr>
            <p:nvPr/>
          </p:nvSpPr>
          <p:spPr bwMode="auto">
            <a:xfrm rot="780000">
              <a:off x="849" y="1582"/>
              <a:ext cx="4975" cy="5"/>
            </a:xfrm>
            <a:prstGeom prst="rect">
              <a:avLst/>
            </a:prstGeom>
            <a:gradFill rotWithShape="0">
              <a:gsLst>
                <a:gs pos="0">
                  <a:srgbClr val="666699"/>
                </a:gs>
                <a:gs pos="100000">
                  <a:srgbClr val="3D3D5C"/>
                </a:gs>
              </a:gsLst>
              <a:lin ang="2700000" scaled="1"/>
            </a:gradFill>
            <a:ln w="9525" cap="flat">
              <a:noFill/>
              <a:round/>
              <a:headEnd/>
              <a:tailEnd/>
            </a:ln>
            <a:effectLst/>
          </p:spPr>
          <p:txBody>
            <a:bodyPr wrap="none" anchor="ctr"/>
            <a:lstStyle/>
            <a:p>
              <a:pPr>
                <a:defRPr/>
              </a:pPr>
              <a:endParaRPr lang="en-US"/>
            </a:p>
          </p:txBody>
        </p:sp>
        <p:sp>
          <p:nvSpPr>
            <p:cNvPr id="1051" name="Rectangle 27"/>
            <p:cNvSpPr>
              <a:spLocks noChangeArrowheads="1"/>
            </p:cNvSpPr>
            <p:nvPr/>
          </p:nvSpPr>
          <p:spPr bwMode="auto">
            <a:xfrm rot="720000">
              <a:off x="1054" y="1475"/>
              <a:ext cx="4758" cy="5"/>
            </a:xfrm>
            <a:prstGeom prst="rect">
              <a:avLst/>
            </a:prstGeom>
            <a:gradFill rotWithShape="0">
              <a:gsLst>
                <a:gs pos="0">
                  <a:srgbClr val="666699"/>
                </a:gs>
                <a:gs pos="100000">
                  <a:srgbClr val="3D3D5C"/>
                </a:gs>
              </a:gsLst>
              <a:lin ang="2700000" scaled="1"/>
            </a:gradFill>
            <a:ln w="9525" cap="flat">
              <a:noFill/>
              <a:round/>
              <a:headEnd/>
              <a:tailEnd/>
            </a:ln>
            <a:effectLst/>
          </p:spPr>
          <p:txBody>
            <a:bodyPr wrap="none" anchor="ctr"/>
            <a:lstStyle/>
            <a:p>
              <a:pPr>
                <a:defRPr/>
              </a:pPr>
              <a:endParaRPr lang="en-US"/>
            </a:p>
          </p:txBody>
        </p:sp>
        <p:sp>
          <p:nvSpPr>
            <p:cNvPr id="1052" name="Rectangle 28"/>
            <p:cNvSpPr>
              <a:spLocks noChangeArrowheads="1"/>
            </p:cNvSpPr>
            <p:nvPr/>
          </p:nvSpPr>
          <p:spPr bwMode="auto">
            <a:xfrm rot="720000">
              <a:off x="1245" y="1376"/>
              <a:ext cx="4556" cy="5"/>
            </a:xfrm>
            <a:prstGeom prst="rect">
              <a:avLst/>
            </a:prstGeom>
            <a:gradFill rotWithShape="0">
              <a:gsLst>
                <a:gs pos="0">
                  <a:srgbClr val="666699"/>
                </a:gs>
                <a:gs pos="100000">
                  <a:srgbClr val="434365"/>
                </a:gs>
              </a:gsLst>
              <a:lin ang="2700000" scaled="1"/>
            </a:gradFill>
            <a:ln w="9525" cap="flat">
              <a:noFill/>
              <a:round/>
              <a:headEnd/>
              <a:tailEnd/>
            </a:ln>
            <a:effectLst/>
          </p:spPr>
          <p:txBody>
            <a:bodyPr wrap="none" anchor="ctr"/>
            <a:lstStyle/>
            <a:p>
              <a:pPr>
                <a:defRPr/>
              </a:pPr>
              <a:endParaRPr lang="en-US"/>
            </a:p>
          </p:txBody>
        </p:sp>
        <p:sp>
          <p:nvSpPr>
            <p:cNvPr id="1053" name="Rectangle 29"/>
            <p:cNvSpPr>
              <a:spLocks noChangeArrowheads="1"/>
            </p:cNvSpPr>
            <p:nvPr/>
          </p:nvSpPr>
          <p:spPr bwMode="auto">
            <a:xfrm rot="660000" flipV="1">
              <a:off x="1487" y="1305"/>
              <a:ext cx="4313" cy="5"/>
            </a:xfrm>
            <a:prstGeom prst="rect">
              <a:avLst/>
            </a:prstGeom>
            <a:gradFill rotWithShape="0">
              <a:gsLst>
                <a:gs pos="0">
                  <a:srgbClr val="666699"/>
                </a:gs>
                <a:gs pos="100000">
                  <a:srgbClr val="434365"/>
                </a:gs>
              </a:gsLst>
              <a:lin ang="2700000" scaled="1"/>
            </a:gradFill>
            <a:ln w="9525" cap="flat">
              <a:noFill/>
              <a:round/>
              <a:headEnd/>
              <a:tailEnd/>
            </a:ln>
            <a:effectLst/>
          </p:spPr>
          <p:txBody>
            <a:bodyPr rot="10800000" wrap="none" anchor="ctr"/>
            <a:lstStyle/>
            <a:p>
              <a:pPr>
                <a:defRPr/>
              </a:pPr>
              <a:endParaRPr lang="en-US"/>
            </a:p>
          </p:txBody>
        </p:sp>
        <p:sp>
          <p:nvSpPr>
            <p:cNvPr id="1054" name="Rectangle 30"/>
            <p:cNvSpPr>
              <a:spLocks noChangeArrowheads="1"/>
            </p:cNvSpPr>
            <p:nvPr/>
          </p:nvSpPr>
          <p:spPr bwMode="auto">
            <a:xfrm rot="660000" flipV="1">
              <a:off x="1650" y="1219"/>
              <a:ext cx="4153" cy="5"/>
            </a:xfrm>
            <a:prstGeom prst="rect">
              <a:avLst/>
            </a:prstGeom>
            <a:gradFill rotWithShape="0">
              <a:gsLst>
                <a:gs pos="0">
                  <a:srgbClr val="666699"/>
                </a:gs>
                <a:gs pos="100000">
                  <a:srgbClr val="434365"/>
                </a:gs>
              </a:gsLst>
              <a:lin ang="2700000" scaled="1"/>
            </a:gradFill>
            <a:ln w="9525" cap="flat">
              <a:noFill/>
              <a:round/>
              <a:headEnd/>
              <a:tailEnd/>
            </a:ln>
            <a:effectLst/>
          </p:spPr>
          <p:txBody>
            <a:bodyPr rot="10800000" wrap="none" anchor="ctr"/>
            <a:lstStyle/>
            <a:p>
              <a:pPr>
                <a:defRPr/>
              </a:pPr>
              <a:endParaRPr lang="en-US"/>
            </a:p>
          </p:txBody>
        </p:sp>
        <p:sp>
          <p:nvSpPr>
            <p:cNvPr id="1055" name="Rectangle 31"/>
            <p:cNvSpPr>
              <a:spLocks noChangeArrowheads="1"/>
            </p:cNvSpPr>
            <p:nvPr/>
          </p:nvSpPr>
          <p:spPr bwMode="auto">
            <a:xfrm rot="840000" flipV="1">
              <a:off x="611" y="1683"/>
              <a:ext cx="5203" cy="5"/>
            </a:xfrm>
            <a:prstGeom prst="rect">
              <a:avLst/>
            </a:prstGeom>
            <a:gradFill rotWithShape="0">
              <a:gsLst>
                <a:gs pos="0">
                  <a:srgbClr val="666699"/>
                </a:gs>
                <a:gs pos="100000">
                  <a:srgbClr val="3D3D5C"/>
                </a:gs>
              </a:gsLst>
              <a:lin ang="2700000" scaled="1"/>
            </a:gradFill>
            <a:ln w="9525" cap="flat">
              <a:noFill/>
              <a:round/>
              <a:headEnd/>
              <a:tailEnd/>
            </a:ln>
            <a:effectLst/>
          </p:spPr>
          <p:txBody>
            <a:bodyPr rot="10800000" wrap="none" anchor="ctr"/>
            <a:lstStyle/>
            <a:p>
              <a:pPr>
                <a:defRPr/>
              </a:pPr>
              <a:endParaRPr lang="en-US"/>
            </a:p>
          </p:txBody>
        </p:sp>
        <p:sp>
          <p:nvSpPr>
            <p:cNvPr id="1056" name="Rectangle 32"/>
            <p:cNvSpPr>
              <a:spLocks noChangeArrowheads="1"/>
            </p:cNvSpPr>
            <p:nvPr/>
          </p:nvSpPr>
          <p:spPr bwMode="auto">
            <a:xfrm rot="1260000" flipV="1">
              <a:off x="-203" y="2975"/>
              <a:ext cx="6149" cy="5"/>
            </a:xfrm>
            <a:prstGeom prst="rect">
              <a:avLst/>
            </a:prstGeom>
            <a:gradFill rotWithShape="0">
              <a:gsLst>
                <a:gs pos="0">
                  <a:srgbClr val="666699"/>
                </a:gs>
                <a:gs pos="100000">
                  <a:srgbClr val="373753"/>
                </a:gs>
              </a:gsLst>
              <a:lin ang="2700000" scaled="1"/>
            </a:gradFill>
            <a:ln w="9525" cap="flat">
              <a:noFill/>
              <a:round/>
              <a:headEnd/>
              <a:tailEnd/>
            </a:ln>
            <a:effectLst/>
          </p:spPr>
          <p:txBody>
            <a:bodyPr rot="10800000" wrap="none" anchor="ctr"/>
            <a:lstStyle/>
            <a:p>
              <a:pPr>
                <a:defRPr/>
              </a:pPr>
              <a:endParaRPr lang="en-US"/>
            </a:p>
          </p:txBody>
        </p:sp>
        <p:sp>
          <p:nvSpPr>
            <p:cNvPr id="1057" name="Rectangle 33"/>
            <p:cNvSpPr>
              <a:spLocks noChangeArrowheads="1"/>
            </p:cNvSpPr>
            <p:nvPr/>
          </p:nvSpPr>
          <p:spPr bwMode="auto">
            <a:xfrm rot="1200000" flipV="1">
              <a:off x="-174" y="2663"/>
              <a:ext cx="6103" cy="5"/>
            </a:xfrm>
            <a:prstGeom prst="rect">
              <a:avLst/>
            </a:prstGeom>
            <a:gradFill rotWithShape="0">
              <a:gsLst>
                <a:gs pos="0">
                  <a:srgbClr val="666699"/>
                </a:gs>
                <a:gs pos="100000">
                  <a:srgbClr val="34344E"/>
                </a:gs>
              </a:gsLst>
              <a:lin ang="2700000" scaled="1"/>
            </a:gradFill>
            <a:ln w="9525" cap="flat">
              <a:noFill/>
              <a:round/>
              <a:headEnd/>
              <a:tailEnd/>
            </a:ln>
            <a:effectLst/>
          </p:spPr>
          <p:txBody>
            <a:bodyPr rot="10800000" wrap="none" anchor="ctr"/>
            <a:lstStyle/>
            <a:p>
              <a:pPr>
                <a:defRPr/>
              </a:pPr>
              <a:endParaRPr lang="en-US"/>
            </a:p>
          </p:txBody>
        </p:sp>
        <p:sp>
          <p:nvSpPr>
            <p:cNvPr id="1058" name="Oval 34"/>
            <p:cNvSpPr>
              <a:spLocks noChangeArrowheads="1"/>
            </p:cNvSpPr>
            <p:nvPr/>
          </p:nvSpPr>
          <p:spPr bwMode="auto">
            <a:xfrm>
              <a:off x="740" y="3359"/>
              <a:ext cx="167" cy="95"/>
            </a:xfrm>
            <a:prstGeom prst="ellipse">
              <a:avLst/>
            </a:prstGeom>
            <a:gradFill rotWithShape="0">
              <a:gsLst>
                <a:gs pos="0">
                  <a:srgbClr val="666699"/>
                </a:gs>
                <a:gs pos="100000">
                  <a:srgbClr val="434365"/>
                </a:gs>
              </a:gsLst>
              <a:lin ang="2700000" scaled="1"/>
            </a:gradFill>
            <a:ln w="9525" cap="flat">
              <a:noFill/>
              <a:round/>
              <a:headEnd/>
              <a:tailEnd/>
            </a:ln>
            <a:effectLst/>
          </p:spPr>
          <p:txBody>
            <a:bodyPr wrap="none" anchor="ctr"/>
            <a:lstStyle/>
            <a:p>
              <a:pPr>
                <a:defRPr/>
              </a:pPr>
              <a:endParaRPr lang="en-US"/>
            </a:p>
          </p:txBody>
        </p:sp>
        <p:sp>
          <p:nvSpPr>
            <p:cNvPr id="1059" name="Oval 35"/>
            <p:cNvSpPr>
              <a:spLocks noChangeArrowheads="1"/>
            </p:cNvSpPr>
            <p:nvPr/>
          </p:nvSpPr>
          <p:spPr bwMode="auto">
            <a:xfrm>
              <a:off x="236" y="3074"/>
              <a:ext cx="167" cy="94"/>
            </a:xfrm>
            <a:prstGeom prst="ellipse">
              <a:avLst/>
            </a:prstGeom>
            <a:gradFill rotWithShape="0">
              <a:gsLst>
                <a:gs pos="0">
                  <a:srgbClr val="666699"/>
                </a:gs>
                <a:gs pos="100000">
                  <a:srgbClr val="46466A"/>
                </a:gs>
              </a:gsLst>
              <a:lin ang="2700000" scaled="1"/>
            </a:gradFill>
            <a:ln w="9525" cap="flat">
              <a:noFill/>
              <a:round/>
              <a:headEnd/>
              <a:tailEnd/>
            </a:ln>
            <a:effectLst/>
          </p:spPr>
          <p:txBody>
            <a:bodyPr wrap="none" anchor="ctr"/>
            <a:lstStyle/>
            <a:p>
              <a:pPr>
                <a:defRPr/>
              </a:pPr>
              <a:endParaRPr lang="en-US"/>
            </a:p>
          </p:txBody>
        </p:sp>
        <p:sp>
          <p:nvSpPr>
            <p:cNvPr id="1060" name="Oval 36"/>
            <p:cNvSpPr>
              <a:spLocks noChangeArrowheads="1"/>
            </p:cNvSpPr>
            <p:nvPr/>
          </p:nvSpPr>
          <p:spPr bwMode="auto">
            <a:xfrm>
              <a:off x="159" y="3652"/>
              <a:ext cx="195" cy="105"/>
            </a:xfrm>
            <a:prstGeom prst="ellipse">
              <a:avLst/>
            </a:prstGeom>
            <a:gradFill rotWithShape="0">
              <a:gsLst>
                <a:gs pos="0">
                  <a:srgbClr val="666699"/>
                </a:gs>
                <a:gs pos="100000">
                  <a:srgbClr val="434365"/>
                </a:gs>
              </a:gsLst>
              <a:lin ang="2700000" scaled="1"/>
            </a:gradFill>
            <a:ln w="9525" cap="flat">
              <a:noFill/>
              <a:round/>
              <a:headEnd/>
              <a:tailEnd/>
            </a:ln>
            <a:effectLst/>
          </p:spPr>
          <p:txBody>
            <a:bodyPr wrap="none" anchor="ctr"/>
            <a:lstStyle/>
            <a:p>
              <a:pPr>
                <a:defRPr/>
              </a:pPr>
              <a:endParaRPr lang="en-US"/>
            </a:p>
          </p:txBody>
        </p:sp>
        <p:sp>
          <p:nvSpPr>
            <p:cNvPr id="1061" name="Oval 37"/>
            <p:cNvSpPr>
              <a:spLocks noChangeArrowheads="1"/>
            </p:cNvSpPr>
            <p:nvPr/>
          </p:nvSpPr>
          <p:spPr bwMode="auto">
            <a:xfrm>
              <a:off x="2077" y="2661"/>
              <a:ext cx="155" cy="83"/>
            </a:xfrm>
            <a:prstGeom prst="ellipse">
              <a:avLst/>
            </a:prstGeom>
            <a:gradFill rotWithShape="0">
              <a:gsLst>
                <a:gs pos="0">
                  <a:srgbClr val="666699"/>
                </a:gs>
                <a:gs pos="100000">
                  <a:srgbClr val="434365"/>
                </a:gs>
              </a:gsLst>
              <a:lin ang="2700000" scaled="1"/>
            </a:gradFill>
            <a:ln w="9525" cap="flat">
              <a:noFill/>
              <a:round/>
              <a:headEnd/>
              <a:tailEnd/>
            </a:ln>
            <a:effectLst/>
          </p:spPr>
          <p:txBody>
            <a:bodyPr wrap="none" anchor="ctr"/>
            <a:lstStyle/>
            <a:p>
              <a:pPr>
                <a:defRPr/>
              </a:pPr>
              <a:endParaRPr lang="en-US"/>
            </a:p>
          </p:txBody>
        </p:sp>
        <p:sp>
          <p:nvSpPr>
            <p:cNvPr id="1062" name="Oval 38"/>
            <p:cNvSpPr>
              <a:spLocks noChangeArrowheads="1"/>
            </p:cNvSpPr>
            <p:nvPr/>
          </p:nvSpPr>
          <p:spPr bwMode="auto">
            <a:xfrm>
              <a:off x="1223" y="3076"/>
              <a:ext cx="167" cy="94"/>
            </a:xfrm>
            <a:prstGeom prst="ellipse">
              <a:avLst/>
            </a:prstGeom>
            <a:gradFill rotWithShape="0">
              <a:gsLst>
                <a:gs pos="0">
                  <a:srgbClr val="666699"/>
                </a:gs>
                <a:gs pos="100000">
                  <a:srgbClr val="434365"/>
                </a:gs>
              </a:gsLst>
              <a:lin ang="2700000" scaled="1"/>
            </a:gradFill>
            <a:ln w="9525" cap="flat">
              <a:noFill/>
              <a:round/>
              <a:headEnd/>
              <a:tailEnd/>
            </a:ln>
            <a:effectLst/>
          </p:spPr>
          <p:txBody>
            <a:bodyPr wrap="none" anchor="ctr"/>
            <a:lstStyle/>
            <a:p>
              <a:pPr>
                <a:defRPr/>
              </a:pPr>
              <a:endParaRPr lang="en-US"/>
            </a:p>
          </p:txBody>
        </p:sp>
        <p:sp>
          <p:nvSpPr>
            <p:cNvPr id="1063" name="Oval 39"/>
            <p:cNvSpPr>
              <a:spLocks noChangeArrowheads="1"/>
            </p:cNvSpPr>
            <p:nvPr/>
          </p:nvSpPr>
          <p:spPr bwMode="auto">
            <a:xfrm>
              <a:off x="1686" y="2857"/>
              <a:ext cx="155" cy="89"/>
            </a:xfrm>
            <a:prstGeom prst="ellipse">
              <a:avLst/>
            </a:prstGeom>
            <a:gradFill rotWithShape="0">
              <a:gsLst>
                <a:gs pos="0">
                  <a:srgbClr val="666699"/>
                </a:gs>
                <a:gs pos="100000">
                  <a:srgbClr val="434365"/>
                </a:gs>
              </a:gsLst>
              <a:lin ang="2700000" scaled="1"/>
            </a:gradFill>
            <a:ln w="9525" cap="flat">
              <a:noFill/>
              <a:round/>
              <a:headEnd/>
              <a:tailEnd/>
            </a:ln>
            <a:effectLst/>
          </p:spPr>
          <p:txBody>
            <a:bodyPr wrap="none" anchor="ctr"/>
            <a:lstStyle/>
            <a:p>
              <a:pPr>
                <a:defRPr/>
              </a:pPr>
              <a:endParaRPr lang="en-US"/>
            </a:p>
          </p:txBody>
        </p:sp>
        <p:sp>
          <p:nvSpPr>
            <p:cNvPr id="1064" name="Oval 40"/>
            <p:cNvSpPr>
              <a:spLocks noChangeArrowheads="1"/>
            </p:cNvSpPr>
            <p:nvPr/>
          </p:nvSpPr>
          <p:spPr bwMode="auto">
            <a:xfrm>
              <a:off x="750" y="2839"/>
              <a:ext cx="150" cy="88"/>
            </a:xfrm>
            <a:prstGeom prst="ellipse">
              <a:avLst/>
            </a:prstGeom>
            <a:gradFill rotWithShape="0">
              <a:gsLst>
                <a:gs pos="0">
                  <a:srgbClr val="666699"/>
                </a:gs>
                <a:gs pos="100000">
                  <a:srgbClr val="46466A"/>
                </a:gs>
              </a:gsLst>
              <a:lin ang="2700000" scaled="1"/>
            </a:gradFill>
            <a:ln w="9525" cap="flat">
              <a:noFill/>
              <a:round/>
              <a:headEnd/>
              <a:tailEnd/>
            </a:ln>
            <a:effectLst/>
          </p:spPr>
          <p:txBody>
            <a:bodyPr wrap="none" anchor="ctr"/>
            <a:lstStyle/>
            <a:p>
              <a:pPr>
                <a:defRPr/>
              </a:pPr>
              <a:endParaRPr lang="en-US"/>
            </a:p>
          </p:txBody>
        </p:sp>
        <p:sp>
          <p:nvSpPr>
            <p:cNvPr id="1065" name="Oval 41"/>
            <p:cNvSpPr>
              <a:spLocks noChangeArrowheads="1"/>
            </p:cNvSpPr>
            <p:nvPr/>
          </p:nvSpPr>
          <p:spPr bwMode="auto">
            <a:xfrm>
              <a:off x="367" y="2656"/>
              <a:ext cx="149" cy="83"/>
            </a:xfrm>
            <a:prstGeom prst="ellipse">
              <a:avLst/>
            </a:prstGeom>
            <a:gradFill rotWithShape="0">
              <a:gsLst>
                <a:gs pos="0">
                  <a:srgbClr val="666699"/>
                </a:gs>
                <a:gs pos="100000">
                  <a:srgbClr val="4C4C73"/>
                </a:gs>
              </a:gsLst>
              <a:lin ang="2700000" scaled="1"/>
            </a:gradFill>
            <a:ln w="9525" cap="flat">
              <a:noFill/>
              <a:round/>
              <a:headEnd/>
              <a:tailEnd/>
            </a:ln>
            <a:effectLst/>
          </p:spPr>
          <p:txBody>
            <a:bodyPr wrap="none" anchor="ctr"/>
            <a:lstStyle/>
            <a:p>
              <a:pPr>
                <a:defRPr/>
              </a:pPr>
              <a:endParaRPr lang="en-US"/>
            </a:p>
          </p:txBody>
        </p:sp>
        <p:sp>
          <p:nvSpPr>
            <p:cNvPr id="1066" name="Oval 42"/>
            <p:cNvSpPr>
              <a:spLocks noChangeArrowheads="1"/>
            </p:cNvSpPr>
            <p:nvPr/>
          </p:nvSpPr>
          <p:spPr bwMode="auto">
            <a:xfrm>
              <a:off x="1172" y="2642"/>
              <a:ext cx="155" cy="82"/>
            </a:xfrm>
            <a:prstGeom prst="ellipse">
              <a:avLst/>
            </a:prstGeom>
            <a:gradFill rotWithShape="0">
              <a:gsLst>
                <a:gs pos="0">
                  <a:srgbClr val="666699"/>
                </a:gs>
                <a:gs pos="100000">
                  <a:srgbClr val="46466A"/>
                </a:gs>
              </a:gsLst>
              <a:lin ang="2700000" scaled="1"/>
            </a:gradFill>
            <a:ln w="9525" cap="flat">
              <a:noFill/>
              <a:round/>
              <a:headEnd/>
              <a:tailEnd/>
            </a:ln>
            <a:effectLst/>
          </p:spPr>
          <p:txBody>
            <a:bodyPr wrap="none" anchor="ctr"/>
            <a:lstStyle/>
            <a:p>
              <a:pPr>
                <a:defRPr/>
              </a:pPr>
              <a:endParaRPr lang="en-US"/>
            </a:p>
          </p:txBody>
        </p:sp>
        <p:sp>
          <p:nvSpPr>
            <p:cNvPr id="1067" name="Oval 43"/>
            <p:cNvSpPr>
              <a:spLocks noChangeArrowheads="1"/>
            </p:cNvSpPr>
            <p:nvPr/>
          </p:nvSpPr>
          <p:spPr bwMode="auto">
            <a:xfrm>
              <a:off x="2401" y="2485"/>
              <a:ext cx="155" cy="82"/>
            </a:xfrm>
            <a:prstGeom prst="ellipse">
              <a:avLst/>
            </a:prstGeom>
            <a:gradFill rotWithShape="0">
              <a:gsLst>
                <a:gs pos="0">
                  <a:srgbClr val="666699"/>
                </a:gs>
                <a:gs pos="100000">
                  <a:srgbClr val="434365"/>
                </a:gs>
              </a:gsLst>
              <a:lin ang="2700000" scaled="1"/>
            </a:gradFill>
            <a:ln w="9525" cap="flat">
              <a:noFill/>
              <a:round/>
              <a:headEnd/>
              <a:tailEnd/>
            </a:ln>
            <a:effectLst/>
          </p:spPr>
          <p:txBody>
            <a:bodyPr wrap="none" anchor="ctr"/>
            <a:lstStyle/>
            <a:p>
              <a:pPr>
                <a:defRPr/>
              </a:pPr>
              <a:endParaRPr lang="en-US"/>
            </a:p>
          </p:txBody>
        </p:sp>
        <p:sp>
          <p:nvSpPr>
            <p:cNvPr id="1068" name="Oval 44"/>
            <p:cNvSpPr>
              <a:spLocks noChangeArrowheads="1"/>
            </p:cNvSpPr>
            <p:nvPr/>
          </p:nvSpPr>
          <p:spPr bwMode="auto">
            <a:xfrm>
              <a:off x="1910" y="2314"/>
              <a:ext cx="133" cy="72"/>
            </a:xfrm>
            <a:prstGeom prst="ellipse">
              <a:avLst/>
            </a:prstGeom>
            <a:gradFill rotWithShape="0">
              <a:gsLst>
                <a:gs pos="0">
                  <a:srgbClr val="666699"/>
                </a:gs>
                <a:gs pos="100000">
                  <a:srgbClr val="46466A"/>
                </a:gs>
              </a:gsLst>
              <a:lin ang="2700000" scaled="1"/>
            </a:gradFill>
            <a:ln w="9525" cap="flat">
              <a:noFill/>
              <a:round/>
              <a:headEnd/>
              <a:tailEnd/>
            </a:ln>
            <a:effectLst/>
          </p:spPr>
          <p:txBody>
            <a:bodyPr wrap="none" anchor="ctr"/>
            <a:lstStyle/>
            <a:p>
              <a:pPr>
                <a:defRPr/>
              </a:pPr>
              <a:endParaRPr lang="en-US"/>
            </a:p>
          </p:txBody>
        </p:sp>
        <p:sp>
          <p:nvSpPr>
            <p:cNvPr id="1069" name="Oval 45"/>
            <p:cNvSpPr>
              <a:spLocks noChangeArrowheads="1"/>
            </p:cNvSpPr>
            <p:nvPr/>
          </p:nvSpPr>
          <p:spPr bwMode="auto">
            <a:xfrm>
              <a:off x="2254" y="2154"/>
              <a:ext cx="133" cy="60"/>
            </a:xfrm>
            <a:prstGeom prst="ellipse">
              <a:avLst/>
            </a:prstGeom>
            <a:gradFill rotWithShape="0">
              <a:gsLst>
                <a:gs pos="0">
                  <a:srgbClr val="666699"/>
                </a:gs>
                <a:gs pos="100000">
                  <a:srgbClr val="46466A"/>
                </a:gs>
              </a:gsLst>
              <a:lin ang="2700000" scaled="1"/>
            </a:gradFill>
            <a:ln w="9525" cap="flat">
              <a:noFill/>
              <a:round/>
              <a:headEnd/>
              <a:tailEnd/>
            </a:ln>
            <a:effectLst/>
          </p:spPr>
          <p:txBody>
            <a:bodyPr wrap="none" anchor="ctr"/>
            <a:lstStyle/>
            <a:p>
              <a:pPr>
                <a:defRPr/>
              </a:pPr>
              <a:endParaRPr lang="en-US"/>
            </a:p>
          </p:txBody>
        </p:sp>
        <p:sp>
          <p:nvSpPr>
            <p:cNvPr id="1070" name="Oval 46"/>
            <p:cNvSpPr>
              <a:spLocks noChangeArrowheads="1"/>
            </p:cNvSpPr>
            <p:nvPr/>
          </p:nvSpPr>
          <p:spPr bwMode="auto">
            <a:xfrm>
              <a:off x="2742" y="2305"/>
              <a:ext cx="139" cy="71"/>
            </a:xfrm>
            <a:prstGeom prst="ellipse">
              <a:avLst/>
            </a:prstGeom>
            <a:gradFill rotWithShape="0">
              <a:gsLst>
                <a:gs pos="0">
                  <a:srgbClr val="666699"/>
                </a:gs>
                <a:gs pos="100000">
                  <a:srgbClr val="434365"/>
                </a:gs>
              </a:gsLst>
              <a:lin ang="2700000" scaled="1"/>
            </a:gradFill>
            <a:ln w="9525" cap="flat">
              <a:noFill/>
              <a:round/>
              <a:headEnd/>
              <a:tailEnd/>
            </a:ln>
            <a:effectLst/>
          </p:spPr>
          <p:txBody>
            <a:bodyPr wrap="none" anchor="ctr"/>
            <a:lstStyle/>
            <a:p>
              <a:pPr>
                <a:defRPr/>
              </a:pPr>
              <a:endParaRPr lang="en-US"/>
            </a:p>
          </p:txBody>
        </p:sp>
        <p:sp>
          <p:nvSpPr>
            <p:cNvPr id="1071" name="Oval 47"/>
            <p:cNvSpPr>
              <a:spLocks noChangeArrowheads="1"/>
            </p:cNvSpPr>
            <p:nvPr/>
          </p:nvSpPr>
          <p:spPr bwMode="auto">
            <a:xfrm>
              <a:off x="2812" y="1898"/>
              <a:ext cx="128" cy="60"/>
            </a:xfrm>
            <a:prstGeom prst="ellipse">
              <a:avLst/>
            </a:prstGeom>
            <a:gradFill rotWithShape="0">
              <a:gsLst>
                <a:gs pos="0">
                  <a:srgbClr val="666699"/>
                </a:gs>
                <a:gs pos="100000">
                  <a:srgbClr val="46466A"/>
                </a:gs>
              </a:gsLst>
              <a:lin ang="2700000" scaled="1"/>
            </a:gradFill>
            <a:ln w="9525" cap="flat">
              <a:noFill/>
              <a:round/>
              <a:headEnd/>
              <a:tailEnd/>
            </a:ln>
            <a:effectLst/>
          </p:spPr>
          <p:txBody>
            <a:bodyPr wrap="none" anchor="ctr"/>
            <a:lstStyle/>
            <a:p>
              <a:pPr>
                <a:defRPr/>
              </a:pPr>
              <a:endParaRPr lang="en-US"/>
            </a:p>
          </p:txBody>
        </p:sp>
        <p:sp>
          <p:nvSpPr>
            <p:cNvPr id="1072" name="Oval 48"/>
            <p:cNvSpPr>
              <a:spLocks noChangeArrowheads="1"/>
            </p:cNvSpPr>
            <p:nvPr/>
          </p:nvSpPr>
          <p:spPr bwMode="auto">
            <a:xfrm>
              <a:off x="3721" y="1792"/>
              <a:ext cx="127" cy="60"/>
            </a:xfrm>
            <a:prstGeom prst="ellipse">
              <a:avLst/>
            </a:prstGeom>
            <a:gradFill rotWithShape="0">
              <a:gsLst>
                <a:gs pos="0">
                  <a:srgbClr val="666699"/>
                </a:gs>
                <a:gs pos="100000">
                  <a:srgbClr val="46466A"/>
                </a:gs>
              </a:gsLst>
              <a:lin ang="2700000" scaled="1"/>
            </a:gradFill>
            <a:ln w="9525" cap="flat">
              <a:noFill/>
              <a:round/>
              <a:headEnd/>
              <a:tailEnd/>
            </a:ln>
            <a:effectLst/>
          </p:spPr>
          <p:txBody>
            <a:bodyPr wrap="none" anchor="ctr"/>
            <a:lstStyle/>
            <a:p>
              <a:pPr>
                <a:defRPr/>
              </a:pPr>
              <a:endParaRPr lang="en-US"/>
            </a:p>
          </p:txBody>
        </p:sp>
        <p:sp>
          <p:nvSpPr>
            <p:cNvPr id="1073" name="Oval 49"/>
            <p:cNvSpPr>
              <a:spLocks noChangeArrowheads="1"/>
            </p:cNvSpPr>
            <p:nvPr/>
          </p:nvSpPr>
          <p:spPr bwMode="auto">
            <a:xfrm>
              <a:off x="3528" y="1896"/>
              <a:ext cx="127" cy="60"/>
            </a:xfrm>
            <a:prstGeom prst="ellipse">
              <a:avLst/>
            </a:prstGeom>
            <a:gradFill rotWithShape="0">
              <a:gsLst>
                <a:gs pos="0">
                  <a:srgbClr val="666699"/>
                </a:gs>
                <a:gs pos="100000">
                  <a:srgbClr val="46466A"/>
                </a:gs>
              </a:gsLst>
              <a:lin ang="2700000" scaled="1"/>
            </a:gradFill>
            <a:ln w="9525" cap="flat">
              <a:noFill/>
              <a:round/>
              <a:headEnd/>
              <a:tailEnd/>
            </a:ln>
            <a:effectLst/>
          </p:spPr>
          <p:txBody>
            <a:bodyPr wrap="none" anchor="ctr"/>
            <a:lstStyle/>
            <a:p>
              <a:pPr>
                <a:defRPr/>
              </a:pPr>
              <a:endParaRPr lang="en-US"/>
            </a:p>
          </p:txBody>
        </p:sp>
        <p:sp>
          <p:nvSpPr>
            <p:cNvPr id="1074" name="Oval 50"/>
            <p:cNvSpPr>
              <a:spLocks noChangeArrowheads="1"/>
            </p:cNvSpPr>
            <p:nvPr/>
          </p:nvSpPr>
          <p:spPr bwMode="auto">
            <a:xfrm>
              <a:off x="3064" y="1778"/>
              <a:ext cx="127" cy="61"/>
            </a:xfrm>
            <a:prstGeom prst="ellipse">
              <a:avLst/>
            </a:prstGeom>
            <a:gradFill rotWithShape="0">
              <a:gsLst>
                <a:gs pos="0">
                  <a:srgbClr val="666699"/>
                </a:gs>
                <a:gs pos="100000">
                  <a:srgbClr val="46466A"/>
                </a:gs>
              </a:gsLst>
              <a:lin ang="2700000" scaled="1"/>
            </a:gradFill>
            <a:ln w="9525" cap="flat">
              <a:noFill/>
              <a:round/>
              <a:headEnd/>
              <a:tailEnd/>
            </a:ln>
            <a:effectLst/>
          </p:spPr>
          <p:txBody>
            <a:bodyPr wrap="none" anchor="ctr"/>
            <a:lstStyle/>
            <a:p>
              <a:pPr>
                <a:defRPr/>
              </a:pPr>
              <a:endParaRPr lang="en-US"/>
            </a:p>
          </p:txBody>
        </p:sp>
        <p:sp>
          <p:nvSpPr>
            <p:cNvPr id="1075" name="Oval 51"/>
            <p:cNvSpPr>
              <a:spLocks noChangeArrowheads="1"/>
            </p:cNvSpPr>
            <p:nvPr/>
          </p:nvSpPr>
          <p:spPr bwMode="auto">
            <a:xfrm>
              <a:off x="3277" y="2024"/>
              <a:ext cx="133" cy="72"/>
            </a:xfrm>
            <a:prstGeom prst="ellipse">
              <a:avLst/>
            </a:prstGeom>
            <a:gradFill rotWithShape="0">
              <a:gsLst>
                <a:gs pos="0">
                  <a:srgbClr val="666699"/>
                </a:gs>
                <a:gs pos="100000">
                  <a:srgbClr val="3D3D5C"/>
                </a:gs>
              </a:gsLst>
              <a:lin ang="2700000" scaled="1"/>
            </a:gradFill>
            <a:ln w="9525" cap="flat">
              <a:noFill/>
              <a:round/>
              <a:headEnd/>
              <a:tailEnd/>
            </a:ln>
            <a:effectLst/>
          </p:spPr>
          <p:txBody>
            <a:bodyPr wrap="none" anchor="ctr"/>
            <a:lstStyle/>
            <a:p>
              <a:pPr>
                <a:defRPr/>
              </a:pPr>
              <a:endParaRPr lang="en-US"/>
            </a:p>
          </p:txBody>
        </p:sp>
        <p:sp>
          <p:nvSpPr>
            <p:cNvPr id="1076" name="Oval 52"/>
            <p:cNvSpPr>
              <a:spLocks noChangeArrowheads="1"/>
            </p:cNvSpPr>
            <p:nvPr/>
          </p:nvSpPr>
          <p:spPr bwMode="auto">
            <a:xfrm>
              <a:off x="3027" y="2160"/>
              <a:ext cx="132" cy="60"/>
            </a:xfrm>
            <a:prstGeom prst="ellipse">
              <a:avLst/>
            </a:prstGeom>
            <a:gradFill rotWithShape="0">
              <a:gsLst>
                <a:gs pos="0">
                  <a:srgbClr val="666699"/>
                </a:gs>
                <a:gs pos="100000">
                  <a:srgbClr val="3D3D5C"/>
                </a:gs>
              </a:gsLst>
              <a:lin ang="2700000" scaled="1"/>
            </a:gradFill>
            <a:ln w="9525" cap="flat">
              <a:noFill/>
              <a:round/>
              <a:headEnd/>
              <a:tailEnd/>
            </a:ln>
            <a:effectLst/>
          </p:spPr>
          <p:txBody>
            <a:bodyPr wrap="none" anchor="ctr"/>
            <a:lstStyle/>
            <a:p>
              <a:pPr>
                <a:defRPr/>
              </a:pPr>
              <a:endParaRPr lang="en-US"/>
            </a:p>
          </p:txBody>
        </p:sp>
        <p:sp>
          <p:nvSpPr>
            <p:cNvPr id="1077" name="Oval 53"/>
            <p:cNvSpPr>
              <a:spLocks noChangeArrowheads="1"/>
            </p:cNvSpPr>
            <p:nvPr/>
          </p:nvSpPr>
          <p:spPr bwMode="auto">
            <a:xfrm>
              <a:off x="1569" y="2453"/>
              <a:ext cx="149" cy="89"/>
            </a:xfrm>
            <a:prstGeom prst="ellipse">
              <a:avLst/>
            </a:prstGeom>
            <a:gradFill rotWithShape="0">
              <a:gsLst>
                <a:gs pos="0">
                  <a:srgbClr val="666699"/>
                </a:gs>
                <a:gs pos="100000">
                  <a:srgbClr val="46466A"/>
                </a:gs>
              </a:gsLst>
              <a:lin ang="2700000" scaled="1"/>
            </a:gradFill>
            <a:ln w="9525" cap="flat">
              <a:noFill/>
              <a:round/>
              <a:headEnd/>
              <a:tailEnd/>
            </a:ln>
            <a:effectLst/>
          </p:spPr>
          <p:txBody>
            <a:bodyPr wrap="none" anchor="ctr"/>
            <a:lstStyle/>
            <a:p>
              <a:pPr>
                <a:defRPr/>
              </a:pPr>
              <a:endParaRPr lang="en-US"/>
            </a:p>
          </p:txBody>
        </p:sp>
        <p:sp>
          <p:nvSpPr>
            <p:cNvPr id="1078" name="Oval 54"/>
            <p:cNvSpPr>
              <a:spLocks noChangeArrowheads="1"/>
            </p:cNvSpPr>
            <p:nvPr/>
          </p:nvSpPr>
          <p:spPr bwMode="auto">
            <a:xfrm>
              <a:off x="1863" y="2028"/>
              <a:ext cx="138" cy="60"/>
            </a:xfrm>
            <a:prstGeom prst="ellipse">
              <a:avLst/>
            </a:prstGeom>
            <a:gradFill rotWithShape="0">
              <a:gsLst>
                <a:gs pos="0">
                  <a:srgbClr val="666699"/>
                </a:gs>
                <a:gs pos="100000">
                  <a:srgbClr val="4C4C73"/>
                </a:gs>
              </a:gsLst>
              <a:lin ang="2700000" scaled="1"/>
            </a:gradFill>
            <a:ln w="9525" cap="flat">
              <a:noFill/>
              <a:round/>
              <a:headEnd/>
              <a:tailEnd/>
            </a:ln>
            <a:effectLst/>
          </p:spPr>
          <p:txBody>
            <a:bodyPr wrap="none" anchor="ctr"/>
            <a:lstStyle/>
            <a:p>
              <a:pPr>
                <a:defRPr/>
              </a:pPr>
              <a:endParaRPr lang="en-US"/>
            </a:p>
          </p:txBody>
        </p:sp>
        <p:sp>
          <p:nvSpPr>
            <p:cNvPr id="1079" name="Oval 55"/>
            <p:cNvSpPr>
              <a:spLocks noChangeArrowheads="1"/>
            </p:cNvSpPr>
            <p:nvPr/>
          </p:nvSpPr>
          <p:spPr bwMode="auto">
            <a:xfrm>
              <a:off x="1513" y="2175"/>
              <a:ext cx="138" cy="60"/>
            </a:xfrm>
            <a:prstGeom prst="ellipse">
              <a:avLst/>
            </a:prstGeom>
            <a:gradFill rotWithShape="0">
              <a:gsLst>
                <a:gs pos="0">
                  <a:srgbClr val="666699"/>
                </a:gs>
                <a:gs pos="100000">
                  <a:srgbClr val="4C4C73"/>
                </a:gs>
              </a:gsLst>
              <a:lin ang="2700000" scaled="1"/>
            </a:gradFill>
            <a:ln w="9525" cap="flat">
              <a:noFill/>
              <a:round/>
              <a:headEnd/>
              <a:tailEnd/>
            </a:ln>
            <a:effectLst/>
          </p:spPr>
          <p:txBody>
            <a:bodyPr wrap="none" anchor="ctr"/>
            <a:lstStyle/>
            <a:p>
              <a:pPr>
                <a:defRPr/>
              </a:pPr>
              <a:endParaRPr lang="en-US"/>
            </a:p>
          </p:txBody>
        </p:sp>
        <p:sp>
          <p:nvSpPr>
            <p:cNvPr id="1080" name="Oval 56"/>
            <p:cNvSpPr>
              <a:spLocks noChangeArrowheads="1"/>
            </p:cNvSpPr>
            <p:nvPr/>
          </p:nvSpPr>
          <p:spPr bwMode="auto">
            <a:xfrm>
              <a:off x="1191" y="2311"/>
              <a:ext cx="133" cy="71"/>
            </a:xfrm>
            <a:prstGeom prst="ellipse">
              <a:avLst/>
            </a:prstGeom>
            <a:gradFill rotWithShape="0">
              <a:gsLst>
                <a:gs pos="0">
                  <a:srgbClr val="666699"/>
                </a:gs>
                <a:gs pos="100000">
                  <a:srgbClr val="4C4C73"/>
                </a:gs>
              </a:gsLst>
              <a:lin ang="2700000" scaled="1"/>
            </a:gradFill>
            <a:ln w="9525" cap="flat">
              <a:noFill/>
              <a:round/>
              <a:headEnd/>
              <a:tailEnd/>
            </a:ln>
            <a:effectLst/>
          </p:spPr>
          <p:txBody>
            <a:bodyPr wrap="none" anchor="ctr"/>
            <a:lstStyle/>
            <a:p>
              <a:pPr>
                <a:defRPr/>
              </a:pPr>
              <a:endParaRPr lang="en-US"/>
            </a:p>
          </p:txBody>
        </p:sp>
        <p:sp>
          <p:nvSpPr>
            <p:cNvPr id="1081" name="Oval 57"/>
            <p:cNvSpPr>
              <a:spLocks noChangeArrowheads="1"/>
            </p:cNvSpPr>
            <p:nvPr/>
          </p:nvSpPr>
          <p:spPr bwMode="auto">
            <a:xfrm>
              <a:off x="1154" y="2047"/>
              <a:ext cx="133" cy="60"/>
            </a:xfrm>
            <a:prstGeom prst="ellipse">
              <a:avLst/>
            </a:prstGeom>
            <a:gradFill rotWithShape="0">
              <a:gsLst>
                <a:gs pos="0">
                  <a:srgbClr val="666699"/>
                </a:gs>
                <a:gs pos="100000">
                  <a:srgbClr val="505078"/>
                </a:gs>
              </a:gsLst>
              <a:lin ang="2700000" scaled="1"/>
            </a:gradFill>
            <a:ln w="9525" cap="flat">
              <a:noFill/>
              <a:round/>
              <a:headEnd/>
              <a:tailEnd/>
            </a:ln>
            <a:effectLst/>
          </p:spPr>
          <p:txBody>
            <a:bodyPr wrap="none" anchor="ctr"/>
            <a:lstStyle/>
            <a:p>
              <a:pPr>
                <a:defRPr/>
              </a:pPr>
              <a:endParaRPr lang="en-US"/>
            </a:p>
          </p:txBody>
        </p:sp>
        <p:sp>
          <p:nvSpPr>
            <p:cNvPr id="1082" name="Oval 58"/>
            <p:cNvSpPr>
              <a:spLocks noChangeArrowheads="1"/>
            </p:cNvSpPr>
            <p:nvPr/>
          </p:nvSpPr>
          <p:spPr bwMode="auto">
            <a:xfrm>
              <a:off x="1142" y="1803"/>
              <a:ext cx="127" cy="60"/>
            </a:xfrm>
            <a:prstGeom prst="ellipse">
              <a:avLst/>
            </a:prstGeom>
            <a:gradFill rotWithShape="0">
              <a:gsLst>
                <a:gs pos="0">
                  <a:srgbClr val="666699"/>
                </a:gs>
                <a:gs pos="100000">
                  <a:srgbClr val="505078"/>
                </a:gs>
              </a:gsLst>
              <a:lin ang="2700000" scaled="1"/>
            </a:gradFill>
            <a:ln w="9525" cap="flat">
              <a:noFill/>
              <a:round/>
              <a:headEnd/>
              <a:tailEnd/>
            </a:ln>
            <a:effectLst/>
          </p:spPr>
          <p:txBody>
            <a:bodyPr wrap="none" anchor="ctr"/>
            <a:lstStyle/>
            <a:p>
              <a:pPr>
                <a:defRPr/>
              </a:pPr>
              <a:endParaRPr lang="en-US"/>
            </a:p>
          </p:txBody>
        </p:sp>
        <p:sp>
          <p:nvSpPr>
            <p:cNvPr id="1083" name="Oval 59"/>
            <p:cNvSpPr>
              <a:spLocks noChangeArrowheads="1"/>
            </p:cNvSpPr>
            <p:nvPr/>
          </p:nvSpPr>
          <p:spPr bwMode="auto">
            <a:xfrm>
              <a:off x="1500" y="1912"/>
              <a:ext cx="127" cy="60"/>
            </a:xfrm>
            <a:prstGeom prst="ellipse">
              <a:avLst/>
            </a:prstGeom>
            <a:gradFill rotWithShape="0">
              <a:gsLst>
                <a:gs pos="0">
                  <a:srgbClr val="666699"/>
                </a:gs>
                <a:gs pos="100000">
                  <a:srgbClr val="505078"/>
                </a:gs>
              </a:gsLst>
              <a:lin ang="2700000" scaled="1"/>
            </a:gradFill>
            <a:ln w="9525" cap="flat">
              <a:noFill/>
              <a:round/>
              <a:headEnd/>
              <a:tailEnd/>
            </a:ln>
            <a:effectLst/>
          </p:spPr>
          <p:txBody>
            <a:bodyPr wrap="none" anchor="ctr"/>
            <a:lstStyle/>
            <a:p>
              <a:pPr>
                <a:defRPr/>
              </a:pPr>
              <a:endParaRPr lang="en-US"/>
            </a:p>
          </p:txBody>
        </p:sp>
        <p:sp>
          <p:nvSpPr>
            <p:cNvPr id="1084" name="Oval 60"/>
            <p:cNvSpPr>
              <a:spLocks noChangeArrowheads="1"/>
            </p:cNvSpPr>
            <p:nvPr/>
          </p:nvSpPr>
          <p:spPr bwMode="auto">
            <a:xfrm>
              <a:off x="1804" y="1801"/>
              <a:ext cx="127" cy="60"/>
            </a:xfrm>
            <a:prstGeom prst="ellipse">
              <a:avLst/>
            </a:prstGeom>
            <a:gradFill rotWithShape="0">
              <a:gsLst>
                <a:gs pos="0">
                  <a:srgbClr val="666699"/>
                </a:gs>
                <a:gs pos="100000">
                  <a:srgbClr val="505078"/>
                </a:gs>
              </a:gsLst>
              <a:lin ang="2700000" scaled="1"/>
            </a:gradFill>
            <a:ln w="9525" cap="flat">
              <a:noFill/>
              <a:round/>
              <a:headEnd/>
              <a:tailEnd/>
            </a:ln>
            <a:effectLst/>
          </p:spPr>
          <p:txBody>
            <a:bodyPr wrap="none" anchor="ctr"/>
            <a:lstStyle/>
            <a:p>
              <a:pPr>
                <a:defRPr/>
              </a:pPr>
              <a:endParaRPr lang="en-US"/>
            </a:p>
          </p:txBody>
        </p:sp>
        <p:sp>
          <p:nvSpPr>
            <p:cNvPr id="1085" name="Oval 61"/>
            <p:cNvSpPr>
              <a:spLocks noChangeArrowheads="1"/>
            </p:cNvSpPr>
            <p:nvPr/>
          </p:nvSpPr>
          <p:spPr bwMode="auto">
            <a:xfrm>
              <a:off x="2159" y="1905"/>
              <a:ext cx="127" cy="60"/>
            </a:xfrm>
            <a:prstGeom prst="ellipse">
              <a:avLst/>
            </a:prstGeom>
            <a:gradFill rotWithShape="0">
              <a:gsLst>
                <a:gs pos="0">
                  <a:srgbClr val="666699"/>
                </a:gs>
                <a:gs pos="100000">
                  <a:srgbClr val="505078"/>
                </a:gs>
              </a:gsLst>
              <a:lin ang="2700000" scaled="1"/>
            </a:gradFill>
            <a:ln w="9525" cap="flat">
              <a:noFill/>
              <a:round/>
              <a:headEnd/>
              <a:tailEnd/>
            </a:ln>
            <a:effectLst/>
          </p:spPr>
          <p:txBody>
            <a:bodyPr wrap="none" anchor="ctr"/>
            <a:lstStyle/>
            <a:p>
              <a:pPr>
                <a:defRPr/>
              </a:pPr>
              <a:endParaRPr lang="en-US"/>
            </a:p>
          </p:txBody>
        </p:sp>
        <p:sp>
          <p:nvSpPr>
            <p:cNvPr id="1086" name="Oval 62"/>
            <p:cNvSpPr>
              <a:spLocks noChangeArrowheads="1"/>
            </p:cNvSpPr>
            <p:nvPr/>
          </p:nvSpPr>
          <p:spPr bwMode="auto">
            <a:xfrm>
              <a:off x="2432" y="1787"/>
              <a:ext cx="127" cy="60"/>
            </a:xfrm>
            <a:prstGeom prst="ellipse">
              <a:avLst/>
            </a:prstGeom>
            <a:gradFill rotWithShape="0">
              <a:gsLst>
                <a:gs pos="0">
                  <a:srgbClr val="666699"/>
                </a:gs>
                <a:gs pos="100000">
                  <a:srgbClr val="505078"/>
                </a:gs>
              </a:gsLst>
              <a:lin ang="2700000" scaled="1"/>
            </a:gradFill>
            <a:ln w="9525" cap="flat">
              <a:noFill/>
              <a:round/>
              <a:headEnd/>
              <a:tailEnd/>
            </a:ln>
            <a:effectLst/>
          </p:spPr>
          <p:txBody>
            <a:bodyPr wrap="none" anchor="ctr"/>
            <a:lstStyle/>
            <a:p>
              <a:pPr>
                <a:defRPr/>
              </a:pPr>
              <a:endParaRPr lang="en-US"/>
            </a:p>
          </p:txBody>
        </p:sp>
        <p:sp>
          <p:nvSpPr>
            <p:cNvPr id="1087" name="Oval 63"/>
            <p:cNvSpPr>
              <a:spLocks noChangeArrowheads="1"/>
            </p:cNvSpPr>
            <p:nvPr/>
          </p:nvSpPr>
          <p:spPr bwMode="auto">
            <a:xfrm>
              <a:off x="470" y="2032"/>
              <a:ext cx="133" cy="72"/>
            </a:xfrm>
            <a:prstGeom prst="ellipse">
              <a:avLst/>
            </a:prstGeom>
            <a:gradFill rotWithShape="0">
              <a:gsLst>
                <a:gs pos="0">
                  <a:srgbClr val="666699"/>
                </a:gs>
                <a:gs pos="100000">
                  <a:srgbClr val="53537C"/>
                </a:gs>
              </a:gsLst>
              <a:lin ang="2700000" scaled="1"/>
            </a:gradFill>
            <a:ln w="9525" cap="flat">
              <a:noFill/>
              <a:round/>
              <a:headEnd/>
              <a:tailEnd/>
            </a:ln>
            <a:effectLst/>
          </p:spPr>
          <p:txBody>
            <a:bodyPr wrap="none" anchor="ctr"/>
            <a:lstStyle/>
            <a:p>
              <a:pPr>
                <a:defRPr/>
              </a:pPr>
              <a:endParaRPr lang="en-US"/>
            </a:p>
          </p:txBody>
        </p:sp>
        <p:sp>
          <p:nvSpPr>
            <p:cNvPr id="1088" name="Oval 64"/>
            <p:cNvSpPr>
              <a:spLocks noChangeArrowheads="1"/>
            </p:cNvSpPr>
            <p:nvPr/>
          </p:nvSpPr>
          <p:spPr bwMode="auto">
            <a:xfrm>
              <a:off x="68" y="2166"/>
              <a:ext cx="133" cy="72"/>
            </a:xfrm>
            <a:prstGeom prst="ellipse">
              <a:avLst/>
            </a:prstGeom>
            <a:gradFill rotWithShape="0">
              <a:gsLst>
                <a:gs pos="0">
                  <a:srgbClr val="666699"/>
                </a:gs>
                <a:gs pos="100000">
                  <a:srgbClr val="53537C"/>
                </a:gs>
              </a:gsLst>
              <a:lin ang="2700000" scaled="1"/>
            </a:gradFill>
            <a:ln w="9525" cap="flat">
              <a:noFill/>
              <a:round/>
              <a:headEnd/>
              <a:tailEnd/>
            </a:ln>
            <a:effectLst/>
          </p:spPr>
          <p:txBody>
            <a:bodyPr wrap="none" anchor="ctr"/>
            <a:lstStyle/>
            <a:p>
              <a:pPr>
                <a:defRPr/>
              </a:pPr>
              <a:endParaRPr lang="en-US"/>
            </a:p>
          </p:txBody>
        </p:sp>
        <p:sp>
          <p:nvSpPr>
            <p:cNvPr id="1089" name="Oval 65"/>
            <p:cNvSpPr>
              <a:spLocks noChangeArrowheads="1"/>
            </p:cNvSpPr>
            <p:nvPr/>
          </p:nvSpPr>
          <p:spPr bwMode="auto">
            <a:xfrm>
              <a:off x="798" y="1916"/>
              <a:ext cx="127" cy="60"/>
            </a:xfrm>
            <a:prstGeom prst="ellipse">
              <a:avLst/>
            </a:prstGeom>
            <a:gradFill rotWithShape="0">
              <a:gsLst>
                <a:gs pos="0">
                  <a:srgbClr val="666699"/>
                </a:gs>
                <a:gs pos="100000">
                  <a:srgbClr val="53537C"/>
                </a:gs>
              </a:gsLst>
              <a:lin ang="2700000" scaled="1"/>
            </a:gradFill>
            <a:ln w="9525" cap="flat">
              <a:noFill/>
              <a:round/>
              <a:headEnd/>
              <a:tailEnd/>
            </a:ln>
            <a:effectLst/>
          </p:spPr>
          <p:txBody>
            <a:bodyPr wrap="none" anchor="ctr"/>
            <a:lstStyle/>
            <a:p>
              <a:pPr>
                <a:defRPr/>
              </a:pPr>
              <a:endParaRPr lang="en-US"/>
            </a:p>
          </p:txBody>
        </p:sp>
        <p:sp>
          <p:nvSpPr>
            <p:cNvPr id="1090" name="Oval 66"/>
            <p:cNvSpPr>
              <a:spLocks noChangeArrowheads="1"/>
            </p:cNvSpPr>
            <p:nvPr/>
          </p:nvSpPr>
          <p:spPr bwMode="auto">
            <a:xfrm>
              <a:off x="455" y="1797"/>
              <a:ext cx="127" cy="60"/>
            </a:xfrm>
            <a:prstGeom prst="ellipse">
              <a:avLst/>
            </a:prstGeom>
            <a:gradFill rotWithShape="0">
              <a:gsLst>
                <a:gs pos="0">
                  <a:srgbClr val="666699"/>
                </a:gs>
                <a:gs pos="100000">
                  <a:srgbClr val="565681"/>
                </a:gs>
              </a:gsLst>
              <a:lin ang="2700000" scaled="1"/>
            </a:gradFill>
            <a:ln w="9525" cap="flat">
              <a:noFill/>
              <a:round/>
              <a:headEnd/>
              <a:tailEnd/>
            </a:ln>
            <a:effectLst/>
          </p:spPr>
          <p:txBody>
            <a:bodyPr wrap="none" anchor="ctr"/>
            <a:lstStyle/>
            <a:p>
              <a:pPr>
                <a:defRPr/>
              </a:pPr>
              <a:endParaRPr lang="en-US"/>
            </a:p>
          </p:txBody>
        </p:sp>
        <p:sp>
          <p:nvSpPr>
            <p:cNvPr id="1091" name="Oval 67"/>
            <p:cNvSpPr>
              <a:spLocks noChangeArrowheads="1"/>
            </p:cNvSpPr>
            <p:nvPr/>
          </p:nvSpPr>
          <p:spPr bwMode="auto">
            <a:xfrm>
              <a:off x="113" y="1901"/>
              <a:ext cx="127" cy="60"/>
            </a:xfrm>
            <a:prstGeom prst="ellipse">
              <a:avLst/>
            </a:prstGeom>
            <a:gradFill rotWithShape="0">
              <a:gsLst>
                <a:gs pos="0">
                  <a:srgbClr val="666699"/>
                </a:gs>
                <a:gs pos="100000">
                  <a:srgbClr val="565681"/>
                </a:gs>
              </a:gsLst>
              <a:lin ang="2700000" scaled="1"/>
            </a:gradFill>
            <a:ln w="9525" cap="flat">
              <a:noFill/>
              <a:round/>
              <a:headEnd/>
              <a:tailEnd/>
            </a:ln>
            <a:effectLst/>
          </p:spPr>
          <p:txBody>
            <a:bodyPr wrap="none" anchor="ctr"/>
            <a:lstStyle/>
            <a:p>
              <a:pPr>
                <a:defRPr/>
              </a:pPr>
              <a:endParaRPr lang="en-US"/>
            </a:p>
          </p:txBody>
        </p:sp>
        <p:sp>
          <p:nvSpPr>
            <p:cNvPr id="1092" name="Oval 68"/>
            <p:cNvSpPr>
              <a:spLocks noChangeArrowheads="1"/>
            </p:cNvSpPr>
            <p:nvPr/>
          </p:nvSpPr>
          <p:spPr bwMode="auto">
            <a:xfrm>
              <a:off x="432" y="2323"/>
              <a:ext cx="138" cy="60"/>
            </a:xfrm>
            <a:prstGeom prst="ellipse">
              <a:avLst/>
            </a:prstGeom>
            <a:gradFill rotWithShape="0">
              <a:gsLst>
                <a:gs pos="0">
                  <a:srgbClr val="666699"/>
                </a:gs>
                <a:gs pos="100000">
                  <a:srgbClr val="505078"/>
                </a:gs>
              </a:gsLst>
              <a:lin ang="2700000" scaled="1"/>
            </a:gradFill>
            <a:ln w="9525" cap="flat">
              <a:noFill/>
              <a:round/>
              <a:headEnd/>
              <a:tailEnd/>
            </a:ln>
            <a:effectLst/>
          </p:spPr>
          <p:txBody>
            <a:bodyPr wrap="none" anchor="ctr"/>
            <a:lstStyle/>
            <a:p>
              <a:pPr>
                <a:defRPr/>
              </a:pPr>
              <a:endParaRPr lang="en-US"/>
            </a:p>
          </p:txBody>
        </p:sp>
        <p:sp>
          <p:nvSpPr>
            <p:cNvPr id="1093" name="Oval 69"/>
            <p:cNvSpPr>
              <a:spLocks noChangeArrowheads="1"/>
            </p:cNvSpPr>
            <p:nvPr/>
          </p:nvSpPr>
          <p:spPr bwMode="auto">
            <a:xfrm>
              <a:off x="814" y="2178"/>
              <a:ext cx="133" cy="60"/>
            </a:xfrm>
            <a:prstGeom prst="ellipse">
              <a:avLst/>
            </a:prstGeom>
            <a:gradFill rotWithShape="0">
              <a:gsLst>
                <a:gs pos="0">
                  <a:srgbClr val="666699"/>
                </a:gs>
                <a:gs pos="100000">
                  <a:srgbClr val="505078"/>
                </a:gs>
              </a:gsLst>
              <a:lin ang="2700000" scaled="1"/>
            </a:gradFill>
            <a:ln w="9525" cap="flat">
              <a:noFill/>
              <a:round/>
              <a:headEnd/>
              <a:tailEnd/>
            </a:ln>
            <a:effectLst/>
          </p:spPr>
          <p:txBody>
            <a:bodyPr wrap="none" anchor="ctr"/>
            <a:lstStyle/>
            <a:p>
              <a:pPr>
                <a:defRPr/>
              </a:pPr>
              <a:endParaRPr lang="en-US"/>
            </a:p>
          </p:txBody>
        </p:sp>
        <p:sp>
          <p:nvSpPr>
            <p:cNvPr id="1094" name="Oval 70"/>
            <p:cNvSpPr>
              <a:spLocks noChangeArrowheads="1"/>
            </p:cNvSpPr>
            <p:nvPr/>
          </p:nvSpPr>
          <p:spPr bwMode="auto">
            <a:xfrm>
              <a:off x="789" y="2472"/>
              <a:ext cx="155" cy="88"/>
            </a:xfrm>
            <a:prstGeom prst="ellipse">
              <a:avLst/>
            </a:prstGeom>
            <a:gradFill rotWithShape="0">
              <a:gsLst>
                <a:gs pos="0">
                  <a:srgbClr val="666699"/>
                </a:gs>
                <a:gs pos="100000">
                  <a:srgbClr val="4C4C73"/>
                </a:gs>
              </a:gsLst>
              <a:lin ang="2700000" scaled="1"/>
            </a:gradFill>
            <a:ln w="9525" cap="flat">
              <a:noFill/>
              <a:round/>
              <a:headEnd/>
              <a:tailEnd/>
            </a:ln>
            <a:effectLst/>
          </p:spPr>
          <p:txBody>
            <a:bodyPr wrap="none" anchor="ctr"/>
            <a:lstStyle/>
            <a:p>
              <a:pPr>
                <a:defRPr/>
              </a:pPr>
              <a:endParaRPr lang="en-US"/>
            </a:p>
          </p:txBody>
        </p:sp>
        <p:sp>
          <p:nvSpPr>
            <p:cNvPr id="1095" name="Oval 71"/>
            <p:cNvSpPr>
              <a:spLocks noChangeArrowheads="1"/>
            </p:cNvSpPr>
            <p:nvPr/>
          </p:nvSpPr>
          <p:spPr bwMode="auto">
            <a:xfrm>
              <a:off x="2544" y="2015"/>
              <a:ext cx="139" cy="71"/>
            </a:xfrm>
            <a:prstGeom prst="ellipse">
              <a:avLst/>
            </a:prstGeom>
            <a:gradFill rotWithShape="0">
              <a:gsLst>
                <a:gs pos="0">
                  <a:srgbClr val="666699"/>
                </a:gs>
                <a:gs pos="100000">
                  <a:srgbClr val="46466A"/>
                </a:gs>
              </a:gsLst>
              <a:lin ang="2700000" scaled="1"/>
            </a:gradFill>
            <a:ln w="9525" cap="flat">
              <a:noFill/>
              <a:round/>
              <a:headEnd/>
              <a:tailEnd/>
            </a:ln>
            <a:effectLst/>
          </p:spPr>
          <p:txBody>
            <a:bodyPr wrap="none" anchor="ctr"/>
            <a:lstStyle/>
            <a:p>
              <a:pPr>
                <a:defRPr/>
              </a:pPr>
              <a:endParaRPr lang="en-US"/>
            </a:p>
          </p:txBody>
        </p:sp>
        <p:sp>
          <p:nvSpPr>
            <p:cNvPr id="1096" name="Oval 72"/>
            <p:cNvSpPr>
              <a:spLocks noChangeArrowheads="1"/>
            </p:cNvSpPr>
            <p:nvPr/>
          </p:nvSpPr>
          <p:spPr bwMode="auto">
            <a:xfrm>
              <a:off x="1457" y="1700"/>
              <a:ext cx="122" cy="50"/>
            </a:xfrm>
            <a:prstGeom prst="ellipse">
              <a:avLst/>
            </a:prstGeom>
            <a:gradFill rotWithShape="0">
              <a:gsLst>
                <a:gs pos="0">
                  <a:srgbClr val="666699"/>
                </a:gs>
                <a:gs pos="100000">
                  <a:srgbClr val="53537C"/>
                </a:gs>
              </a:gsLst>
              <a:lin ang="2700000" scaled="1"/>
            </a:gradFill>
            <a:ln w="9525" cap="flat">
              <a:noFill/>
              <a:round/>
              <a:headEnd/>
              <a:tailEnd/>
            </a:ln>
            <a:effectLst/>
          </p:spPr>
          <p:txBody>
            <a:bodyPr wrap="none" anchor="ctr"/>
            <a:lstStyle/>
            <a:p>
              <a:pPr>
                <a:defRPr/>
              </a:pPr>
              <a:endParaRPr lang="en-US"/>
            </a:p>
          </p:txBody>
        </p:sp>
        <p:sp>
          <p:nvSpPr>
            <p:cNvPr id="1097" name="Oval 73"/>
            <p:cNvSpPr>
              <a:spLocks noChangeArrowheads="1"/>
            </p:cNvSpPr>
            <p:nvPr/>
          </p:nvSpPr>
          <p:spPr bwMode="auto">
            <a:xfrm>
              <a:off x="1747" y="1599"/>
              <a:ext cx="122" cy="49"/>
            </a:xfrm>
            <a:prstGeom prst="ellipse">
              <a:avLst/>
            </a:prstGeom>
            <a:gradFill rotWithShape="0">
              <a:gsLst>
                <a:gs pos="0">
                  <a:srgbClr val="666699"/>
                </a:gs>
                <a:gs pos="100000">
                  <a:srgbClr val="53537C"/>
                </a:gs>
              </a:gsLst>
              <a:lin ang="2700000" scaled="1"/>
            </a:gradFill>
            <a:ln w="9525" cap="flat">
              <a:noFill/>
              <a:round/>
              <a:headEnd/>
              <a:tailEnd/>
            </a:ln>
            <a:effectLst/>
          </p:spPr>
          <p:txBody>
            <a:bodyPr wrap="none" anchor="ctr"/>
            <a:lstStyle/>
            <a:p>
              <a:pPr>
                <a:defRPr/>
              </a:pPr>
              <a:endParaRPr lang="en-US"/>
            </a:p>
          </p:txBody>
        </p:sp>
        <p:sp>
          <p:nvSpPr>
            <p:cNvPr id="1098" name="Oval 74"/>
            <p:cNvSpPr>
              <a:spLocks noChangeArrowheads="1"/>
            </p:cNvSpPr>
            <p:nvPr/>
          </p:nvSpPr>
          <p:spPr bwMode="auto">
            <a:xfrm>
              <a:off x="1385" y="1506"/>
              <a:ext cx="122" cy="49"/>
            </a:xfrm>
            <a:prstGeom prst="ellipse">
              <a:avLst/>
            </a:prstGeom>
            <a:gradFill rotWithShape="0">
              <a:gsLst>
                <a:gs pos="0">
                  <a:srgbClr val="666699"/>
                </a:gs>
                <a:gs pos="100000">
                  <a:srgbClr val="53537C"/>
                </a:gs>
              </a:gsLst>
              <a:lin ang="2700000" scaled="1"/>
            </a:gradFill>
            <a:ln w="9525" cap="flat">
              <a:noFill/>
              <a:round/>
              <a:headEnd/>
              <a:tailEnd/>
            </a:ln>
            <a:effectLst/>
          </p:spPr>
          <p:txBody>
            <a:bodyPr wrap="none" anchor="ctr"/>
            <a:lstStyle/>
            <a:p>
              <a:pPr>
                <a:defRPr/>
              </a:pPr>
              <a:endParaRPr lang="en-US"/>
            </a:p>
          </p:txBody>
        </p:sp>
        <p:sp>
          <p:nvSpPr>
            <p:cNvPr id="1099" name="Oval 75"/>
            <p:cNvSpPr>
              <a:spLocks noChangeArrowheads="1"/>
            </p:cNvSpPr>
            <p:nvPr/>
          </p:nvSpPr>
          <p:spPr bwMode="auto">
            <a:xfrm>
              <a:off x="1093" y="1595"/>
              <a:ext cx="122" cy="50"/>
            </a:xfrm>
            <a:prstGeom prst="ellipse">
              <a:avLst/>
            </a:prstGeom>
            <a:gradFill rotWithShape="0">
              <a:gsLst>
                <a:gs pos="0">
                  <a:srgbClr val="666699"/>
                </a:gs>
                <a:gs pos="100000">
                  <a:srgbClr val="53537C"/>
                </a:gs>
              </a:gsLst>
              <a:lin ang="2700000" scaled="1"/>
            </a:gradFill>
            <a:ln w="9525" cap="flat">
              <a:noFill/>
              <a:round/>
              <a:headEnd/>
              <a:tailEnd/>
            </a:ln>
            <a:effectLst/>
          </p:spPr>
          <p:txBody>
            <a:bodyPr wrap="none" anchor="ctr"/>
            <a:lstStyle/>
            <a:p>
              <a:pPr>
                <a:defRPr/>
              </a:pPr>
              <a:endParaRPr lang="en-US"/>
            </a:p>
          </p:txBody>
        </p:sp>
        <p:sp>
          <p:nvSpPr>
            <p:cNvPr id="1100" name="Oval 76"/>
            <p:cNvSpPr>
              <a:spLocks noChangeArrowheads="1"/>
            </p:cNvSpPr>
            <p:nvPr/>
          </p:nvSpPr>
          <p:spPr bwMode="auto">
            <a:xfrm>
              <a:off x="792" y="1690"/>
              <a:ext cx="123" cy="50"/>
            </a:xfrm>
            <a:prstGeom prst="ellipse">
              <a:avLst/>
            </a:prstGeom>
            <a:gradFill rotWithShape="0">
              <a:gsLst>
                <a:gs pos="0">
                  <a:srgbClr val="666699"/>
                </a:gs>
                <a:gs pos="100000">
                  <a:srgbClr val="565681"/>
                </a:gs>
              </a:gsLst>
              <a:lin ang="2700000" scaled="1"/>
            </a:gradFill>
            <a:ln w="9525" cap="flat">
              <a:noFill/>
              <a:round/>
              <a:headEnd/>
              <a:tailEnd/>
            </a:ln>
            <a:effectLst/>
          </p:spPr>
          <p:txBody>
            <a:bodyPr wrap="none" anchor="ctr"/>
            <a:lstStyle/>
            <a:p>
              <a:pPr>
                <a:defRPr/>
              </a:pPr>
              <a:endParaRPr lang="en-US"/>
            </a:p>
          </p:txBody>
        </p:sp>
        <p:sp>
          <p:nvSpPr>
            <p:cNvPr id="1101" name="Oval 77"/>
            <p:cNvSpPr>
              <a:spLocks noChangeArrowheads="1"/>
            </p:cNvSpPr>
            <p:nvPr/>
          </p:nvSpPr>
          <p:spPr bwMode="auto">
            <a:xfrm>
              <a:off x="2011" y="1512"/>
              <a:ext cx="122" cy="49"/>
            </a:xfrm>
            <a:prstGeom prst="ellipse">
              <a:avLst/>
            </a:prstGeom>
            <a:gradFill rotWithShape="0">
              <a:gsLst>
                <a:gs pos="0">
                  <a:srgbClr val="666699"/>
                </a:gs>
                <a:gs pos="100000">
                  <a:srgbClr val="53537C"/>
                </a:gs>
              </a:gsLst>
              <a:lin ang="2700000" scaled="1"/>
            </a:gradFill>
            <a:ln w="9525" cap="flat">
              <a:noFill/>
              <a:round/>
              <a:headEnd/>
              <a:tailEnd/>
            </a:ln>
            <a:effectLst/>
          </p:spPr>
          <p:txBody>
            <a:bodyPr wrap="none" anchor="ctr"/>
            <a:lstStyle/>
            <a:p>
              <a:pPr>
                <a:defRPr/>
              </a:pPr>
              <a:endParaRPr lang="en-US"/>
            </a:p>
          </p:txBody>
        </p:sp>
        <p:sp>
          <p:nvSpPr>
            <p:cNvPr id="1102" name="Oval 78"/>
            <p:cNvSpPr>
              <a:spLocks noChangeArrowheads="1"/>
            </p:cNvSpPr>
            <p:nvPr/>
          </p:nvSpPr>
          <p:spPr bwMode="auto">
            <a:xfrm>
              <a:off x="2087" y="1696"/>
              <a:ext cx="122" cy="49"/>
            </a:xfrm>
            <a:prstGeom prst="ellipse">
              <a:avLst/>
            </a:prstGeom>
            <a:gradFill rotWithShape="0">
              <a:gsLst>
                <a:gs pos="0">
                  <a:srgbClr val="666699"/>
                </a:gs>
                <a:gs pos="100000">
                  <a:srgbClr val="53537C"/>
                </a:gs>
              </a:gsLst>
              <a:lin ang="2700000" scaled="1"/>
            </a:gradFill>
            <a:ln w="9525" cap="flat">
              <a:noFill/>
              <a:round/>
              <a:headEnd/>
              <a:tailEnd/>
            </a:ln>
            <a:effectLst/>
          </p:spPr>
          <p:txBody>
            <a:bodyPr wrap="none" anchor="ctr"/>
            <a:lstStyle/>
            <a:p>
              <a:pPr>
                <a:defRPr/>
              </a:pPr>
              <a:endParaRPr lang="en-US"/>
            </a:p>
          </p:txBody>
        </p:sp>
        <p:sp>
          <p:nvSpPr>
            <p:cNvPr id="1103" name="Oval 79"/>
            <p:cNvSpPr>
              <a:spLocks noChangeArrowheads="1"/>
            </p:cNvSpPr>
            <p:nvPr/>
          </p:nvSpPr>
          <p:spPr bwMode="auto">
            <a:xfrm>
              <a:off x="2345" y="1601"/>
              <a:ext cx="122" cy="49"/>
            </a:xfrm>
            <a:prstGeom prst="ellipse">
              <a:avLst/>
            </a:prstGeom>
            <a:gradFill rotWithShape="0">
              <a:gsLst>
                <a:gs pos="0">
                  <a:srgbClr val="666699"/>
                </a:gs>
                <a:gs pos="100000">
                  <a:srgbClr val="53537C"/>
                </a:gs>
              </a:gsLst>
              <a:lin ang="2700000" scaled="1"/>
            </a:gradFill>
            <a:ln w="9525" cap="flat">
              <a:noFill/>
              <a:round/>
              <a:headEnd/>
              <a:tailEnd/>
            </a:ln>
            <a:effectLst/>
          </p:spPr>
          <p:txBody>
            <a:bodyPr wrap="none" anchor="ctr"/>
            <a:lstStyle/>
            <a:p>
              <a:pPr>
                <a:defRPr/>
              </a:pPr>
              <a:endParaRPr lang="en-US"/>
            </a:p>
          </p:txBody>
        </p:sp>
        <p:sp>
          <p:nvSpPr>
            <p:cNvPr id="1104" name="Oval 80"/>
            <p:cNvSpPr>
              <a:spLocks noChangeArrowheads="1"/>
            </p:cNvSpPr>
            <p:nvPr/>
          </p:nvSpPr>
          <p:spPr bwMode="auto">
            <a:xfrm>
              <a:off x="2684" y="1686"/>
              <a:ext cx="122" cy="50"/>
            </a:xfrm>
            <a:prstGeom prst="ellipse">
              <a:avLst/>
            </a:prstGeom>
            <a:gradFill rotWithShape="0">
              <a:gsLst>
                <a:gs pos="0">
                  <a:srgbClr val="666699"/>
                </a:gs>
                <a:gs pos="100000">
                  <a:srgbClr val="53537C"/>
                </a:gs>
              </a:gsLst>
              <a:lin ang="2700000" scaled="1"/>
            </a:gradFill>
            <a:ln w="9525" cap="flat">
              <a:noFill/>
              <a:round/>
              <a:headEnd/>
              <a:tailEnd/>
            </a:ln>
            <a:effectLst/>
          </p:spPr>
          <p:txBody>
            <a:bodyPr wrap="none" anchor="ctr"/>
            <a:lstStyle/>
            <a:p>
              <a:pPr>
                <a:defRPr/>
              </a:pPr>
              <a:endParaRPr lang="en-US"/>
            </a:p>
          </p:txBody>
        </p:sp>
        <p:sp>
          <p:nvSpPr>
            <p:cNvPr id="1105" name="Oval 81"/>
            <p:cNvSpPr>
              <a:spLocks noChangeArrowheads="1"/>
            </p:cNvSpPr>
            <p:nvPr/>
          </p:nvSpPr>
          <p:spPr bwMode="auto">
            <a:xfrm>
              <a:off x="806" y="1512"/>
              <a:ext cx="122" cy="49"/>
            </a:xfrm>
            <a:prstGeom prst="ellipse">
              <a:avLst/>
            </a:prstGeom>
            <a:gradFill rotWithShape="0">
              <a:gsLst>
                <a:gs pos="0">
                  <a:srgbClr val="666699"/>
                </a:gs>
                <a:gs pos="100000">
                  <a:srgbClr val="595985"/>
                </a:gs>
              </a:gsLst>
              <a:lin ang="2700000" scaled="1"/>
            </a:gradFill>
            <a:ln w="9525" cap="flat">
              <a:noFill/>
              <a:round/>
              <a:headEnd/>
              <a:tailEnd/>
            </a:ln>
            <a:effectLst/>
          </p:spPr>
          <p:txBody>
            <a:bodyPr wrap="none" anchor="ctr"/>
            <a:lstStyle/>
            <a:p>
              <a:pPr>
                <a:defRPr/>
              </a:pPr>
              <a:endParaRPr lang="en-US"/>
            </a:p>
          </p:txBody>
        </p:sp>
        <p:sp>
          <p:nvSpPr>
            <p:cNvPr id="1106" name="Oval 82"/>
            <p:cNvSpPr>
              <a:spLocks noChangeArrowheads="1"/>
            </p:cNvSpPr>
            <p:nvPr/>
          </p:nvSpPr>
          <p:spPr bwMode="auto">
            <a:xfrm>
              <a:off x="495" y="1597"/>
              <a:ext cx="122" cy="49"/>
            </a:xfrm>
            <a:prstGeom prst="ellipse">
              <a:avLst/>
            </a:prstGeom>
            <a:gradFill rotWithShape="0">
              <a:gsLst>
                <a:gs pos="0">
                  <a:srgbClr val="666699"/>
                </a:gs>
                <a:gs pos="100000">
                  <a:srgbClr val="595985"/>
                </a:gs>
              </a:gsLst>
              <a:lin ang="2700000" scaled="1"/>
            </a:gradFill>
            <a:ln w="9525" cap="flat">
              <a:noFill/>
              <a:round/>
              <a:headEnd/>
              <a:tailEnd/>
            </a:ln>
            <a:effectLst/>
          </p:spPr>
          <p:txBody>
            <a:bodyPr wrap="none" anchor="ctr"/>
            <a:lstStyle/>
            <a:p>
              <a:pPr>
                <a:defRPr/>
              </a:pPr>
              <a:endParaRPr lang="en-US"/>
            </a:p>
          </p:txBody>
        </p:sp>
        <p:sp>
          <p:nvSpPr>
            <p:cNvPr id="1107" name="Oval 83"/>
            <p:cNvSpPr>
              <a:spLocks noChangeArrowheads="1"/>
            </p:cNvSpPr>
            <p:nvPr/>
          </p:nvSpPr>
          <p:spPr bwMode="auto">
            <a:xfrm>
              <a:off x="228" y="1508"/>
              <a:ext cx="122" cy="49"/>
            </a:xfrm>
            <a:prstGeom prst="ellipse">
              <a:avLst/>
            </a:prstGeom>
            <a:gradFill rotWithShape="0">
              <a:gsLst>
                <a:gs pos="0">
                  <a:srgbClr val="666699"/>
                </a:gs>
                <a:gs pos="100000">
                  <a:srgbClr val="5C5C8A"/>
                </a:gs>
              </a:gsLst>
              <a:lin ang="2700000" scaled="1"/>
            </a:gradFill>
            <a:ln w="9525" cap="flat">
              <a:noFill/>
              <a:round/>
              <a:headEnd/>
              <a:tailEnd/>
            </a:ln>
            <a:effectLst/>
          </p:spPr>
          <p:txBody>
            <a:bodyPr wrap="none" anchor="ctr"/>
            <a:lstStyle/>
            <a:p>
              <a:pPr>
                <a:defRPr/>
              </a:pPr>
              <a:endParaRPr lang="en-US"/>
            </a:p>
          </p:txBody>
        </p:sp>
        <p:sp>
          <p:nvSpPr>
            <p:cNvPr id="1108" name="Oval 84"/>
            <p:cNvSpPr>
              <a:spLocks noChangeArrowheads="1"/>
            </p:cNvSpPr>
            <p:nvPr/>
          </p:nvSpPr>
          <p:spPr bwMode="auto">
            <a:xfrm>
              <a:off x="157" y="1698"/>
              <a:ext cx="122" cy="49"/>
            </a:xfrm>
            <a:prstGeom prst="ellipse">
              <a:avLst/>
            </a:prstGeom>
            <a:gradFill rotWithShape="0">
              <a:gsLst>
                <a:gs pos="0">
                  <a:srgbClr val="666699"/>
                </a:gs>
                <a:gs pos="100000">
                  <a:srgbClr val="595985"/>
                </a:gs>
              </a:gsLst>
              <a:lin ang="2700000" scaled="1"/>
            </a:gradFill>
            <a:ln w="9525" cap="flat">
              <a:noFill/>
              <a:round/>
              <a:headEnd/>
              <a:tailEnd/>
            </a:ln>
            <a:effectLst/>
          </p:spPr>
          <p:txBody>
            <a:bodyPr wrap="none" anchor="ctr"/>
            <a:lstStyle/>
            <a:p>
              <a:pPr>
                <a:defRPr/>
              </a:pPr>
              <a:endParaRPr lang="en-US"/>
            </a:p>
          </p:txBody>
        </p:sp>
        <p:sp>
          <p:nvSpPr>
            <p:cNvPr id="1109" name="Oval 85"/>
            <p:cNvSpPr>
              <a:spLocks noChangeArrowheads="1"/>
            </p:cNvSpPr>
            <p:nvPr/>
          </p:nvSpPr>
          <p:spPr bwMode="auto">
            <a:xfrm>
              <a:off x="2887" y="1595"/>
              <a:ext cx="123" cy="49"/>
            </a:xfrm>
            <a:prstGeom prst="ellipse">
              <a:avLst/>
            </a:prstGeom>
            <a:gradFill rotWithShape="0">
              <a:gsLst>
                <a:gs pos="0">
                  <a:srgbClr val="666699"/>
                </a:gs>
                <a:gs pos="100000">
                  <a:srgbClr val="4C4C73"/>
                </a:gs>
              </a:gsLst>
              <a:lin ang="2700000" scaled="1"/>
            </a:gradFill>
            <a:ln w="9525" cap="flat">
              <a:noFill/>
              <a:round/>
              <a:headEnd/>
              <a:tailEnd/>
            </a:ln>
            <a:effectLst/>
          </p:spPr>
          <p:txBody>
            <a:bodyPr wrap="none" anchor="ctr"/>
            <a:lstStyle/>
            <a:p>
              <a:pPr>
                <a:defRPr/>
              </a:pPr>
              <a:endParaRPr lang="en-US"/>
            </a:p>
          </p:txBody>
        </p:sp>
        <p:sp>
          <p:nvSpPr>
            <p:cNvPr id="1110" name="Oval 86"/>
            <p:cNvSpPr>
              <a:spLocks noChangeArrowheads="1"/>
            </p:cNvSpPr>
            <p:nvPr/>
          </p:nvSpPr>
          <p:spPr bwMode="auto">
            <a:xfrm>
              <a:off x="3079" y="1511"/>
              <a:ext cx="123" cy="50"/>
            </a:xfrm>
            <a:prstGeom prst="ellipse">
              <a:avLst/>
            </a:prstGeom>
            <a:gradFill rotWithShape="0">
              <a:gsLst>
                <a:gs pos="0">
                  <a:srgbClr val="666699"/>
                </a:gs>
                <a:gs pos="100000">
                  <a:srgbClr val="4C4C73"/>
                </a:gs>
              </a:gsLst>
              <a:lin ang="2700000" scaled="1"/>
            </a:gradFill>
            <a:ln w="9525" cap="flat">
              <a:noFill/>
              <a:round/>
              <a:headEnd/>
              <a:tailEnd/>
            </a:ln>
            <a:effectLst/>
          </p:spPr>
          <p:txBody>
            <a:bodyPr wrap="none" anchor="ctr"/>
            <a:lstStyle/>
            <a:p>
              <a:pPr>
                <a:defRPr/>
              </a:pPr>
              <a:endParaRPr lang="en-US"/>
            </a:p>
          </p:txBody>
        </p:sp>
        <p:sp>
          <p:nvSpPr>
            <p:cNvPr id="1111" name="Oval 87"/>
            <p:cNvSpPr>
              <a:spLocks noChangeArrowheads="1"/>
            </p:cNvSpPr>
            <p:nvPr/>
          </p:nvSpPr>
          <p:spPr bwMode="auto">
            <a:xfrm>
              <a:off x="3270" y="1688"/>
              <a:ext cx="123" cy="50"/>
            </a:xfrm>
            <a:prstGeom prst="ellipse">
              <a:avLst/>
            </a:prstGeom>
            <a:gradFill rotWithShape="0">
              <a:gsLst>
                <a:gs pos="0">
                  <a:srgbClr val="666699"/>
                </a:gs>
                <a:gs pos="100000">
                  <a:srgbClr val="53537C"/>
                </a:gs>
              </a:gsLst>
              <a:lin ang="2700000" scaled="1"/>
            </a:gradFill>
            <a:ln w="9525" cap="flat">
              <a:noFill/>
              <a:round/>
              <a:headEnd/>
              <a:tailEnd/>
            </a:ln>
            <a:effectLst/>
          </p:spPr>
          <p:txBody>
            <a:bodyPr wrap="none" anchor="ctr"/>
            <a:lstStyle/>
            <a:p>
              <a:pPr>
                <a:defRPr/>
              </a:pPr>
              <a:endParaRPr lang="en-US"/>
            </a:p>
          </p:txBody>
        </p:sp>
        <p:sp>
          <p:nvSpPr>
            <p:cNvPr id="1112" name="Oval 88"/>
            <p:cNvSpPr>
              <a:spLocks noChangeArrowheads="1"/>
            </p:cNvSpPr>
            <p:nvPr/>
          </p:nvSpPr>
          <p:spPr bwMode="auto">
            <a:xfrm>
              <a:off x="3453" y="1599"/>
              <a:ext cx="122" cy="49"/>
            </a:xfrm>
            <a:prstGeom prst="ellipse">
              <a:avLst/>
            </a:prstGeom>
            <a:gradFill rotWithShape="0">
              <a:gsLst>
                <a:gs pos="0">
                  <a:srgbClr val="666699"/>
                </a:gs>
                <a:gs pos="100000">
                  <a:srgbClr val="53537C"/>
                </a:gs>
              </a:gsLst>
              <a:lin ang="2700000" scaled="1"/>
            </a:gradFill>
            <a:ln w="9525" cap="flat">
              <a:noFill/>
              <a:round/>
              <a:headEnd/>
              <a:tailEnd/>
            </a:ln>
            <a:effectLst/>
          </p:spPr>
          <p:txBody>
            <a:bodyPr wrap="none" anchor="ctr"/>
            <a:lstStyle/>
            <a:p>
              <a:pPr>
                <a:defRPr/>
              </a:pPr>
              <a:endParaRPr lang="en-US"/>
            </a:p>
          </p:txBody>
        </p:sp>
        <p:sp>
          <p:nvSpPr>
            <p:cNvPr id="1113" name="Oval 89"/>
            <p:cNvSpPr>
              <a:spLocks noChangeArrowheads="1"/>
            </p:cNvSpPr>
            <p:nvPr/>
          </p:nvSpPr>
          <p:spPr bwMode="auto">
            <a:xfrm>
              <a:off x="3651" y="1506"/>
              <a:ext cx="122" cy="49"/>
            </a:xfrm>
            <a:prstGeom prst="ellipse">
              <a:avLst/>
            </a:prstGeom>
            <a:gradFill rotWithShape="0">
              <a:gsLst>
                <a:gs pos="0">
                  <a:srgbClr val="666699"/>
                </a:gs>
                <a:gs pos="100000">
                  <a:srgbClr val="53537C"/>
                </a:gs>
              </a:gsLst>
              <a:lin ang="2700000" scaled="1"/>
            </a:gradFill>
            <a:ln w="9525" cap="flat">
              <a:noFill/>
              <a:round/>
              <a:headEnd/>
              <a:tailEnd/>
            </a:ln>
            <a:effectLst/>
          </p:spPr>
          <p:txBody>
            <a:bodyPr wrap="none" anchor="ctr"/>
            <a:lstStyle/>
            <a:p>
              <a:pPr>
                <a:defRPr/>
              </a:pPr>
              <a:endParaRPr lang="en-US"/>
            </a:p>
          </p:txBody>
        </p:sp>
        <p:sp>
          <p:nvSpPr>
            <p:cNvPr id="1114" name="Oval 90"/>
            <p:cNvSpPr>
              <a:spLocks noChangeArrowheads="1"/>
            </p:cNvSpPr>
            <p:nvPr/>
          </p:nvSpPr>
          <p:spPr bwMode="auto">
            <a:xfrm>
              <a:off x="4251" y="1513"/>
              <a:ext cx="123" cy="50"/>
            </a:xfrm>
            <a:prstGeom prst="ellipse">
              <a:avLst/>
            </a:prstGeom>
            <a:gradFill rotWithShape="0">
              <a:gsLst>
                <a:gs pos="0">
                  <a:srgbClr val="666699"/>
                </a:gs>
                <a:gs pos="100000">
                  <a:srgbClr val="53537C"/>
                </a:gs>
              </a:gsLst>
              <a:lin ang="2700000" scaled="1"/>
            </a:gradFill>
            <a:ln w="9525" cap="flat">
              <a:noFill/>
              <a:round/>
              <a:headEnd/>
              <a:tailEnd/>
            </a:ln>
            <a:effectLst/>
          </p:spPr>
          <p:txBody>
            <a:bodyPr wrap="none" anchor="ctr"/>
            <a:lstStyle/>
            <a:p>
              <a:pPr>
                <a:defRPr/>
              </a:pPr>
              <a:endParaRPr lang="en-US"/>
            </a:p>
          </p:txBody>
        </p:sp>
        <p:sp>
          <p:nvSpPr>
            <p:cNvPr id="1115" name="Oval 91"/>
            <p:cNvSpPr>
              <a:spLocks noChangeArrowheads="1"/>
            </p:cNvSpPr>
            <p:nvPr/>
          </p:nvSpPr>
          <p:spPr bwMode="auto">
            <a:xfrm>
              <a:off x="3901" y="1701"/>
              <a:ext cx="127" cy="49"/>
            </a:xfrm>
            <a:prstGeom prst="ellipse">
              <a:avLst/>
            </a:prstGeom>
            <a:gradFill rotWithShape="0">
              <a:gsLst>
                <a:gs pos="0">
                  <a:srgbClr val="666699"/>
                </a:gs>
                <a:gs pos="100000">
                  <a:srgbClr val="434365"/>
                </a:gs>
              </a:gsLst>
              <a:lin ang="2700000" scaled="1"/>
            </a:gradFill>
            <a:ln w="9525" cap="flat">
              <a:noFill/>
              <a:round/>
              <a:headEnd/>
              <a:tailEnd/>
            </a:ln>
            <a:effectLst/>
          </p:spPr>
          <p:txBody>
            <a:bodyPr wrap="none" anchor="ctr"/>
            <a:lstStyle/>
            <a:p>
              <a:pPr>
                <a:defRPr/>
              </a:pPr>
              <a:endParaRPr lang="en-US"/>
            </a:p>
          </p:txBody>
        </p:sp>
        <p:sp>
          <p:nvSpPr>
            <p:cNvPr id="1116" name="Oval 92"/>
            <p:cNvSpPr>
              <a:spLocks noChangeArrowheads="1"/>
            </p:cNvSpPr>
            <p:nvPr/>
          </p:nvSpPr>
          <p:spPr bwMode="auto">
            <a:xfrm>
              <a:off x="4086" y="1608"/>
              <a:ext cx="127" cy="49"/>
            </a:xfrm>
            <a:prstGeom prst="ellipse">
              <a:avLst/>
            </a:prstGeom>
            <a:gradFill rotWithShape="0">
              <a:gsLst>
                <a:gs pos="0">
                  <a:srgbClr val="666699"/>
                </a:gs>
                <a:gs pos="100000">
                  <a:srgbClr val="434365"/>
                </a:gs>
              </a:gsLst>
              <a:lin ang="2700000" scaled="1"/>
            </a:gradFill>
            <a:ln w="9525" cap="flat">
              <a:noFill/>
              <a:round/>
              <a:headEnd/>
              <a:tailEnd/>
            </a:ln>
            <a:effectLst/>
          </p:spPr>
          <p:txBody>
            <a:bodyPr wrap="none" anchor="ctr"/>
            <a:lstStyle/>
            <a:p>
              <a:pPr>
                <a:defRPr/>
              </a:pPr>
              <a:endParaRPr lang="en-US"/>
            </a:p>
          </p:txBody>
        </p:sp>
        <p:sp>
          <p:nvSpPr>
            <p:cNvPr id="1117" name="Oval 93"/>
            <p:cNvSpPr>
              <a:spLocks noChangeArrowheads="1"/>
            </p:cNvSpPr>
            <p:nvPr/>
          </p:nvSpPr>
          <p:spPr bwMode="auto">
            <a:xfrm>
              <a:off x="1282" y="3653"/>
              <a:ext cx="195" cy="110"/>
            </a:xfrm>
            <a:prstGeom prst="ellipse">
              <a:avLst/>
            </a:prstGeom>
            <a:gradFill rotWithShape="0">
              <a:gsLst>
                <a:gs pos="0">
                  <a:srgbClr val="5B5B89"/>
                </a:gs>
                <a:gs pos="100000">
                  <a:srgbClr val="373752"/>
                </a:gs>
              </a:gsLst>
              <a:lin ang="2700000" scaled="1"/>
            </a:gradFill>
            <a:ln w="9525" cap="flat">
              <a:noFill/>
              <a:round/>
              <a:headEnd/>
              <a:tailEnd/>
            </a:ln>
            <a:effectLst/>
          </p:spPr>
          <p:txBody>
            <a:bodyPr wrap="none" anchor="ctr"/>
            <a:lstStyle/>
            <a:p>
              <a:pPr>
                <a:defRPr/>
              </a:pPr>
              <a:endParaRPr lang="en-US"/>
            </a:p>
          </p:txBody>
        </p:sp>
        <p:sp>
          <p:nvSpPr>
            <p:cNvPr id="1118" name="Oval 94"/>
            <p:cNvSpPr>
              <a:spLocks noChangeArrowheads="1"/>
            </p:cNvSpPr>
            <p:nvPr/>
          </p:nvSpPr>
          <p:spPr bwMode="auto">
            <a:xfrm>
              <a:off x="707" y="4014"/>
              <a:ext cx="190" cy="111"/>
            </a:xfrm>
            <a:prstGeom prst="ellipse">
              <a:avLst/>
            </a:prstGeom>
            <a:gradFill rotWithShape="0">
              <a:gsLst>
                <a:gs pos="0">
                  <a:srgbClr val="5B5B89"/>
                </a:gs>
                <a:gs pos="100000">
                  <a:srgbClr val="373752"/>
                </a:gs>
              </a:gsLst>
              <a:lin ang="2700000" scaled="1"/>
            </a:gradFill>
            <a:ln w="9525" cap="flat">
              <a:noFill/>
              <a:round/>
              <a:headEnd/>
              <a:tailEnd/>
            </a:ln>
            <a:effectLst/>
          </p:spPr>
          <p:txBody>
            <a:bodyPr wrap="none" anchor="ctr"/>
            <a:lstStyle/>
            <a:p>
              <a:pPr>
                <a:defRPr/>
              </a:pPr>
              <a:endParaRPr lang="en-US"/>
            </a:p>
          </p:txBody>
        </p:sp>
        <p:sp>
          <p:nvSpPr>
            <p:cNvPr id="1119" name="Oval 95"/>
            <p:cNvSpPr>
              <a:spLocks noChangeArrowheads="1"/>
            </p:cNvSpPr>
            <p:nvPr/>
          </p:nvSpPr>
          <p:spPr bwMode="auto">
            <a:xfrm>
              <a:off x="2229" y="3090"/>
              <a:ext cx="167" cy="94"/>
            </a:xfrm>
            <a:prstGeom prst="ellipse">
              <a:avLst/>
            </a:prstGeom>
            <a:gradFill rotWithShape="0">
              <a:gsLst>
                <a:gs pos="0">
                  <a:srgbClr val="5B5B89"/>
                </a:gs>
                <a:gs pos="100000">
                  <a:srgbClr val="373752"/>
                </a:gs>
              </a:gsLst>
              <a:lin ang="2700000" scaled="1"/>
            </a:gradFill>
            <a:ln w="9525" cap="flat">
              <a:noFill/>
              <a:round/>
              <a:headEnd/>
              <a:tailEnd/>
            </a:ln>
            <a:effectLst/>
          </p:spPr>
          <p:txBody>
            <a:bodyPr wrap="none" anchor="ctr"/>
            <a:lstStyle/>
            <a:p>
              <a:pPr>
                <a:defRPr/>
              </a:pPr>
              <a:endParaRPr lang="en-US"/>
            </a:p>
          </p:txBody>
        </p:sp>
        <p:sp>
          <p:nvSpPr>
            <p:cNvPr id="1120" name="Oval 96"/>
            <p:cNvSpPr>
              <a:spLocks noChangeArrowheads="1"/>
            </p:cNvSpPr>
            <p:nvPr/>
          </p:nvSpPr>
          <p:spPr bwMode="auto">
            <a:xfrm>
              <a:off x="2604" y="2867"/>
              <a:ext cx="155" cy="88"/>
            </a:xfrm>
            <a:prstGeom prst="ellipse">
              <a:avLst/>
            </a:prstGeom>
            <a:gradFill rotWithShape="0">
              <a:gsLst>
                <a:gs pos="0">
                  <a:srgbClr val="5B5B89"/>
                </a:gs>
                <a:gs pos="100000">
                  <a:srgbClr val="373752"/>
                </a:gs>
              </a:gsLst>
              <a:lin ang="2700000" scaled="1"/>
            </a:gradFill>
            <a:ln w="9525" cap="flat">
              <a:noFill/>
              <a:round/>
              <a:headEnd/>
              <a:tailEnd/>
            </a:ln>
            <a:effectLst/>
          </p:spPr>
          <p:txBody>
            <a:bodyPr wrap="none" anchor="ctr"/>
            <a:lstStyle/>
            <a:p>
              <a:pPr>
                <a:defRPr/>
              </a:pPr>
              <a:endParaRPr lang="en-US"/>
            </a:p>
          </p:txBody>
        </p:sp>
        <p:sp>
          <p:nvSpPr>
            <p:cNvPr id="1121" name="Oval 97"/>
            <p:cNvSpPr>
              <a:spLocks noChangeArrowheads="1"/>
            </p:cNvSpPr>
            <p:nvPr/>
          </p:nvSpPr>
          <p:spPr bwMode="auto">
            <a:xfrm>
              <a:off x="2907" y="2668"/>
              <a:ext cx="155" cy="83"/>
            </a:xfrm>
            <a:prstGeom prst="ellipse">
              <a:avLst/>
            </a:prstGeom>
            <a:gradFill rotWithShape="0">
              <a:gsLst>
                <a:gs pos="0">
                  <a:srgbClr val="5B5B89"/>
                </a:gs>
                <a:gs pos="100000">
                  <a:srgbClr val="373752"/>
                </a:gs>
              </a:gsLst>
              <a:lin ang="2700000" scaled="1"/>
            </a:gradFill>
            <a:ln w="9525" cap="flat">
              <a:noFill/>
              <a:round/>
              <a:headEnd/>
              <a:tailEnd/>
            </a:ln>
            <a:effectLst/>
          </p:spPr>
          <p:txBody>
            <a:bodyPr wrap="none" anchor="ctr"/>
            <a:lstStyle/>
            <a:p>
              <a:pPr>
                <a:defRPr/>
              </a:pPr>
              <a:endParaRPr lang="en-US"/>
            </a:p>
          </p:txBody>
        </p:sp>
        <p:sp>
          <p:nvSpPr>
            <p:cNvPr id="1122" name="Oval 98"/>
            <p:cNvSpPr>
              <a:spLocks noChangeArrowheads="1"/>
            </p:cNvSpPr>
            <p:nvPr/>
          </p:nvSpPr>
          <p:spPr bwMode="auto">
            <a:xfrm>
              <a:off x="3248" y="2454"/>
              <a:ext cx="149" cy="89"/>
            </a:xfrm>
            <a:prstGeom prst="ellipse">
              <a:avLst/>
            </a:prstGeom>
            <a:gradFill rotWithShape="0">
              <a:gsLst>
                <a:gs pos="0">
                  <a:srgbClr val="5B5B89"/>
                </a:gs>
                <a:gs pos="100000">
                  <a:srgbClr val="373752"/>
                </a:gs>
              </a:gsLst>
              <a:lin ang="2700000" scaled="1"/>
            </a:gradFill>
            <a:ln w="9525" cap="flat">
              <a:noFill/>
              <a:round/>
              <a:headEnd/>
              <a:tailEnd/>
            </a:ln>
            <a:effectLst/>
          </p:spPr>
          <p:txBody>
            <a:bodyPr wrap="none" anchor="ctr"/>
            <a:lstStyle/>
            <a:p>
              <a:pPr>
                <a:defRPr/>
              </a:pPr>
              <a:endParaRPr lang="en-US"/>
            </a:p>
          </p:txBody>
        </p:sp>
        <p:sp>
          <p:nvSpPr>
            <p:cNvPr id="1123" name="Oval 99"/>
            <p:cNvSpPr>
              <a:spLocks noChangeArrowheads="1"/>
            </p:cNvSpPr>
            <p:nvPr/>
          </p:nvSpPr>
          <p:spPr bwMode="auto">
            <a:xfrm>
              <a:off x="1801" y="3360"/>
              <a:ext cx="167" cy="94"/>
            </a:xfrm>
            <a:prstGeom prst="ellipse">
              <a:avLst/>
            </a:prstGeom>
            <a:gradFill rotWithShape="0">
              <a:gsLst>
                <a:gs pos="0">
                  <a:srgbClr val="5B5B89"/>
                </a:gs>
                <a:gs pos="100000">
                  <a:srgbClr val="373752"/>
                </a:gs>
              </a:gsLst>
              <a:lin ang="2700000" scaled="1"/>
            </a:gradFill>
            <a:ln w="9525" cap="flat">
              <a:noFill/>
              <a:round/>
              <a:headEnd/>
              <a:tailEnd/>
            </a:ln>
            <a:effectLst/>
          </p:spPr>
          <p:txBody>
            <a:bodyPr wrap="none" anchor="ctr"/>
            <a:lstStyle/>
            <a:p>
              <a:pPr>
                <a:defRPr/>
              </a:pPr>
              <a:endParaRPr lang="en-US"/>
            </a:p>
          </p:txBody>
        </p:sp>
        <p:sp>
          <p:nvSpPr>
            <p:cNvPr id="1124" name="Oval 100"/>
            <p:cNvSpPr>
              <a:spLocks noChangeArrowheads="1"/>
            </p:cNvSpPr>
            <p:nvPr/>
          </p:nvSpPr>
          <p:spPr bwMode="auto">
            <a:xfrm>
              <a:off x="3512" y="2302"/>
              <a:ext cx="133" cy="72"/>
            </a:xfrm>
            <a:prstGeom prst="ellipse">
              <a:avLst/>
            </a:prstGeom>
            <a:gradFill rotWithShape="0">
              <a:gsLst>
                <a:gs pos="0">
                  <a:srgbClr val="5B5B89"/>
                </a:gs>
                <a:gs pos="100000">
                  <a:srgbClr val="373752"/>
                </a:gs>
              </a:gsLst>
              <a:lin ang="2700000" scaled="1"/>
            </a:gradFill>
            <a:ln w="9525" cap="flat">
              <a:noFill/>
              <a:round/>
              <a:headEnd/>
              <a:tailEnd/>
            </a:ln>
            <a:effectLst/>
          </p:spPr>
          <p:txBody>
            <a:bodyPr wrap="none" anchor="ctr"/>
            <a:lstStyle/>
            <a:p>
              <a:pPr>
                <a:defRPr/>
              </a:pPr>
              <a:endParaRPr lang="en-US"/>
            </a:p>
          </p:txBody>
        </p:sp>
        <p:sp>
          <p:nvSpPr>
            <p:cNvPr id="1125" name="Oval 101"/>
            <p:cNvSpPr>
              <a:spLocks noChangeArrowheads="1"/>
            </p:cNvSpPr>
            <p:nvPr/>
          </p:nvSpPr>
          <p:spPr bwMode="auto">
            <a:xfrm>
              <a:off x="3980" y="2014"/>
              <a:ext cx="133" cy="71"/>
            </a:xfrm>
            <a:prstGeom prst="ellipse">
              <a:avLst/>
            </a:prstGeom>
            <a:gradFill rotWithShape="0">
              <a:gsLst>
                <a:gs pos="0">
                  <a:srgbClr val="5B5B89"/>
                </a:gs>
                <a:gs pos="100000">
                  <a:srgbClr val="373752"/>
                </a:gs>
              </a:gsLst>
              <a:lin ang="2700000" scaled="1"/>
            </a:gradFill>
            <a:ln w="9525" cap="flat">
              <a:noFill/>
              <a:round/>
              <a:headEnd/>
              <a:tailEnd/>
            </a:ln>
            <a:effectLst/>
          </p:spPr>
          <p:txBody>
            <a:bodyPr wrap="none" anchor="ctr"/>
            <a:lstStyle/>
            <a:p>
              <a:pPr>
                <a:defRPr/>
              </a:pPr>
              <a:endParaRPr lang="en-US"/>
            </a:p>
          </p:txBody>
        </p:sp>
        <p:sp>
          <p:nvSpPr>
            <p:cNvPr id="1126" name="Oval 102"/>
            <p:cNvSpPr>
              <a:spLocks noChangeArrowheads="1"/>
            </p:cNvSpPr>
            <p:nvPr/>
          </p:nvSpPr>
          <p:spPr bwMode="auto">
            <a:xfrm>
              <a:off x="3753" y="2158"/>
              <a:ext cx="133" cy="60"/>
            </a:xfrm>
            <a:prstGeom prst="ellipse">
              <a:avLst/>
            </a:prstGeom>
            <a:gradFill rotWithShape="0">
              <a:gsLst>
                <a:gs pos="0">
                  <a:srgbClr val="5B5B89"/>
                </a:gs>
                <a:gs pos="100000">
                  <a:srgbClr val="373752"/>
                </a:gs>
              </a:gsLst>
              <a:lin ang="2700000" scaled="1"/>
            </a:gradFill>
            <a:ln w="9525" cap="flat">
              <a:noFill/>
              <a:round/>
              <a:headEnd/>
              <a:tailEnd/>
            </a:ln>
            <a:effectLst/>
          </p:spPr>
          <p:txBody>
            <a:bodyPr wrap="none" anchor="ctr"/>
            <a:lstStyle/>
            <a:p>
              <a:pPr>
                <a:defRPr/>
              </a:pPr>
              <a:endParaRPr lang="en-US"/>
            </a:p>
          </p:txBody>
        </p:sp>
        <p:sp>
          <p:nvSpPr>
            <p:cNvPr id="1127" name="Oval 103"/>
            <p:cNvSpPr>
              <a:spLocks noChangeArrowheads="1"/>
            </p:cNvSpPr>
            <p:nvPr/>
          </p:nvSpPr>
          <p:spPr bwMode="auto">
            <a:xfrm>
              <a:off x="4176" y="1898"/>
              <a:ext cx="127" cy="60"/>
            </a:xfrm>
            <a:prstGeom prst="ellipse">
              <a:avLst/>
            </a:prstGeom>
            <a:gradFill rotWithShape="0">
              <a:gsLst>
                <a:gs pos="0">
                  <a:srgbClr val="5B5B89"/>
                </a:gs>
                <a:gs pos="100000">
                  <a:srgbClr val="34344E"/>
                </a:gs>
              </a:gsLst>
              <a:lin ang="2700000" scaled="1"/>
            </a:gradFill>
            <a:ln w="9525" cap="flat">
              <a:noFill/>
              <a:round/>
              <a:headEnd/>
              <a:tailEnd/>
            </a:ln>
            <a:effectLst/>
          </p:spPr>
          <p:txBody>
            <a:bodyPr wrap="none" anchor="ctr"/>
            <a:lstStyle/>
            <a:p>
              <a:pPr>
                <a:defRPr/>
              </a:pPr>
              <a:endParaRPr lang="en-US"/>
            </a:p>
          </p:txBody>
        </p:sp>
        <p:sp>
          <p:nvSpPr>
            <p:cNvPr id="1128" name="Oval 104"/>
            <p:cNvSpPr>
              <a:spLocks noChangeArrowheads="1"/>
            </p:cNvSpPr>
            <p:nvPr/>
          </p:nvSpPr>
          <p:spPr bwMode="auto">
            <a:xfrm>
              <a:off x="4338" y="1797"/>
              <a:ext cx="128" cy="60"/>
            </a:xfrm>
            <a:prstGeom prst="ellipse">
              <a:avLst/>
            </a:prstGeom>
            <a:gradFill rotWithShape="0">
              <a:gsLst>
                <a:gs pos="0">
                  <a:srgbClr val="5B5B89"/>
                </a:gs>
                <a:gs pos="100000">
                  <a:srgbClr val="34344E"/>
                </a:gs>
              </a:gsLst>
              <a:lin ang="2700000" scaled="1"/>
            </a:gradFill>
            <a:ln w="9525" cap="flat">
              <a:noFill/>
              <a:round/>
              <a:headEnd/>
              <a:tailEnd/>
            </a:ln>
            <a:effectLst/>
          </p:spPr>
          <p:txBody>
            <a:bodyPr wrap="none" anchor="ctr"/>
            <a:lstStyle/>
            <a:p>
              <a:pPr>
                <a:defRPr/>
              </a:pPr>
              <a:endParaRPr lang="en-US"/>
            </a:p>
          </p:txBody>
        </p:sp>
        <p:sp>
          <p:nvSpPr>
            <p:cNvPr id="1129" name="Oval 105"/>
            <p:cNvSpPr>
              <a:spLocks noChangeArrowheads="1"/>
            </p:cNvSpPr>
            <p:nvPr/>
          </p:nvSpPr>
          <p:spPr bwMode="auto">
            <a:xfrm>
              <a:off x="4505" y="1700"/>
              <a:ext cx="123" cy="50"/>
            </a:xfrm>
            <a:prstGeom prst="ellipse">
              <a:avLst/>
            </a:prstGeom>
            <a:gradFill rotWithShape="0">
              <a:gsLst>
                <a:gs pos="0">
                  <a:srgbClr val="5B5B89"/>
                </a:gs>
                <a:gs pos="100000">
                  <a:srgbClr val="4A4A6F"/>
                </a:gs>
              </a:gsLst>
              <a:lin ang="2700000" scaled="1"/>
            </a:gradFill>
            <a:ln w="9525" cap="flat">
              <a:noFill/>
              <a:round/>
              <a:headEnd/>
              <a:tailEnd/>
            </a:ln>
            <a:effectLst/>
          </p:spPr>
          <p:txBody>
            <a:bodyPr wrap="none" anchor="ctr"/>
            <a:lstStyle/>
            <a:p>
              <a:pPr>
                <a:defRPr/>
              </a:pPr>
              <a:endParaRPr lang="en-US"/>
            </a:p>
          </p:txBody>
        </p:sp>
        <p:sp>
          <p:nvSpPr>
            <p:cNvPr id="1130" name="Oval 106"/>
            <p:cNvSpPr>
              <a:spLocks noChangeArrowheads="1"/>
            </p:cNvSpPr>
            <p:nvPr/>
          </p:nvSpPr>
          <p:spPr bwMode="auto">
            <a:xfrm>
              <a:off x="4661" y="1603"/>
              <a:ext cx="122" cy="49"/>
            </a:xfrm>
            <a:prstGeom prst="ellipse">
              <a:avLst/>
            </a:prstGeom>
            <a:gradFill rotWithShape="0">
              <a:gsLst>
                <a:gs pos="0">
                  <a:srgbClr val="5B5B89"/>
                </a:gs>
                <a:gs pos="100000">
                  <a:srgbClr val="4A4A6F"/>
                </a:gs>
              </a:gsLst>
              <a:lin ang="2700000" scaled="1"/>
            </a:gradFill>
            <a:ln w="9525" cap="flat">
              <a:noFill/>
              <a:round/>
              <a:headEnd/>
              <a:tailEnd/>
            </a:ln>
            <a:effectLst/>
          </p:spPr>
          <p:txBody>
            <a:bodyPr wrap="none" anchor="ctr"/>
            <a:lstStyle/>
            <a:p>
              <a:pPr>
                <a:defRPr/>
              </a:pPr>
              <a:endParaRPr lang="en-US"/>
            </a:p>
          </p:txBody>
        </p:sp>
        <p:sp>
          <p:nvSpPr>
            <p:cNvPr id="1131" name="Oval 107"/>
            <p:cNvSpPr>
              <a:spLocks noChangeArrowheads="1"/>
            </p:cNvSpPr>
            <p:nvPr/>
          </p:nvSpPr>
          <p:spPr bwMode="auto">
            <a:xfrm>
              <a:off x="4803" y="1512"/>
              <a:ext cx="127" cy="50"/>
            </a:xfrm>
            <a:prstGeom prst="ellipse">
              <a:avLst/>
            </a:prstGeom>
            <a:gradFill rotWithShape="0">
              <a:gsLst>
                <a:gs pos="0">
                  <a:srgbClr val="5B5B89"/>
                </a:gs>
                <a:gs pos="100000">
                  <a:srgbClr val="373752"/>
                </a:gs>
              </a:gsLst>
              <a:lin ang="2700000" scaled="1"/>
            </a:gradFill>
            <a:ln w="9525" cap="flat">
              <a:noFill/>
              <a:round/>
              <a:headEnd/>
              <a:tailEnd/>
            </a:ln>
            <a:effectLst/>
          </p:spPr>
          <p:txBody>
            <a:bodyPr wrap="none" anchor="ctr"/>
            <a:lstStyle/>
            <a:p>
              <a:pPr>
                <a:defRPr/>
              </a:pPr>
              <a:endParaRPr lang="en-US"/>
            </a:p>
          </p:txBody>
        </p:sp>
        <p:sp>
          <p:nvSpPr>
            <p:cNvPr id="1132" name="Oval 108"/>
            <p:cNvSpPr>
              <a:spLocks noChangeArrowheads="1"/>
            </p:cNvSpPr>
            <p:nvPr/>
          </p:nvSpPr>
          <p:spPr bwMode="auto">
            <a:xfrm>
              <a:off x="4930" y="1431"/>
              <a:ext cx="110" cy="49"/>
            </a:xfrm>
            <a:prstGeom prst="ellipse">
              <a:avLst/>
            </a:prstGeom>
            <a:gradFill rotWithShape="0">
              <a:gsLst>
                <a:gs pos="0">
                  <a:srgbClr val="5B5B89"/>
                </a:gs>
                <a:gs pos="100000">
                  <a:srgbClr val="373752"/>
                </a:gs>
              </a:gsLst>
              <a:lin ang="2700000" scaled="1"/>
            </a:gradFill>
            <a:ln w="9525" cap="flat">
              <a:noFill/>
              <a:round/>
              <a:headEnd/>
              <a:tailEnd/>
            </a:ln>
            <a:effectLst/>
          </p:spPr>
          <p:txBody>
            <a:bodyPr wrap="none" anchor="ctr"/>
            <a:lstStyle/>
            <a:p>
              <a:pPr>
                <a:defRPr/>
              </a:pPr>
              <a:endParaRPr lang="en-US"/>
            </a:p>
          </p:txBody>
        </p:sp>
        <p:sp>
          <p:nvSpPr>
            <p:cNvPr id="1133" name="Oval 109"/>
            <p:cNvSpPr>
              <a:spLocks noChangeArrowheads="1"/>
            </p:cNvSpPr>
            <p:nvPr/>
          </p:nvSpPr>
          <p:spPr bwMode="auto">
            <a:xfrm>
              <a:off x="3835" y="1430"/>
              <a:ext cx="111" cy="49"/>
            </a:xfrm>
            <a:prstGeom prst="ellipse">
              <a:avLst/>
            </a:prstGeom>
            <a:gradFill rotWithShape="0">
              <a:gsLst>
                <a:gs pos="0">
                  <a:srgbClr val="666699"/>
                </a:gs>
                <a:gs pos="100000">
                  <a:srgbClr val="46466A"/>
                </a:gs>
              </a:gsLst>
              <a:lin ang="2700000" scaled="1"/>
            </a:gradFill>
            <a:ln w="9525" cap="flat">
              <a:noFill/>
              <a:round/>
              <a:headEnd/>
              <a:tailEnd/>
            </a:ln>
            <a:effectLst/>
          </p:spPr>
          <p:txBody>
            <a:bodyPr wrap="none" anchor="ctr"/>
            <a:lstStyle/>
            <a:p>
              <a:pPr>
                <a:defRPr/>
              </a:pPr>
              <a:endParaRPr lang="en-US"/>
            </a:p>
          </p:txBody>
        </p:sp>
        <p:sp>
          <p:nvSpPr>
            <p:cNvPr id="1134" name="Oval 110"/>
            <p:cNvSpPr>
              <a:spLocks noChangeArrowheads="1"/>
            </p:cNvSpPr>
            <p:nvPr/>
          </p:nvSpPr>
          <p:spPr bwMode="auto">
            <a:xfrm>
              <a:off x="3286" y="1430"/>
              <a:ext cx="111" cy="49"/>
            </a:xfrm>
            <a:prstGeom prst="ellipse">
              <a:avLst/>
            </a:prstGeom>
            <a:gradFill rotWithShape="0">
              <a:gsLst>
                <a:gs pos="0">
                  <a:srgbClr val="666699"/>
                </a:gs>
                <a:gs pos="100000">
                  <a:srgbClr val="4C4C73"/>
                </a:gs>
              </a:gsLst>
              <a:lin ang="2700000" scaled="1"/>
            </a:gradFill>
            <a:ln w="9525" cap="flat">
              <a:noFill/>
              <a:round/>
              <a:headEnd/>
              <a:tailEnd/>
            </a:ln>
            <a:effectLst/>
          </p:spPr>
          <p:txBody>
            <a:bodyPr wrap="none" anchor="ctr"/>
            <a:lstStyle/>
            <a:p>
              <a:pPr>
                <a:defRPr/>
              </a:pPr>
              <a:endParaRPr lang="en-US"/>
            </a:p>
          </p:txBody>
        </p:sp>
        <p:sp>
          <p:nvSpPr>
            <p:cNvPr id="1135" name="Oval 111"/>
            <p:cNvSpPr>
              <a:spLocks noChangeArrowheads="1"/>
            </p:cNvSpPr>
            <p:nvPr/>
          </p:nvSpPr>
          <p:spPr bwMode="auto">
            <a:xfrm>
              <a:off x="2972" y="1366"/>
              <a:ext cx="110" cy="50"/>
            </a:xfrm>
            <a:prstGeom prst="ellipse">
              <a:avLst/>
            </a:prstGeom>
            <a:gradFill rotWithShape="0">
              <a:gsLst>
                <a:gs pos="0">
                  <a:srgbClr val="666699"/>
                </a:gs>
                <a:gs pos="100000">
                  <a:srgbClr val="505078"/>
                </a:gs>
              </a:gsLst>
              <a:lin ang="2700000" scaled="1"/>
            </a:gradFill>
            <a:ln w="9525" cap="flat">
              <a:noFill/>
              <a:round/>
              <a:headEnd/>
              <a:tailEnd/>
            </a:ln>
            <a:effectLst/>
          </p:spPr>
          <p:txBody>
            <a:bodyPr wrap="none" anchor="ctr"/>
            <a:lstStyle/>
            <a:p>
              <a:pPr>
                <a:defRPr/>
              </a:pPr>
              <a:endParaRPr lang="en-US"/>
            </a:p>
          </p:txBody>
        </p:sp>
        <p:sp>
          <p:nvSpPr>
            <p:cNvPr id="1136" name="Oval 112"/>
            <p:cNvSpPr>
              <a:spLocks noChangeArrowheads="1"/>
            </p:cNvSpPr>
            <p:nvPr/>
          </p:nvSpPr>
          <p:spPr bwMode="auto">
            <a:xfrm>
              <a:off x="3152" y="1292"/>
              <a:ext cx="111" cy="49"/>
            </a:xfrm>
            <a:prstGeom prst="ellipse">
              <a:avLst/>
            </a:prstGeom>
            <a:gradFill rotWithShape="0">
              <a:gsLst>
                <a:gs pos="0">
                  <a:srgbClr val="666699"/>
                </a:gs>
                <a:gs pos="100000">
                  <a:srgbClr val="505078"/>
                </a:gs>
              </a:gsLst>
              <a:lin ang="2700000" scaled="1"/>
            </a:gradFill>
            <a:ln w="9525" cap="flat">
              <a:noFill/>
              <a:round/>
              <a:headEnd/>
              <a:tailEnd/>
            </a:ln>
            <a:effectLst/>
          </p:spPr>
          <p:txBody>
            <a:bodyPr wrap="none" anchor="ctr"/>
            <a:lstStyle/>
            <a:p>
              <a:pPr>
                <a:defRPr/>
              </a:pPr>
              <a:endParaRPr lang="en-US"/>
            </a:p>
          </p:txBody>
        </p:sp>
        <p:sp>
          <p:nvSpPr>
            <p:cNvPr id="1137" name="Oval 113"/>
            <p:cNvSpPr>
              <a:spLocks noChangeArrowheads="1"/>
            </p:cNvSpPr>
            <p:nvPr/>
          </p:nvSpPr>
          <p:spPr bwMode="auto">
            <a:xfrm>
              <a:off x="3020" y="1170"/>
              <a:ext cx="111" cy="49"/>
            </a:xfrm>
            <a:prstGeom prst="ellipse">
              <a:avLst/>
            </a:prstGeom>
            <a:gradFill rotWithShape="0">
              <a:gsLst>
                <a:gs pos="0">
                  <a:srgbClr val="666699"/>
                </a:gs>
                <a:gs pos="100000">
                  <a:srgbClr val="53537C"/>
                </a:gs>
              </a:gsLst>
              <a:lin ang="2700000" scaled="1"/>
            </a:gradFill>
            <a:ln w="9525" cap="flat">
              <a:noFill/>
              <a:round/>
              <a:headEnd/>
              <a:tailEnd/>
            </a:ln>
            <a:effectLst/>
          </p:spPr>
          <p:txBody>
            <a:bodyPr wrap="none" anchor="ctr"/>
            <a:lstStyle/>
            <a:p>
              <a:pPr>
                <a:defRPr/>
              </a:pPr>
              <a:endParaRPr lang="en-US"/>
            </a:p>
          </p:txBody>
        </p:sp>
        <p:sp>
          <p:nvSpPr>
            <p:cNvPr id="1138" name="Oval 114"/>
            <p:cNvSpPr>
              <a:spLocks noChangeArrowheads="1"/>
            </p:cNvSpPr>
            <p:nvPr/>
          </p:nvSpPr>
          <p:spPr bwMode="auto">
            <a:xfrm>
              <a:off x="2443" y="1368"/>
              <a:ext cx="111" cy="50"/>
            </a:xfrm>
            <a:prstGeom prst="ellipse">
              <a:avLst/>
            </a:prstGeom>
            <a:gradFill rotWithShape="0">
              <a:gsLst>
                <a:gs pos="0">
                  <a:srgbClr val="666699"/>
                </a:gs>
                <a:gs pos="100000">
                  <a:srgbClr val="53537C"/>
                </a:gs>
              </a:gsLst>
              <a:lin ang="2700000" scaled="1"/>
            </a:gradFill>
            <a:ln w="9525" cap="flat">
              <a:noFill/>
              <a:round/>
              <a:headEnd/>
              <a:tailEnd/>
            </a:ln>
            <a:effectLst/>
          </p:spPr>
          <p:txBody>
            <a:bodyPr wrap="none" anchor="ctr"/>
            <a:lstStyle/>
            <a:p>
              <a:pPr>
                <a:defRPr/>
              </a:pPr>
              <a:endParaRPr lang="en-US"/>
            </a:p>
          </p:txBody>
        </p:sp>
        <p:sp>
          <p:nvSpPr>
            <p:cNvPr id="1139" name="Oval 115"/>
            <p:cNvSpPr>
              <a:spLocks noChangeArrowheads="1"/>
            </p:cNvSpPr>
            <p:nvPr/>
          </p:nvSpPr>
          <p:spPr bwMode="auto">
            <a:xfrm>
              <a:off x="2301" y="1220"/>
              <a:ext cx="111" cy="50"/>
            </a:xfrm>
            <a:prstGeom prst="ellipse">
              <a:avLst/>
            </a:prstGeom>
            <a:gradFill rotWithShape="0">
              <a:gsLst>
                <a:gs pos="0">
                  <a:srgbClr val="666699"/>
                </a:gs>
                <a:gs pos="100000">
                  <a:srgbClr val="565681"/>
                </a:gs>
              </a:gsLst>
              <a:lin ang="2700000" scaled="1"/>
            </a:gradFill>
            <a:ln w="9525" cap="flat">
              <a:noFill/>
              <a:round/>
              <a:headEnd/>
              <a:tailEnd/>
            </a:ln>
            <a:effectLst/>
          </p:spPr>
          <p:txBody>
            <a:bodyPr wrap="none" anchor="ctr"/>
            <a:lstStyle/>
            <a:p>
              <a:pPr>
                <a:defRPr/>
              </a:pPr>
              <a:endParaRPr lang="en-US"/>
            </a:p>
          </p:txBody>
        </p:sp>
        <p:sp>
          <p:nvSpPr>
            <p:cNvPr id="1140" name="Oval 116"/>
            <p:cNvSpPr>
              <a:spLocks noChangeArrowheads="1"/>
            </p:cNvSpPr>
            <p:nvPr/>
          </p:nvSpPr>
          <p:spPr bwMode="auto">
            <a:xfrm>
              <a:off x="2095" y="1284"/>
              <a:ext cx="111" cy="50"/>
            </a:xfrm>
            <a:prstGeom prst="ellipse">
              <a:avLst/>
            </a:prstGeom>
            <a:gradFill rotWithShape="0">
              <a:gsLst>
                <a:gs pos="0">
                  <a:srgbClr val="666699"/>
                </a:gs>
                <a:gs pos="100000">
                  <a:srgbClr val="565681"/>
                </a:gs>
              </a:gsLst>
              <a:lin ang="2700000" scaled="1"/>
            </a:gradFill>
            <a:ln w="9525" cap="flat">
              <a:noFill/>
              <a:round/>
              <a:headEnd/>
              <a:tailEnd/>
            </a:ln>
            <a:effectLst/>
          </p:spPr>
          <p:txBody>
            <a:bodyPr wrap="none" anchor="ctr"/>
            <a:lstStyle/>
            <a:p>
              <a:pPr>
                <a:defRPr/>
              </a:pPr>
              <a:endParaRPr lang="en-US"/>
            </a:p>
          </p:txBody>
        </p:sp>
        <p:sp>
          <p:nvSpPr>
            <p:cNvPr id="1141" name="Oval 117"/>
            <p:cNvSpPr>
              <a:spLocks noChangeArrowheads="1"/>
            </p:cNvSpPr>
            <p:nvPr/>
          </p:nvSpPr>
          <p:spPr bwMode="auto">
            <a:xfrm>
              <a:off x="2228" y="1442"/>
              <a:ext cx="110" cy="49"/>
            </a:xfrm>
            <a:prstGeom prst="ellipse">
              <a:avLst/>
            </a:prstGeom>
            <a:gradFill rotWithShape="0">
              <a:gsLst>
                <a:gs pos="0">
                  <a:srgbClr val="666699"/>
                </a:gs>
                <a:gs pos="100000">
                  <a:srgbClr val="53537C"/>
                </a:gs>
              </a:gsLst>
              <a:lin ang="2700000" scaled="1"/>
            </a:gradFill>
            <a:ln w="9525" cap="flat">
              <a:noFill/>
              <a:round/>
              <a:headEnd/>
              <a:tailEnd/>
            </a:ln>
            <a:effectLst/>
          </p:spPr>
          <p:txBody>
            <a:bodyPr wrap="none" anchor="ctr"/>
            <a:lstStyle/>
            <a:p>
              <a:pPr>
                <a:defRPr/>
              </a:pPr>
              <a:endParaRPr lang="en-US"/>
            </a:p>
          </p:txBody>
        </p:sp>
        <p:sp>
          <p:nvSpPr>
            <p:cNvPr id="1142" name="Oval 118"/>
            <p:cNvSpPr>
              <a:spLocks noChangeArrowheads="1"/>
            </p:cNvSpPr>
            <p:nvPr/>
          </p:nvSpPr>
          <p:spPr bwMode="auto">
            <a:xfrm>
              <a:off x="1109" y="1424"/>
              <a:ext cx="111" cy="49"/>
            </a:xfrm>
            <a:prstGeom prst="ellipse">
              <a:avLst/>
            </a:prstGeom>
            <a:gradFill rotWithShape="0">
              <a:gsLst>
                <a:gs pos="0">
                  <a:srgbClr val="666699"/>
                </a:gs>
                <a:gs pos="100000">
                  <a:srgbClr val="595985"/>
                </a:gs>
              </a:gsLst>
              <a:lin ang="2700000" scaled="1"/>
            </a:gradFill>
            <a:ln w="9525" cap="flat">
              <a:noFill/>
              <a:round/>
              <a:headEnd/>
              <a:tailEnd/>
            </a:ln>
            <a:effectLst/>
          </p:spPr>
          <p:txBody>
            <a:bodyPr wrap="none" anchor="ctr"/>
            <a:lstStyle/>
            <a:p>
              <a:pPr>
                <a:defRPr/>
              </a:pPr>
              <a:endParaRPr lang="en-US"/>
            </a:p>
          </p:txBody>
        </p:sp>
        <p:sp>
          <p:nvSpPr>
            <p:cNvPr id="1143" name="Oval 119"/>
            <p:cNvSpPr>
              <a:spLocks noChangeArrowheads="1"/>
            </p:cNvSpPr>
            <p:nvPr/>
          </p:nvSpPr>
          <p:spPr bwMode="auto">
            <a:xfrm>
              <a:off x="611" y="1284"/>
              <a:ext cx="110" cy="50"/>
            </a:xfrm>
            <a:prstGeom prst="ellipse">
              <a:avLst/>
            </a:prstGeom>
            <a:gradFill rotWithShape="0">
              <a:gsLst>
                <a:gs pos="0">
                  <a:srgbClr val="666699"/>
                </a:gs>
                <a:gs pos="100000">
                  <a:srgbClr val="5C5C8A"/>
                </a:gs>
              </a:gsLst>
              <a:lin ang="2700000" scaled="1"/>
            </a:gradFill>
            <a:ln w="9525" cap="flat">
              <a:noFill/>
              <a:round/>
              <a:headEnd/>
              <a:tailEnd/>
            </a:ln>
            <a:effectLst/>
          </p:spPr>
          <p:txBody>
            <a:bodyPr wrap="none" anchor="ctr"/>
            <a:lstStyle/>
            <a:p>
              <a:pPr>
                <a:defRPr/>
              </a:pPr>
              <a:endParaRPr lang="en-US"/>
            </a:p>
          </p:txBody>
        </p:sp>
        <p:sp>
          <p:nvSpPr>
            <p:cNvPr id="1144" name="Oval 120"/>
            <p:cNvSpPr>
              <a:spLocks noChangeArrowheads="1"/>
            </p:cNvSpPr>
            <p:nvPr/>
          </p:nvSpPr>
          <p:spPr bwMode="auto">
            <a:xfrm>
              <a:off x="305" y="1358"/>
              <a:ext cx="110" cy="50"/>
            </a:xfrm>
            <a:prstGeom prst="ellipse">
              <a:avLst/>
            </a:prstGeom>
            <a:gradFill rotWithShape="0">
              <a:gsLst>
                <a:gs pos="0">
                  <a:srgbClr val="666699"/>
                </a:gs>
                <a:gs pos="100000">
                  <a:srgbClr val="5C5C8A"/>
                </a:gs>
              </a:gsLst>
              <a:lin ang="2700000" scaled="1"/>
            </a:gradFill>
            <a:ln w="9525" cap="flat">
              <a:noFill/>
              <a:round/>
              <a:headEnd/>
              <a:tailEnd/>
            </a:ln>
            <a:effectLst/>
          </p:spPr>
          <p:txBody>
            <a:bodyPr wrap="none" anchor="ctr"/>
            <a:lstStyle/>
            <a:p>
              <a:pPr>
                <a:defRPr/>
              </a:pPr>
              <a:endParaRPr lang="en-US"/>
            </a:p>
          </p:txBody>
        </p:sp>
        <p:sp>
          <p:nvSpPr>
            <p:cNvPr id="1145" name="Oval 121"/>
            <p:cNvSpPr>
              <a:spLocks noChangeArrowheads="1"/>
            </p:cNvSpPr>
            <p:nvPr/>
          </p:nvSpPr>
          <p:spPr bwMode="auto">
            <a:xfrm>
              <a:off x="156" y="1154"/>
              <a:ext cx="111" cy="49"/>
            </a:xfrm>
            <a:prstGeom prst="ellipse">
              <a:avLst/>
            </a:prstGeom>
            <a:gradFill rotWithShape="0">
              <a:gsLst>
                <a:gs pos="0">
                  <a:srgbClr val="666699"/>
                </a:gs>
                <a:gs pos="100000">
                  <a:srgbClr val="5C5C8A"/>
                </a:gs>
              </a:gsLst>
              <a:lin ang="2700000" scaled="1"/>
            </a:gradFill>
            <a:ln w="9525" cap="flat">
              <a:noFill/>
              <a:round/>
              <a:headEnd/>
              <a:tailEnd/>
            </a:ln>
            <a:effectLst/>
          </p:spPr>
          <p:txBody>
            <a:bodyPr wrap="none" anchor="ctr"/>
            <a:lstStyle/>
            <a:p>
              <a:pPr>
                <a:defRPr/>
              </a:pPr>
              <a:endParaRPr lang="en-US"/>
            </a:p>
          </p:txBody>
        </p:sp>
        <p:sp>
          <p:nvSpPr>
            <p:cNvPr id="1146" name="Oval 122"/>
            <p:cNvSpPr>
              <a:spLocks noChangeArrowheads="1"/>
            </p:cNvSpPr>
            <p:nvPr/>
          </p:nvSpPr>
          <p:spPr bwMode="auto">
            <a:xfrm>
              <a:off x="4538" y="1365"/>
              <a:ext cx="105" cy="44"/>
            </a:xfrm>
            <a:prstGeom prst="ellipse">
              <a:avLst/>
            </a:prstGeom>
            <a:gradFill rotWithShape="0">
              <a:gsLst>
                <a:gs pos="0">
                  <a:srgbClr val="666699"/>
                </a:gs>
                <a:gs pos="100000">
                  <a:srgbClr val="434365"/>
                </a:gs>
              </a:gsLst>
              <a:lin ang="2700000" scaled="1"/>
            </a:gradFill>
            <a:ln w="9525" cap="flat">
              <a:noFill/>
              <a:round/>
              <a:headEnd/>
              <a:tailEnd/>
            </a:ln>
            <a:effectLst/>
          </p:spPr>
          <p:txBody>
            <a:bodyPr wrap="none" anchor="ctr"/>
            <a:lstStyle/>
            <a:p>
              <a:pPr>
                <a:defRPr/>
              </a:pPr>
              <a:endParaRPr lang="en-US"/>
            </a:p>
          </p:txBody>
        </p:sp>
        <p:sp>
          <p:nvSpPr>
            <p:cNvPr id="1147" name="Oval 123"/>
            <p:cNvSpPr>
              <a:spLocks noChangeArrowheads="1"/>
            </p:cNvSpPr>
            <p:nvPr/>
          </p:nvSpPr>
          <p:spPr bwMode="auto">
            <a:xfrm>
              <a:off x="4407" y="1440"/>
              <a:ext cx="104" cy="43"/>
            </a:xfrm>
            <a:prstGeom prst="ellipse">
              <a:avLst/>
            </a:prstGeom>
            <a:gradFill rotWithShape="0">
              <a:gsLst>
                <a:gs pos="0">
                  <a:srgbClr val="666699"/>
                </a:gs>
                <a:gs pos="100000">
                  <a:srgbClr val="434365"/>
                </a:gs>
              </a:gsLst>
              <a:lin ang="2700000" scaled="1"/>
            </a:gradFill>
            <a:ln w="9525" cap="flat">
              <a:noFill/>
              <a:round/>
              <a:headEnd/>
              <a:tailEnd/>
            </a:ln>
            <a:effectLst/>
          </p:spPr>
          <p:txBody>
            <a:bodyPr wrap="none" anchor="ctr"/>
            <a:lstStyle/>
            <a:p>
              <a:pPr>
                <a:defRPr/>
              </a:pPr>
              <a:endParaRPr lang="en-US"/>
            </a:p>
          </p:txBody>
        </p:sp>
        <p:sp>
          <p:nvSpPr>
            <p:cNvPr id="1148" name="Oval 124"/>
            <p:cNvSpPr>
              <a:spLocks noChangeArrowheads="1"/>
            </p:cNvSpPr>
            <p:nvPr/>
          </p:nvSpPr>
          <p:spPr bwMode="auto">
            <a:xfrm>
              <a:off x="3992" y="1356"/>
              <a:ext cx="105" cy="44"/>
            </a:xfrm>
            <a:prstGeom prst="ellipse">
              <a:avLst/>
            </a:prstGeom>
            <a:gradFill rotWithShape="0">
              <a:gsLst>
                <a:gs pos="0">
                  <a:srgbClr val="666699"/>
                </a:gs>
                <a:gs pos="100000">
                  <a:srgbClr val="434365"/>
                </a:gs>
              </a:gsLst>
              <a:lin ang="2700000" scaled="1"/>
            </a:gradFill>
            <a:ln w="9525" cap="flat">
              <a:noFill/>
              <a:round/>
              <a:headEnd/>
              <a:tailEnd/>
            </a:ln>
            <a:effectLst/>
          </p:spPr>
          <p:txBody>
            <a:bodyPr wrap="none" anchor="ctr"/>
            <a:lstStyle/>
            <a:p>
              <a:pPr>
                <a:defRPr/>
              </a:pPr>
              <a:endParaRPr lang="en-US"/>
            </a:p>
          </p:txBody>
        </p:sp>
        <p:sp>
          <p:nvSpPr>
            <p:cNvPr id="1149" name="Oval 125"/>
            <p:cNvSpPr>
              <a:spLocks noChangeArrowheads="1"/>
            </p:cNvSpPr>
            <p:nvPr/>
          </p:nvSpPr>
          <p:spPr bwMode="auto">
            <a:xfrm>
              <a:off x="3466" y="1356"/>
              <a:ext cx="105" cy="44"/>
            </a:xfrm>
            <a:prstGeom prst="ellipse">
              <a:avLst/>
            </a:prstGeom>
            <a:gradFill rotWithShape="0">
              <a:gsLst>
                <a:gs pos="0">
                  <a:srgbClr val="666699"/>
                </a:gs>
                <a:gs pos="100000">
                  <a:srgbClr val="4C4C73"/>
                </a:gs>
              </a:gsLst>
              <a:lin ang="2700000" scaled="1"/>
            </a:gradFill>
            <a:ln w="9525" cap="flat">
              <a:noFill/>
              <a:round/>
              <a:headEnd/>
              <a:tailEnd/>
            </a:ln>
            <a:effectLst/>
          </p:spPr>
          <p:txBody>
            <a:bodyPr wrap="none" anchor="ctr"/>
            <a:lstStyle/>
            <a:p>
              <a:pPr>
                <a:defRPr/>
              </a:pPr>
              <a:endParaRPr lang="en-US"/>
            </a:p>
          </p:txBody>
        </p:sp>
        <p:sp>
          <p:nvSpPr>
            <p:cNvPr id="1150" name="Oval 126"/>
            <p:cNvSpPr>
              <a:spLocks noChangeArrowheads="1"/>
            </p:cNvSpPr>
            <p:nvPr/>
          </p:nvSpPr>
          <p:spPr bwMode="auto">
            <a:xfrm>
              <a:off x="2852" y="1228"/>
              <a:ext cx="105" cy="43"/>
            </a:xfrm>
            <a:prstGeom prst="ellipse">
              <a:avLst/>
            </a:prstGeom>
            <a:gradFill rotWithShape="0">
              <a:gsLst>
                <a:gs pos="0">
                  <a:srgbClr val="666699"/>
                </a:gs>
                <a:gs pos="100000">
                  <a:srgbClr val="53537C"/>
                </a:gs>
              </a:gsLst>
              <a:lin ang="2700000" scaled="1"/>
            </a:gradFill>
            <a:ln w="9525" cap="flat">
              <a:noFill/>
              <a:round/>
              <a:headEnd/>
              <a:tailEnd/>
            </a:ln>
            <a:effectLst/>
          </p:spPr>
          <p:txBody>
            <a:bodyPr wrap="none" anchor="ctr"/>
            <a:lstStyle/>
            <a:p>
              <a:pPr>
                <a:defRPr/>
              </a:pPr>
              <a:endParaRPr lang="en-US"/>
            </a:p>
          </p:txBody>
        </p:sp>
        <p:sp>
          <p:nvSpPr>
            <p:cNvPr id="1151" name="Oval 127"/>
            <p:cNvSpPr>
              <a:spLocks noChangeArrowheads="1"/>
            </p:cNvSpPr>
            <p:nvPr/>
          </p:nvSpPr>
          <p:spPr bwMode="auto">
            <a:xfrm>
              <a:off x="2678" y="1109"/>
              <a:ext cx="105" cy="43"/>
            </a:xfrm>
            <a:prstGeom prst="ellipse">
              <a:avLst/>
            </a:prstGeom>
            <a:gradFill rotWithShape="0">
              <a:gsLst>
                <a:gs pos="0">
                  <a:srgbClr val="666699"/>
                </a:gs>
                <a:gs pos="100000">
                  <a:srgbClr val="565681"/>
                </a:gs>
              </a:gsLst>
              <a:lin ang="2700000" scaled="1"/>
            </a:gradFill>
            <a:ln w="9525" cap="flat">
              <a:noFill/>
              <a:round/>
              <a:headEnd/>
              <a:tailEnd/>
            </a:ln>
            <a:effectLst/>
          </p:spPr>
          <p:txBody>
            <a:bodyPr wrap="none" anchor="ctr"/>
            <a:lstStyle/>
            <a:p>
              <a:pPr>
                <a:defRPr/>
              </a:pPr>
              <a:endParaRPr lang="en-US"/>
            </a:p>
          </p:txBody>
        </p:sp>
        <p:sp>
          <p:nvSpPr>
            <p:cNvPr id="1152" name="Oval 128"/>
            <p:cNvSpPr>
              <a:spLocks noChangeArrowheads="1"/>
            </p:cNvSpPr>
            <p:nvPr/>
          </p:nvSpPr>
          <p:spPr bwMode="auto">
            <a:xfrm>
              <a:off x="2859" y="1045"/>
              <a:ext cx="105" cy="44"/>
            </a:xfrm>
            <a:prstGeom prst="ellipse">
              <a:avLst/>
            </a:prstGeom>
            <a:gradFill rotWithShape="0">
              <a:gsLst>
                <a:gs pos="0">
                  <a:srgbClr val="666699"/>
                </a:gs>
                <a:gs pos="100000">
                  <a:srgbClr val="565681"/>
                </a:gs>
              </a:gsLst>
              <a:lin ang="2700000" scaled="1"/>
            </a:gradFill>
            <a:ln w="9525" cap="flat">
              <a:noFill/>
              <a:round/>
              <a:headEnd/>
              <a:tailEnd/>
            </a:ln>
            <a:effectLst/>
          </p:spPr>
          <p:txBody>
            <a:bodyPr wrap="none" anchor="ctr"/>
            <a:lstStyle/>
            <a:p>
              <a:pPr>
                <a:defRPr/>
              </a:pPr>
              <a:endParaRPr lang="en-US"/>
            </a:p>
          </p:txBody>
        </p:sp>
        <p:sp>
          <p:nvSpPr>
            <p:cNvPr id="1153" name="Oval 129"/>
            <p:cNvSpPr>
              <a:spLocks noChangeArrowheads="1"/>
            </p:cNvSpPr>
            <p:nvPr/>
          </p:nvSpPr>
          <p:spPr bwMode="auto">
            <a:xfrm>
              <a:off x="1942" y="1040"/>
              <a:ext cx="105" cy="44"/>
            </a:xfrm>
            <a:prstGeom prst="ellipse">
              <a:avLst/>
            </a:prstGeom>
            <a:gradFill rotWithShape="0">
              <a:gsLst>
                <a:gs pos="0">
                  <a:srgbClr val="666699"/>
                </a:gs>
                <a:gs pos="100000">
                  <a:srgbClr val="5C5C8A"/>
                </a:gs>
              </a:gsLst>
              <a:lin ang="2700000" scaled="1"/>
            </a:gradFill>
            <a:ln w="9525" cap="flat">
              <a:noFill/>
              <a:round/>
              <a:headEnd/>
              <a:tailEnd/>
            </a:ln>
            <a:effectLst/>
          </p:spPr>
          <p:txBody>
            <a:bodyPr wrap="none" anchor="ctr"/>
            <a:lstStyle/>
            <a:p>
              <a:pPr>
                <a:defRPr/>
              </a:pPr>
              <a:endParaRPr lang="en-US"/>
            </a:p>
          </p:txBody>
        </p:sp>
        <p:sp>
          <p:nvSpPr>
            <p:cNvPr id="1154" name="Oval 130"/>
            <p:cNvSpPr>
              <a:spLocks noChangeArrowheads="1"/>
            </p:cNvSpPr>
            <p:nvPr/>
          </p:nvSpPr>
          <p:spPr bwMode="auto">
            <a:xfrm>
              <a:off x="1088" y="1277"/>
              <a:ext cx="105" cy="43"/>
            </a:xfrm>
            <a:prstGeom prst="ellipse">
              <a:avLst/>
            </a:prstGeom>
            <a:gradFill rotWithShape="0">
              <a:gsLst>
                <a:gs pos="0">
                  <a:srgbClr val="666699"/>
                </a:gs>
                <a:gs pos="100000">
                  <a:srgbClr val="5C5C8A"/>
                </a:gs>
              </a:gsLst>
              <a:lin ang="2700000" scaled="1"/>
            </a:gradFill>
            <a:ln w="9525" cap="flat">
              <a:noFill/>
              <a:round/>
              <a:headEnd/>
              <a:tailEnd/>
            </a:ln>
            <a:effectLst/>
          </p:spPr>
          <p:txBody>
            <a:bodyPr wrap="none" anchor="ctr"/>
            <a:lstStyle/>
            <a:p>
              <a:pPr>
                <a:defRPr/>
              </a:pPr>
              <a:endParaRPr lang="en-US"/>
            </a:p>
          </p:txBody>
        </p:sp>
        <p:sp>
          <p:nvSpPr>
            <p:cNvPr id="1155" name="Oval 131"/>
            <p:cNvSpPr>
              <a:spLocks noChangeArrowheads="1"/>
            </p:cNvSpPr>
            <p:nvPr/>
          </p:nvSpPr>
          <p:spPr bwMode="auto">
            <a:xfrm>
              <a:off x="827" y="1350"/>
              <a:ext cx="105" cy="44"/>
            </a:xfrm>
            <a:prstGeom prst="ellipse">
              <a:avLst/>
            </a:prstGeom>
            <a:gradFill rotWithShape="0">
              <a:gsLst>
                <a:gs pos="0">
                  <a:srgbClr val="666699"/>
                </a:gs>
                <a:gs pos="100000">
                  <a:srgbClr val="5C5C8A"/>
                </a:gs>
              </a:gsLst>
              <a:lin ang="2700000" scaled="1"/>
            </a:gradFill>
            <a:ln w="9525" cap="flat">
              <a:noFill/>
              <a:round/>
              <a:headEnd/>
              <a:tailEnd/>
            </a:ln>
            <a:effectLst/>
          </p:spPr>
          <p:txBody>
            <a:bodyPr wrap="none" anchor="ctr"/>
            <a:lstStyle/>
            <a:p>
              <a:pPr>
                <a:defRPr/>
              </a:pPr>
              <a:endParaRPr lang="en-US"/>
            </a:p>
          </p:txBody>
        </p:sp>
        <p:sp>
          <p:nvSpPr>
            <p:cNvPr id="1156" name="Oval 132"/>
            <p:cNvSpPr>
              <a:spLocks noChangeArrowheads="1"/>
            </p:cNvSpPr>
            <p:nvPr/>
          </p:nvSpPr>
          <p:spPr bwMode="auto">
            <a:xfrm>
              <a:off x="537" y="1428"/>
              <a:ext cx="105" cy="44"/>
            </a:xfrm>
            <a:prstGeom prst="ellipse">
              <a:avLst/>
            </a:prstGeom>
            <a:gradFill rotWithShape="0">
              <a:gsLst>
                <a:gs pos="0">
                  <a:srgbClr val="666699"/>
                </a:gs>
                <a:gs pos="100000">
                  <a:srgbClr val="5C5C8A"/>
                </a:gs>
              </a:gsLst>
              <a:lin ang="2700000" scaled="1"/>
            </a:gradFill>
            <a:ln w="9525" cap="flat">
              <a:noFill/>
              <a:round/>
              <a:headEnd/>
              <a:tailEnd/>
            </a:ln>
            <a:effectLst/>
          </p:spPr>
          <p:txBody>
            <a:bodyPr wrap="none" anchor="ctr"/>
            <a:lstStyle/>
            <a:p>
              <a:pPr>
                <a:defRPr/>
              </a:pPr>
              <a:endParaRPr lang="en-US"/>
            </a:p>
          </p:txBody>
        </p:sp>
        <p:sp>
          <p:nvSpPr>
            <p:cNvPr id="1157" name="Oval 133"/>
            <p:cNvSpPr>
              <a:spLocks noChangeArrowheads="1"/>
            </p:cNvSpPr>
            <p:nvPr/>
          </p:nvSpPr>
          <p:spPr bwMode="auto">
            <a:xfrm>
              <a:off x="635" y="1060"/>
              <a:ext cx="105" cy="44"/>
            </a:xfrm>
            <a:prstGeom prst="ellipse">
              <a:avLst/>
            </a:prstGeom>
            <a:gradFill rotWithShape="0">
              <a:gsLst>
                <a:gs pos="0">
                  <a:srgbClr val="666699"/>
                </a:gs>
                <a:gs pos="100000">
                  <a:srgbClr val="5C5C8A"/>
                </a:gs>
              </a:gsLst>
              <a:lin ang="2700000" scaled="1"/>
            </a:gradFill>
            <a:ln w="9525" cap="flat">
              <a:noFill/>
              <a:round/>
              <a:headEnd/>
              <a:tailEnd/>
            </a:ln>
            <a:effectLst/>
          </p:spPr>
          <p:txBody>
            <a:bodyPr wrap="none" anchor="ctr"/>
            <a:lstStyle/>
            <a:p>
              <a:pPr>
                <a:defRPr/>
              </a:pPr>
              <a:endParaRPr lang="en-US"/>
            </a:p>
          </p:txBody>
        </p:sp>
        <p:sp>
          <p:nvSpPr>
            <p:cNvPr id="1158" name="Oval 134"/>
            <p:cNvSpPr>
              <a:spLocks noChangeArrowheads="1"/>
            </p:cNvSpPr>
            <p:nvPr/>
          </p:nvSpPr>
          <p:spPr bwMode="auto">
            <a:xfrm>
              <a:off x="1540" y="1050"/>
              <a:ext cx="105" cy="44"/>
            </a:xfrm>
            <a:prstGeom prst="ellipse">
              <a:avLst/>
            </a:prstGeom>
            <a:gradFill rotWithShape="0">
              <a:gsLst>
                <a:gs pos="0">
                  <a:srgbClr val="666699"/>
                </a:gs>
                <a:gs pos="100000">
                  <a:srgbClr val="5C5C8A"/>
                </a:gs>
              </a:gsLst>
              <a:lin ang="2700000" scaled="1"/>
            </a:gradFill>
            <a:ln w="9525" cap="flat">
              <a:noFill/>
              <a:round/>
              <a:headEnd/>
              <a:tailEnd/>
            </a:ln>
            <a:effectLst/>
          </p:spPr>
          <p:txBody>
            <a:bodyPr wrap="none" anchor="ctr"/>
            <a:lstStyle/>
            <a:p>
              <a:pPr>
                <a:defRPr/>
              </a:pPr>
              <a:endParaRPr lang="en-US"/>
            </a:p>
          </p:txBody>
        </p:sp>
        <p:sp>
          <p:nvSpPr>
            <p:cNvPr id="1159" name="Oval 135"/>
            <p:cNvSpPr>
              <a:spLocks noChangeArrowheads="1"/>
            </p:cNvSpPr>
            <p:nvPr/>
          </p:nvSpPr>
          <p:spPr bwMode="auto">
            <a:xfrm>
              <a:off x="1120" y="1063"/>
              <a:ext cx="104" cy="44"/>
            </a:xfrm>
            <a:prstGeom prst="ellipse">
              <a:avLst/>
            </a:prstGeom>
            <a:gradFill rotWithShape="0">
              <a:gsLst>
                <a:gs pos="0">
                  <a:srgbClr val="666699"/>
                </a:gs>
                <a:gs pos="100000">
                  <a:srgbClr val="5C5C8A"/>
                </a:gs>
              </a:gsLst>
              <a:lin ang="2700000" scaled="1"/>
            </a:gradFill>
            <a:ln w="9525" cap="flat">
              <a:noFill/>
              <a:round/>
              <a:headEnd/>
              <a:tailEnd/>
            </a:ln>
            <a:effectLst/>
          </p:spPr>
          <p:txBody>
            <a:bodyPr wrap="none" anchor="ctr"/>
            <a:lstStyle/>
            <a:p>
              <a:pPr>
                <a:defRPr/>
              </a:pPr>
              <a:endParaRPr lang="en-US"/>
            </a:p>
          </p:txBody>
        </p:sp>
        <p:sp>
          <p:nvSpPr>
            <p:cNvPr id="1160" name="Oval 136"/>
            <p:cNvSpPr>
              <a:spLocks noChangeArrowheads="1"/>
            </p:cNvSpPr>
            <p:nvPr/>
          </p:nvSpPr>
          <p:spPr bwMode="auto">
            <a:xfrm>
              <a:off x="4131" y="1284"/>
              <a:ext cx="110" cy="44"/>
            </a:xfrm>
            <a:prstGeom prst="ellipse">
              <a:avLst/>
            </a:prstGeom>
            <a:gradFill rotWithShape="0">
              <a:gsLst>
                <a:gs pos="0">
                  <a:srgbClr val="666699"/>
                </a:gs>
                <a:gs pos="100000">
                  <a:srgbClr val="46466A"/>
                </a:gs>
              </a:gsLst>
              <a:lin ang="2700000" scaled="1"/>
            </a:gradFill>
            <a:ln w="9525" cap="flat">
              <a:noFill/>
              <a:round/>
              <a:headEnd/>
              <a:tailEnd/>
            </a:ln>
            <a:effectLst/>
          </p:spPr>
          <p:txBody>
            <a:bodyPr wrap="none" anchor="ctr"/>
            <a:lstStyle/>
            <a:p>
              <a:pPr>
                <a:defRPr/>
              </a:pPr>
              <a:endParaRPr lang="en-US"/>
            </a:p>
          </p:txBody>
        </p:sp>
        <p:sp>
          <p:nvSpPr>
            <p:cNvPr id="1161" name="Oval 137"/>
            <p:cNvSpPr>
              <a:spLocks noChangeArrowheads="1"/>
            </p:cNvSpPr>
            <p:nvPr/>
          </p:nvSpPr>
          <p:spPr bwMode="auto">
            <a:xfrm>
              <a:off x="3477" y="1163"/>
              <a:ext cx="111" cy="44"/>
            </a:xfrm>
            <a:prstGeom prst="ellipse">
              <a:avLst/>
            </a:prstGeom>
            <a:gradFill rotWithShape="0">
              <a:gsLst>
                <a:gs pos="0">
                  <a:srgbClr val="666699"/>
                </a:gs>
                <a:gs pos="100000">
                  <a:srgbClr val="505078"/>
                </a:gs>
              </a:gsLst>
              <a:lin ang="2700000" scaled="1"/>
            </a:gradFill>
            <a:ln w="9525" cap="flat">
              <a:noFill/>
              <a:round/>
              <a:headEnd/>
              <a:tailEnd/>
            </a:ln>
            <a:effectLst/>
          </p:spPr>
          <p:txBody>
            <a:bodyPr wrap="none" anchor="ctr"/>
            <a:lstStyle/>
            <a:p>
              <a:pPr>
                <a:defRPr/>
              </a:pPr>
              <a:endParaRPr lang="en-US"/>
            </a:p>
          </p:txBody>
        </p:sp>
        <p:sp>
          <p:nvSpPr>
            <p:cNvPr id="1162" name="Oval 138"/>
            <p:cNvSpPr>
              <a:spLocks noChangeArrowheads="1"/>
            </p:cNvSpPr>
            <p:nvPr/>
          </p:nvSpPr>
          <p:spPr bwMode="auto">
            <a:xfrm>
              <a:off x="3315" y="1229"/>
              <a:ext cx="111" cy="44"/>
            </a:xfrm>
            <a:prstGeom prst="ellipse">
              <a:avLst/>
            </a:prstGeom>
            <a:gradFill rotWithShape="0">
              <a:gsLst>
                <a:gs pos="0">
                  <a:srgbClr val="666699"/>
                </a:gs>
                <a:gs pos="100000">
                  <a:srgbClr val="505078"/>
                </a:gs>
              </a:gsLst>
              <a:lin ang="2700000" scaled="1"/>
            </a:gradFill>
            <a:ln w="9525" cap="flat">
              <a:noFill/>
              <a:round/>
              <a:headEnd/>
              <a:tailEnd/>
            </a:ln>
            <a:effectLst/>
          </p:spPr>
          <p:txBody>
            <a:bodyPr wrap="none" anchor="ctr"/>
            <a:lstStyle/>
            <a:p>
              <a:pPr>
                <a:defRPr/>
              </a:pPr>
              <a:endParaRPr lang="en-US"/>
            </a:p>
          </p:txBody>
        </p:sp>
        <p:sp>
          <p:nvSpPr>
            <p:cNvPr id="1163" name="Oval 139"/>
            <p:cNvSpPr>
              <a:spLocks noChangeArrowheads="1"/>
            </p:cNvSpPr>
            <p:nvPr/>
          </p:nvSpPr>
          <p:spPr bwMode="auto">
            <a:xfrm>
              <a:off x="3174" y="1112"/>
              <a:ext cx="111" cy="43"/>
            </a:xfrm>
            <a:prstGeom prst="ellipse">
              <a:avLst/>
            </a:prstGeom>
            <a:gradFill rotWithShape="0">
              <a:gsLst>
                <a:gs pos="0">
                  <a:srgbClr val="666699"/>
                </a:gs>
                <a:gs pos="100000">
                  <a:srgbClr val="53537C"/>
                </a:gs>
              </a:gsLst>
              <a:lin ang="2700000" scaled="1"/>
            </a:gradFill>
            <a:ln w="9525" cap="flat">
              <a:noFill/>
              <a:round/>
              <a:headEnd/>
              <a:tailEnd/>
            </a:ln>
            <a:effectLst/>
          </p:spPr>
          <p:txBody>
            <a:bodyPr wrap="none" anchor="ctr"/>
            <a:lstStyle/>
            <a:p>
              <a:pPr>
                <a:defRPr/>
              </a:pPr>
              <a:endParaRPr lang="en-US"/>
            </a:p>
          </p:txBody>
        </p:sp>
        <p:sp>
          <p:nvSpPr>
            <p:cNvPr id="1164" name="Oval 140"/>
            <p:cNvSpPr>
              <a:spLocks noChangeArrowheads="1"/>
            </p:cNvSpPr>
            <p:nvPr/>
          </p:nvSpPr>
          <p:spPr bwMode="auto">
            <a:xfrm>
              <a:off x="2396" y="1051"/>
              <a:ext cx="111" cy="44"/>
            </a:xfrm>
            <a:prstGeom prst="ellipse">
              <a:avLst/>
            </a:prstGeom>
            <a:gradFill rotWithShape="0">
              <a:gsLst>
                <a:gs pos="0">
                  <a:srgbClr val="666699"/>
                </a:gs>
                <a:gs pos="100000">
                  <a:srgbClr val="595985"/>
                </a:gs>
              </a:gsLst>
              <a:lin ang="2700000" scaled="1"/>
            </a:gradFill>
            <a:ln w="9525" cap="flat">
              <a:noFill/>
              <a:round/>
              <a:headEnd/>
              <a:tailEnd/>
            </a:ln>
            <a:effectLst/>
          </p:spPr>
          <p:txBody>
            <a:bodyPr wrap="none" anchor="ctr"/>
            <a:lstStyle/>
            <a:p>
              <a:pPr>
                <a:defRPr/>
              </a:pPr>
              <a:endParaRPr lang="en-US"/>
            </a:p>
          </p:txBody>
        </p:sp>
        <p:sp>
          <p:nvSpPr>
            <p:cNvPr id="1165" name="Oval 141"/>
            <p:cNvSpPr>
              <a:spLocks noChangeArrowheads="1"/>
            </p:cNvSpPr>
            <p:nvPr/>
          </p:nvSpPr>
          <p:spPr bwMode="auto">
            <a:xfrm>
              <a:off x="2769" y="1446"/>
              <a:ext cx="110" cy="43"/>
            </a:xfrm>
            <a:prstGeom prst="ellipse">
              <a:avLst/>
            </a:prstGeom>
            <a:gradFill rotWithShape="0">
              <a:gsLst>
                <a:gs pos="0">
                  <a:srgbClr val="666699"/>
                </a:gs>
                <a:gs pos="100000">
                  <a:srgbClr val="505078"/>
                </a:gs>
              </a:gsLst>
              <a:lin ang="2700000" scaled="1"/>
            </a:gradFill>
            <a:ln w="9525" cap="flat">
              <a:noFill/>
              <a:round/>
              <a:headEnd/>
              <a:tailEnd/>
            </a:ln>
            <a:effectLst/>
          </p:spPr>
          <p:txBody>
            <a:bodyPr wrap="none" anchor="ctr"/>
            <a:lstStyle/>
            <a:p>
              <a:pPr>
                <a:defRPr/>
              </a:pPr>
              <a:endParaRPr lang="en-US"/>
            </a:p>
          </p:txBody>
        </p:sp>
        <p:sp>
          <p:nvSpPr>
            <p:cNvPr id="1166" name="Oval 142"/>
            <p:cNvSpPr>
              <a:spLocks noChangeArrowheads="1"/>
            </p:cNvSpPr>
            <p:nvPr/>
          </p:nvSpPr>
          <p:spPr bwMode="auto">
            <a:xfrm>
              <a:off x="2656" y="1294"/>
              <a:ext cx="111" cy="44"/>
            </a:xfrm>
            <a:prstGeom prst="ellipse">
              <a:avLst/>
            </a:prstGeom>
            <a:gradFill rotWithShape="0">
              <a:gsLst>
                <a:gs pos="0">
                  <a:srgbClr val="666699"/>
                </a:gs>
                <a:gs pos="100000">
                  <a:srgbClr val="53537C"/>
                </a:gs>
              </a:gsLst>
              <a:lin ang="2700000" scaled="1"/>
            </a:gradFill>
            <a:ln w="9525" cap="flat">
              <a:noFill/>
              <a:round/>
              <a:headEnd/>
              <a:tailEnd/>
            </a:ln>
            <a:effectLst/>
          </p:spPr>
          <p:txBody>
            <a:bodyPr wrap="none" anchor="ctr"/>
            <a:lstStyle/>
            <a:p>
              <a:pPr>
                <a:defRPr/>
              </a:pPr>
              <a:endParaRPr lang="en-US"/>
            </a:p>
          </p:txBody>
        </p:sp>
        <p:sp>
          <p:nvSpPr>
            <p:cNvPr id="1167" name="Oval 143"/>
            <p:cNvSpPr>
              <a:spLocks noChangeArrowheads="1"/>
            </p:cNvSpPr>
            <p:nvPr/>
          </p:nvSpPr>
          <p:spPr bwMode="auto">
            <a:xfrm>
              <a:off x="2501" y="1159"/>
              <a:ext cx="110" cy="44"/>
            </a:xfrm>
            <a:prstGeom prst="ellipse">
              <a:avLst/>
            </a:prstGeom>
            <a:gradFill rotWithShape="0">
              <a:gsLst>
                <a:gs pos="0">
                  <a:srgbClr val="666699"/>
                </a:gs>
                <a:gs pos="100000">
                  <a:srgbClr val="565681"/>
                </a:gs>
              </a:gsLst>
              <a:lin ang="2700000" scaled="1"/>
            </a:gradFill>
            <a:ln w="9525" cap="flat">
              <a:noFill/>
              <a:round/>
              <a:headEnd/>
              <a:tailEnd/>
            </a:ln>
            <a:effectLst/>
          </p:spPr>
          <p:txBody>
            <a:bodyPr wrap="none" anchor="ctr"/>
            <a:lstStyle/>
            <a:p>
              <a:pPr>
                <a:defRPr/>
              </a:pPr>
              <a:endParaRPr lang="en-US"/>
            </a:p>
          </p:txBody>
        </p:sp>
        <p:sp>
          <p:nvSpPr>
            <p:cNvPr id="1168" name="Oval 144"/>
            <p:cNvSpPr>
              <a:spLocks noChangeArrowheads="1"/>
            </p:cNvSpPr>
            <p:nvPr/>
          </p:nvSpPr>
          <p:spPr bwMode="auto">
            <a:xfrm>
              <a:off x="2222" y="1101"/>
              <a:ext cx="111" cy="43"/>
            </a:xfrm>
            <a:prstGeom prst="ellipse">
              <a:avLst/>
            </a:prstGeom>
            <a:gradFill rotWithShape="0">
              <a:gsLst>
                <a:gs pos="0">
                  <a:srgbClr val="666699"/>
                </a:gs>
                <a:gs pos="100000">
                  <a:srgbClr val="595985"/>
                </a:gs>
              </a:gsLst>
              <a:lin ang="2700000" scaled="1"/>
            </a:gradFill>
            <a:ln w="9525" cap="flat">
              <a:noFill/>
              <a:round/>
              <a:headEnd/>
              <a:tailEnd/>
            </a:ln>
            <a:effectLst/>
          </p:spPr>
          <p:txBody>
            <a:bodyPr wrap="none" anchor="ctr"/>
            <a:lstStyle/>
            <a:p>
              <a:pPr>
                <a:defRPr/>
              </a:pPr>
              <a:endParaRPr lang="en-US"/>
            </a:p>
          </p:txBody>
        </p:sp>
        <p:sp>
          <p:nvSpPr>
            <p:cNvPr id="1169" name="Oval 145"/>
            <p:cNvSpPr>
              <a:spLocks noChangeArrowheads="1"/>
            </p:cNvSpPr>
            <p:nvPr/>
          </p:nvSpPr>
          <p:spPr bwMode="auto">
            <a:xfrm>
              <a:off x="2029" y="1162"/>
              <a:ext cx="110" cy="44"/>
            </a:xfrm>
            <a:prstGeom prst="ellipse">
              <a:avLst/>
            </a:prstGeom>
            <a:gradFill rotWithShape="0">
              <a:gsLst>
                <a:gs pos="0">
                  <a:srgbClr val="666699"/>
                </a:gs>
                <a:gs pos="100000">
                  <a:srgbClr val="595985"/>
                </a:gs>
              </a:gsLst>
              <a:lin ang="2700000" scaled="1"/>
            </a:gradFill>
            <a:ln w="9525" cap="flat">
              <a:noFill/>
              <a:round/>
              <a:headEnd/>
              <a:tailEnd/>
            </a:ln>
            <a:effectLst/>
          </p:spPr>
          <p:txBody>
            <a:bodyPr wrap="none" anchor="ctr"/>
            <a:lstStyle/>
            <a:p>
              <a:pPr>
                <a:defRPr/>
              </a:pPr>
              <a:endParaRPr lang="en-US"/>
            </a:p>
          </p:txBody>
        </p:sp>
        <p:sp>
          <p:nvSpPr>
            <p:cNvPr id="1170" name="Oval 146"/>
            <p:cNvSpPr>
              <a:spLocks noChangeArrowheads="1"/>
            </p:cNvSpPr>
            <p:nvPr/>
          </p:nvSpPr>
          <p:spPr bwMode="auto">
            <a:xfrm>
              <a:off x="1875" y="1356"/>
              <a:ext cx="111" cy="44"/>
            </a:xfrm>
            <a:prstGeom prst="ellipse">
              <a:avLst/>
            </a:prstGeom>
            <a:gradFill rotWithShape="0">
              <a:gsLst>
                <a:gs pos="0">
                  <a:srgbClr val="666699"/>
                </a:gs>
                <a:gs pos="100000">
                  <a:srgbClr val="565681"/>
                </a:gs>
              </a:gsLst>
              <a:lin ang="2700000" scaled="1"/>
            </a:gradFill>
            <a:ln w="9525" cap="flat">
              <a:noFill/>
              <a:round/>
              <a:headEnd/>
              <a:tailEnd/>
            </a:ln>
            <a:effectLst/>
          </p:spPr>
          <p:txBody>
            <a:bodyPr wrap="none" anchor="ctr"/>
            <a:lstStyle/>
            <a:p>
              <a:pPr>
                <a:defRPr/>
              </a:pPr>
              <a:endParaRPr lang="en-US"/>
            </a:p>
          </p:txBody>
        </p:sp>
        <p:sp>
          <p:nvSpPr>
            <p:cNvPr id="1171" name="Oval 147"/>
            <p:cNvSpPr>
              <a:spLocks noChangeArrowheads="1"/>
            </p:cNvSpPr>
            <p:nvPr/>
          </p:nvSpPr>
          <p:spPr bwMode="auto">
            <a:xfrm>
              <a:off x="1809" y="1223"/>
              <a:ext cx="110" cy="44"/>
            </a:xfrm>
            <a:prstGeom prst="ellipse">
              <a:avLst/>
            </a:prstGeom>
            <a:gradFill rotWithShape="0">
              <a:gsLst>
                <a:gs pos="0">
                  <a:srgbClr val="666699"/>
                </a:gs>
                <a:gs pos="100000">
                  <a:srgbClr val="595985"/>
                </a:gs>
              </a:gsLst>
              <a:lin ang="2700000" scaled="1"/>
            </a:gradFill>
            <a:ln w="9525" cap="flat">
              <a:noFill/>
              <a:round/>
              <a:headEnd/>
              <a:tailEnd/>
            </a:ln>
            <a:effectLst/>
          </p:spPr>
          <p:txBody>
            <a:bodyPr wrap="none" anchor="ctr"/>
            <a:lstStyle/>
            <a:p>
              <a:pPr>
                <a:defRPr/>
              </a:pPr>
              <a:endParaRPr lang="en-US"/>
            </a:p>
          </p:txBody>
        </p:sp>
        <p:sp>
          <p:nvSpPr>
            <p:cNvPr id="1172" name="Oval 148"/>
            <p:cNvSpPr>
              <a:spLocks noChangeArrowheads="1"/>
            </p:cNvSpPr>
            <p:nvPr/>
          </p:nvSpPr>
          <p:spPr bwMode="auto">
            <a:xfrm>
              <a:off x="1738" y="1098"/>
              <a:ext cx="111" cy="44"/>
            </a:xfrm>
            <a:prstGeom prst="ellipse">
              <a:avLst/>
            </a:prstGeom>
            <a:gradFill rotWithShape="0">
              <a:gsLst>
                <a:gs pos="0">
                  <a:srgbClr val="666699"/>
                </a:gs>
                <a:gs pos="100000">
                  <a:srgbClr val="5C5C8A"/>
                </a:gs>
              </a:gsLst>
              <a:lin ang="2700000" scaled="1"/>
            </a:gradFill>
            <a:ln w="9525" cap="flat">
              <a:noFill/>
              <a:round/>
              <a:headEnd/>
              <a:tailEnd/>
            </a:ln>
            <a:effectLst/>
          </p:spPr>
          <p:txBody>
            <a:bodyPr wrap="none" anchor="ctr"/>
            <a:lstStyle/>
            <a:p>
              <a:pPr>
                <a:defRPr/>
              </a:pPr>
              <a:endParaRPr lang="en-US"/>
            </a:p>
          </p:txBody>
        </p:sp>
        <p:sp>
          <p:nvSpPr>
            <p:cNvPr id="1173" name="Oval 149"/>
            <p:cNvSpPr>
              <a:spLocks noChangeArrowheads="1"/>
            </p:cNvSpPr>
            <p:nvPr/>
          </p:nvSpPr>
          <p:spPr bwMode="auto">
            <a:xfrm>
              <a:off x="1583" y="1289"/>
              <a:ext cx="111" cy="44"/>
            </a:xfrm>
            <a:prstGeom prst="ellipse">
              <a:avLst/>
            </a:prstGeom>
            <a:gradFill rotWithShape="0">
              <a:gsLst>
                <a:gs pos="0">
                  <a:srgbClr val="666699"/>
                </a:gs>
                <a:gs pos="100000">
                  <a:srgbClr val="595985"/>
                </a:gs>
              </a:gsLst>
              <a:lin ang="2700000" scaled="1"/>
            </a:gradFill>
            <a:ln w="9525" cap="flat">
              <a:noFill/>
              <a:round/>
              <a:headEnd/>
              <a:tailEnd/>
            </a:ln>
            <a:effectLst/>
          </p:spPr>
          <p:txBody>
            <a:bodyPr wrap="none" anchor="ctr"/>
            <a:lstStyle/>
            <a:p>
              <a:pPr>
                <a:defRPr/>
              </a:pPr>
              <a:endParaRPr lang="en-US"/>
            </a:p>
          </p:txBody>
        </p:sp>
        <p:sp>
          <p:nvSpPr>
            <p:cNvPr id="1174" name="Oval 150"/>
            <p:cNvSpPr>
              <a:spLocks noChangeArrowheads="1"/>
            </p:cNvSpPr>
            <p:nvPr/>
          </p:nvSpPr>
          <p:spPr bwMode="auto">
            <a:xfrm>
              <a:off x="1379" y="1343"/>
              <a:ext cx="111" cy="44"/>
            </a:xfrm>
            <a:prstGeom prst="ellipse">
              <a:avLst/>
            </a:prstGeom>
            <a:gradFill rotWithShape="0">
              <a:gsLst>
                <a:gs pos="0">
                  <a:srgbClr val="666699"/>
                </a:gs>
                <a:gs pos="100000">
                  <a:srgbClr val="595985"/>
                </a:gs>
              </a:gsLst>
              <a:lin ang="2700000" scaled="1"/>
            </a:gradFill>
            <a:ln w="9525" cap="flat">
              <a:noFill/>
              <a:round/>
              <a:headEnd/>
              <a:tailEnd/>
            </a:ln>
            <a:effectLst/>
          </p:spPr>
          <p:txBody>
            <a:bodyPr wrap="none" anchor="ctr"/>
            <a:lstStyle/>
            <a:p>
              <a:pPr>
                <a:defRPr/>
              </a:pPr>
              <a:endParaRPr lang="en-US"/>
            </a:p>
          </p:txBody>
        </p:sp>
        <p:sp>
          <p:nvSpPr>
            <p:cNvPr id="1175" name="Oval 151"/>
            <p:cNvSpPr>
              <a:spLocks noChangeArrowheads="1"/>
            </p:cNvSpPr>
            <p:nvPr/>
          </p:nvSpPr>
          <p:spPr bwMode="auto">
            <a:xfrm>
              <a:off x="1529" y="1156"/>
              <a:ext cx="111" cy="44"/>
            </a:xfrm>
            <a:prstGeom prst="ellipse">
              <a:avLst/>
            </a:prstGeom>
            <a:gradFill rotWithShape="0">
              <a:gsLst>
                <a:gs pos="0">
                  <a:srgbClr val="666699"/>
                </a:gs>
                <a:gs pos="100000">
                  <a:srgbClr val="5C5C8A"/>
                </a:gs>
              </a:gsLst>
              <a:lin ang="2700000" scaled="1"/>
            </a:gradFill>
            <a:ln w="9525" cap="flat">
              <a:noFill/>
              <a:round/>
              <a:headEnd/>
              <a:tailEnd/>
            </a:ln>
            <a:effectLst/>
          </p:spPr>
          <p:txBody>
            <a:bodyPr wrap="none" anchor="ctr"/>
            <a:lstStyle/>
            <a:p>
              <a:pPr>
                <a:defRPr/>
              </a:pPr>
              <a:endParaRPr lang="en-US"/>
            </a:p>
          </p:txBody>
        </p:sp>
        <p:sp>
          <p:nvSpPr>
            <p:cNvPr id="1176" name="Oval 152"/>
            <p:cNvSpPr>
              <a:spLocks noChangeArrowheads="1"/>
            </p:cNvSpPr>
            <p:nvPr/>
          </p:nvSpPr>
          <p:spPr bwMode="auto">
            <a:xfrm>
              <a:off x="1294" y="1222"/>
              <a:ext cx="111" cy="44"/>
            </a:xfrm>
            <a:prstGeom prst="ellipse">
              <a:avLst/>
            </a:prstGeom>
            <a:gradFill rotWithShape="0">
              <a:gsLst>
                <a:gs pos="0">
                  <a:srgbClr val="666699"/>
                </a:gs>
                <a:gs pos="100000">
                  <a:srgbClr val="5C5C8A"/>
                </a:gs>
              </a:gsLst>
              <a:lin ang="2700000" scaled="1"/>
            </a:gradFill>
            <a:ln w="9525" cap="flat">
              <a:noFill/>
              <a:round/>
              <a:headEnd/>
              <a:tailEnd/>
            </a:ln>
            <a:effectLst/>
          </p:spPr>
          <p:txBody>
            <a:bodyPr wrap="none" anchor="ctr"/>
            <a:lstStyle/>
            <a:p>
              <a:pPr>
                <a:defRPr/>
              </a:pPr>
              <a:endParaRPr lang="en-US"/>
            </a:p>
          </p:txBody>
        </p:sp>
        <p:sp>
          <p:nvSpPr>
            <p:cNvPr id="1177" name="Oval 153"/>
            <p:cNvSpPr>
              <a:spLocks noChangeArrowheads="1"/>
            </p:cNvSpPr>
            <p:nvPr/>
          </p:nvSpPr>
          <p:spPr bwMode="auto">
            <a:xfrm>
              <a:off x="1314" y="1112"/>
              <a:ext cx="111" cy="43"/>
            </a:xfrm>
            <a:prstGeom prst="ellipse">
              <a:avLst/>
            </a:prstGeom>
            <a:gradFill rotWithShape="0">
              <a:gsLst>
                <a:gs pos="0">
                  <a:srgbClr val="666699"/>
                </a:gs>
                <a:gs pos="100000">
                  <a:srgbClr val="5C5C8A"/>
                </a:gs>
              </a:gsLst>
              <a:lin ang="2700000" scaled="1"/>
            </a:gradFill>
            <a:ln w="9525" cap="flat">
              <a:noFill/>
              <a:round/>
              <a:headEnd/>
              <a:tailEnd/>
            </a:ln>
            <a:effectLst/>
          </p:spPr>
          <p:txBody>
            <a:bodyPr wrap="none" anchor="ctr"/>
            <a:lstStyle/>
            <a:p>
              <a:pPr>
                <a:defRPr/>
              </a:pPr>
              <a:endParaRPr lang="en-US"/>
            </a:p>
          </p:txBody>
        </p:sp>
        <p:sp>
          <p:nvSpPr>
            <p:cNvPr id="1178" name="Oval 154"/>
            <p:cNvSpPr>
              <a:spLocks noChangeArrowheads="1"/>
            </p:cNvSpPr>
            <p:nvPr/>
          </p:nvSpPr>
          <p:spPr bwMode="auto">
            <a:xfrm>
              <a:off x="1082" y="1166"/>
              <a:ext cx="110" cy="44"/>
            </a:xfrm>
            <a:prstGeom prst="ellipse">
              <a:avLst/>
            </a:prstGeom>
            <a:gradFill rotWithShape="0">
              <a:gsLst>
                <a:gs pos="0">
                  <a:srgbClr val="666699"/>
                </a:gs>
                <a:gs pos="100000">
                  <a:srgbClr val="5C5C8A"/>
                </a:gs>
              </a:gsLst>
              <a:lin ang="2700000" scaled="1"/>
            </a:gradFill>
            <a:ln w="9525" cap="flat">
              <a:noFill/>
              <a:round/>
              <a:headEnd/>
              <a:tailEnd/>
            </a:ln>
            <a:effectLst/>
          </p:spPr>
          <p:txBody>
            <a:bodyPr wrap="none" anchor="ctr"/>
            <a:lstStyle/>
            <a:p>
              <a:pPr>
                <a:defRPr/>
              </a:pPr>
              <a:endParaRPr lang="en-US"/>
            </a:p>
          </p:txBody>
        </p:sp>
        <p:sp>
          <p:nvSpPr>
            <p:cNvPr id="1179" name="Oval 155"/>
            <p:cNvSpPr>
              <a:spLocks noChangeArrowheads="1"/>
            </p:cNvSpPr>
            <p:nvPr/>
          </p:nvSpPr>
          <p:spPr bwMode="auto">
            <a:xfrm>
              <a:off x="877" y="1121"/>
              <a:ext cx="111" cy="44"/>
            </a:xfrm>
            <a:prstGeom prst="ellipse">
              <a:avLst/>
            </a:prstGeom>
            <a:gradFill rotWithShape="0">
              <a:gsLst>
                <a:gs pos="0">
                  <a:srgbClr val="666699"/>
                </a:gs>
                <a:gs pos="100000">
                  <a:srgbClr val="5C5C8A"/>
                </a:gs>
              </a:gsLst>
              <a:lin ang="2700000" scaled="1"/>
            </a:gradFill>
            <a:ln w="9525" cap="flat">
              <a:noFill/>
              <a:round/>
              <a:headEnd/>
              <a:tailEnd/>
            </a:ln>
            <a:effectLst/>
          </p:spPr>
          <p:txBody>
            <a:bodyPr wrap="none" anchor="ctr"/>
            <a:lstStyle/>
            <a:p>
              <a:pPr>
                <a:defRPr/>
              </a:pPr>
              <a:endParaRPr lang="en-US"/>
            </a:p>
          </p:txBody>
        </p:sp>
        <p:sp>
          <p:nvSpPr>
            <p:cNvPr id="1180" name="Oval 156"/>
            <p:cNvSpPr>
              <a:spLocks noChangeArrowheads="1"/>
            </p:cNvSpPr>
            <p:nvPr/>
          </p:nvSpPr>
          <p:spPr bwMode="auto">
            <a:xfrm>
              <a:off x="875" y="1216"/>
              <a:ext cx="110" cy="44"/>
            </a:xfrm>
            <a:prstGeom prst="ellipse">
              <a:avLst/>
            </a:prstGeom>
            <a:gradFill rotWithShape="0">
              <a:gsLst>
                <a:gs pos="0">
                  <a:srgbClr val="666699"/>
                </a:gs>
                <a:gs pos="100000">
                  <a:srgbClr val="5C5C8A"/>
                </a:gs>
              </a:gsLst>
              <a:lin ang="2700000" scaled="1"/>
            </a:gradFill>
            <a:ln w="9525" cap="flat">
              <a:noFill/>
              <a:round/>
              <a:headEnd/>
              <a:tailEnd/>
            </a:ln>
            <a:effectLst/>
          </p:spPr>
          <p:txBody>
            <a:bodyPr wrap="none" anchor="ctr"/>
            <a:lstStyle/>
            <a:p>
              <a:pPr>
                <a:defRPr/>
              </a:pPr>
              <a:endParaRPr lang="en-US"/>
            </a:p>
          </p:txBody>
        </p:sp>
        <p:sp>
          <p:nvSpPr>
            <p:cNvPr id="1181" name="Oval 157"/>
            <p:cNvSpPr>
              <a:spLocks noChangeArrowheads="1"/>
            </p:cNvSpPr>
            <p:nvPr/>
          </p:nvSpPr>
          <p:spPr bwMode="auto">
            <a:xfrm>
              <a:off x="680" y="1170"/>
              <a:ext cx="111" cy="43"/>
            </a:xfrm>
            <a:prstGeom prst="ellipse">
              <a:avLst/>
            </a:prstGeom>
            <a:gradFill rotWithShape="0">
              <a:gsLst>
                <a:gs pos="0">
                  <a:srgbClr val="666699"/>
                </a:gs>
                <a:gs pos="100000">
                  <a:srgbClr val="5C5C8A"/>
                </a:gs>
              </a:gsLst>
              <a:lin ang="2700000" scaled="1"/>
            </a:gradFill>
            <a:ln w="9525" cap="flat">
              <a:noFill/>
              <a:round/>
              <a:headEnd/>
              <a:tailEnd/>
            </a:ln>
            <a:effectLst/>
          </p:spPr>
          <p:txBody>
            <a:bodyPr wrap="none" anchor="ctr"/>
            <a:lstStyle/>
            <a:p>
              <a:pPr>
                <a:defRPr/>
              </a:pPr>
              <a:endParaRPr lang="en-US"/>
            </a:p>
          </p:txBody>
        </p:sp>
        <p:sp>
          <p:nvSpPr>
            <p:cNvPr id="1182" name="Oval 158"/>
            <p:cNvSpPr>
              <a:spLocks noChangeArrowheads="1"/>
            </p:cNvSpPr>
            <p:nvPr/>
          </p:nvSpPr>
          <p:spPr bwMode="auto">
            <a:xfrm>
              <a:off x="411" y="1232"/>
              <a:ext cx="110" cy="43"/>
            </a:xfrm>
            <a:prstGeom prst="ellipse">
              <a:avLst/>
            </a:prstGeom>
            <a:gradFill rotWithShape="0">
              <a:gsLst>
                <a:gs pos="0">
                  <a:srgbClr val="666699"/>
                </a:gs>
                <a:gs pos="100000">
                  <a:srgbClr val="5C5C8A"/>
                </a:gs>
              </a:gsLst>
              <a:lin ang="2700000" scaled="1"/>
            </a:gradFill>
            <a:ln w="9525" cap="flat">
              <a:noFill/>
              <a:round/>
              <a:headEnd/>
              <a:tailEnd/>
            </a:ln>
            <a:effectLst/>
          </p:spPr>
          <p:txBody>
            <a:bodyPr wrap="none" anchor="ctr"/>
            <a:lstStyle/>
            <a:p>
              <a:pPr>
                <a:defRPr/>
              </a:pPr>
              <a:endParaRPr lang="en-US"/>
            </a:p>
          </p:txBody>
        </p:sp>
        <p:sp>
          <p:nvSpPr>
            <p:cNvPr id="1183" name="Oval 159"/>
            <p:cNvSpPr>
              <a:spLocks noChangeArrowheads="1"/>
            </p:cNvSpPr>
            <p:nvPr/>
          </p:nvSpPr>
          <p:spPr bwMode="auto">
            <a:xfrm>
              <a:off x="434" y="1100"/>
              <a:ext cx="111" cy="43"/>
            </a:xfrm>
            <a:prstGeom prst="ellipse">
              <a:avLst/>
            </a:prstGeom>
            <a:gradFill rotWithShape="0">
              <a:gsLst>
                <a:gs pos="0">
                  <a:srgbClr val="666699"/>
                </a:gs>
                <a:gs pos="100000">
                  <a:srgbClr val="5C5C8A"/>
                </a:gs>
              </a:gsLst>
              <a:lin ang="2700000" scaled="1"/>
            </a:gradFill>
            <a:ln w="9525" cap="flat">
              <a:noFill/>
              <a:round/>
              <a:headEnd/>
              <a:tailEnd/>
            </a:ln>
            <a:effectLst/>
          </p:spPr>
          <p:txBody>
            <a:bodyPr wrap="none" anchor="ctr"/>
            <a:lstStyle/>
            <a:p>
              <a:pPr>
                <a:defRPr/>
              </a:pPr>
              <a:endParaRPr lang="en-US"/>
            </a:p>
          </p:txBody>
        </p:sp>
        <p:sp>
          <p:nvSpPr>
            <p:cNvPr id="1184" name="Oval 160"/>
            <p:cNvSpPr>
              <a:spLocks noChangeArrowheads="1"/>
            </p:cNvSpPr>
            <p:nvPr/>
          </p:nvSpPr>
          <p:spPr bwMode="auto">
            <a:xfrm>
              <a:off x="119" y="1312"/>
              <a:ext cx="110" cy="43"/>
            </a:xfrm>
            <a:prstGeom prst="ellipse">
              <a:avLst/>
            </a:prstGeom>
            <a:gradFill rotWithShape="0">
              <a:gsLst>
                <a:gs pos="0">
                  <a:srgbClr val="666699"/>
                </a:gs>
                <a:gs pos="100000">
                  <a:srgbClr val="5C5C8A"/>
                </a:gs>
              </a:gsLst>
              <a:lin ang="2700000" scaled="1"/>
            </a:gradFill>
            <a:ln w="9525" cap="flat">
              <a:noFill/>
              <a:round/>
              <a:headEnd/>
              <a:tailEnd/>
            </a:ln>
            <a:effectLst/>
          </p:spPr>
          <p:txBody>
            <a:bodyPr wrap="none" anchor="ctr"/>
            <a:lstStyle/>
            <a:p>
              <a:pPr>
                <a:defRPr/>
              </a:pPr>
              <a:endParaRPr lang="en-US"/>
            </a:p>
          </p:txBody>
        </p:sp>
        <p:sp>
          <p:nvSpPr>
            <p:cNvPr id="1185" name="Oval 161"/>
            <p:cNvSpPr>
              <a:spLocks noChangeArrowheads="1"/>
            </p:cNvSpPr>
            <p:nvPr/>
          </p:nvSpPr>
          <p:spPr bwMode="auto">
            <a:xfrm>
              <a:off x="858" y="1001"/>
              <a:ext cx="100" cy="37"/>
            </a:xfrm>
            <a:prstGeom prst="ellipse">
              <a:avLst/>
            </a:prstGeom>
            <a:gradFill rotWithShape="0">
              <a:gsLst>
                <a:gs pos="0">
                  <a:srgbClr val="666699"/>
                </a:gs>
                <a:gs pos="100000">
                  <a:srgbClr val="5C5C8A"/>
                </a:gs>
              </a:gsLst>
              <a:lin ang="2700000" scaled="1"/>
            </a:gradFill>
            <a:ln w="9525" cap="flat">
              <a:noFill/>
              <a:round/>
              <a:headEnd/>
              <a:tailEnd/>
            </a:ln>
            <a:effectLst/>
          </p:spPr>
          <p:txBody>
            <a:bodyPr wrap="none" anchor="ctr"/>
            <a:lstStyle/>
            <a:p>
              <a:pPr>
                <a:defRPr/>
              </a:pPr>
              <a:endParaRPr lang="en-US"/>
            </a:p>
          </p:txBody>
        </p:sp>
        <p:sp>
          <p:nvSpPr>
            <p:cNvPr id="1186" name="Oval 162"/>
            <p:cNvSpPr>
              <a:spLocks noChangeArrowheads="1"/>
            </p:cNvSpPr>
            <p:nvPr/>
          </p:nvSpPr>
          <p:spPr bwMode="auto">
            <a:xfrm>
              <a:off x="1341" y="1013"/>
              <a:ext cx="100" cy="38"/>
            </a:xfrm>
            <a:prstGeom prst="ellipse">
              <a:avLst/>
            </a:prstGeom>
            <a:gradFill rotWithShape="0">
              <a:gsLst>
                <a:gs pos="0">
                  <a:srgbClr val="666699"/>
                </a:gs>
                <a:gs pos="100000">
                  <a:srgbClr val="5C5C8A"/>
                </a:gs>
              </a:gsLst>
              <a:lin ang="2700000" scaled="1"/>
            </a:gradFill>
            <a:ln w="9525" cap="flat">
              <a:noFill/>
              <a:round/>
              <a:headEnd/>
              <a:tailEnd/>
            </a:ln>
            <a:effectLst/>
          </p:spPr>
          <p:txBody>
            <a:bodyPr wrap="none" anchor="ctr"/>
            <a:lstStyle/>
            <a:p>
              <a:pPr>
                <a:defRPr/>
              </a:pPr>
              <a:endParaRPr lang="en-US"/>
            </a:p>
          </p:txBody>
        </p:sp>
        <p:sp>
          <p:nvSpPr>
            <p:cNvPr id="1187" name="Oval 163"/>
            <p:cNvSpPr>
              <a:spLocks noChangeArrowheads="1"/>
            </p:cNvSpPr>
            <p:nvPr/>
          </p:nvSpPr>
          <p:spPr bwMode="auto">
            <a:xfrm>
              <a:off x="1739" y="1008"/>
              <a:ext cx="100" cy="37"/>
            </a:xfrm>
            <a:prstGeom prst="ellipse">
              <a:avLst/>
            </a:prstGeom>
            <a:gradFill rotWithShape="0">
              <a:gsLst>
                <a:gs pos="0">
                  <a:srgbClr val="666699"/>
                </a:gs>
                <a:gs pos="100000">
                  <a:srgbClr val="5C5C8A"/>
                </a:gs>
              </a:gsLst>
              <a:lin ang="2700000" scaled="1"/>
            </a:gradFill>
            <a:ln w="9525" cap="flat">
              <a:noFill/>
              <a:round/>
              <a:headEnd/>
              <a:tailEnd/>
            </a:ln>
            <a:effectLst/>
          </p:spPr>
          <p:txBody>
            <a:bodyPr wrap="none" anchor="ctr"/>
            <a:lstStyle/>
            <a:p>
              <a:pPr>
                <a:defRPr/>
              </a:pPr>
              <a:endParaRPr lang="en-US"/>
            </a:p>
          </p:txBody>
        </p:sp>
        <p:sp>
          <p:nvSpPr>
            <p:cNvPr id="1188" name="Oval 164"/>
            <p:cNvSpPr>
              <a:spLocks noChangeArrowheads="1"/>
            </p:cNvSpPr>
            <p:nvPr/>
          </p:nvSpPr>
          <p:spPr bwMode="auto">
            <a:xfrm>
              <a:off x="2116" y="1001"/>
              <a:ext cx="99" cy="38"/>
            </a:xfrm>
            <a:prstGeom prst="ellipse">
              <a:avLst/>
            </a:prstGeom>
            <a:gradFill rotWithShape="0">
              <a:gsLst>
                <a:gs pos="0">
                  <a:srgbClr val="666699"/>
                </a:gs>
                <a:gs pos="100000">
                  <a:srgbClr val="5C5C8A"/>
                </a:gs>
              </a:gsLst>
              <a:lin ang="2700000" scaled="1"/>
            </a:gradFill>
            <a:ln w="9525" cap="flat">
              <a:noFill/>
              <a:round/>
              <a:headEnd/>
              <a:tailEnd/>
            </a:ln>
            <a:effectLst/>
          </p:spPr>
          <p:txBody>
            <a:bodyPr wrap="none" anchor="ctr"/>
            <a:lstStyle/>
            <a:p>
              <a:pPr>
                <a:defRPr/>
              </a:pPr>
              <a:endParaRPr lang="en-US"/>
            </a:p>
          </p:txBody>
        </p:sp>
        <p:sp>
          <p:nvSpPr>
            <p:cNvPr id="1189" name="Oval 165"/>
            <p:cNvSpPr>
              <a:spLocks noChangeArrowheads="1"/>
            </p:cNvSpPr>
            <p:nvPr/>
          </p:nvSpPr>
          <p:spPr bwMode="auto">
            <a:xfrm>
              <a:off x="2320" y="941"/>
              <a:ext cx="100" cy="38"/>
            </a:xfrm>
            <a:prstGeom prst="ellipse">
              <a:avLst/>
            </a:prstGeom>
            <a:gradFill rotWithShape="0">
              <a:gsLst>
                <a:gs pos="0">
                  <a:srgbClr val="666699"/>
                </a:gs>
                <a:gs pos="100000">
                  <a:srgbClr val="5C5C8A"/>
                </a:gs>
              </a:gsLst>
              <a:lin ang="2700000" scaled="1"/>
            </a:gradFill>
            <a:ln w="9525" cap="flat">
              <a:noFill/>
              <a:round/>
              <a:headEnd/>
              <a:tailEnd/>
            </a:ln>
            <a:effectLst/>
          </p:spPr>
          <p:txBody>
            <a:bodyPr wrap="none" anchor="ctr"/>
            <a:lstStyle/>
            <a:p>
              <a:pPr>
                <a:defRPr/>
              </a:pPr>
              <a:endParaRPr lang="en-US"/>
            </a:p>
          </p:txBody>
        </p:sp>
        <p:sp>
          <p:nvSpPr>
            <p:cNvPr id="1190" name="Oval 166"/>
            <p:cNvSpPr>
              <a:spLocks noChangeArrowheads="1"/>
            </p:cNvSpPr>
            <p:nvPr/>
          </p:nvSpPr>
          <p:spPr bwMode="auto">
            <a:xfrm>
              <a:off x="2601" y="995"/>
              <a:ext cx="100" cy="38"/>
            </a:xfrm>
            <a:prstGeom prst="ellipse">
              <a:avLst/>
            </a:prstGeom>
            <a:gradFill rotWithShape="0">
              <a:gsLst>
                <a:gs pos="0">
                  <a:srgbClr val="666699"/>
                </a:gs>
                <a:gs pos="100000">
                  <a:srgbClr val="5C5C8A"/>
                </a:gs>
              </a:gsLst>
              <a:lin ang="2700000" scaled="1"/>
            </a:gradFill>
            <a:ln w="9525" cap="flat">
              <a:noFill/>
              <a:round/>
              <a:headEnd/>
              <a:tailEnd/>
            </a:ln>
            <a:effectLst/>
          </p:spPr>
          <p:txBody>
            <a:bodyPr wrap="none" anchor="ctr"/>
            <a:lstStyle/>
            <a:p>
              <a:pPr>
                <a:defRPr/>
              </a:pPr>
              <a:endParaRPr lang="en-US"/>
            </a:p>
          </p:txBody>
        </p:sp>
        <p:sp>
          <p:nvSpPr>
            <p:cNvPr id="1191" name="Oval 167"/>
            <p:cNvSpPr>
              <a:spLocks noChangeArrowheads="1"/>
            </p:cNvSpPr>
            <p:nvPr/>
          </p:nvSpPr>
          <p:spPr bwMode="auto">
            <a:xfrm>
              <a:off x="1667" y="1420"/>
              <a:ext cx="105" cy="50"/>
            </a:xfrm>
            <a:prstGeom prst="ellipse">
              <a:avLst/>
            </a:prstGeom>
            <a:gradFill rotWithShape="0">
              <a:gsLst>
                <a:gs pos="0">
                  <a:srgbClr val="666699"/>
                </a:gs>
                <a:gs pos="100000">
                  <a:srgbClr val="565681"/>
                </a:gs>
              </a:gsLst>
              <a:lin ang="2700000" scaled="1"/>
            </a:gradFill>
            <a:ln w="9525" cap="flat">
              <a:noFill/>
              <a:round/>
              <a:headEnd/>
              <a:tailEnd/>
            </a:ln>
            <a:effectLst/>
          </p:spPr>
          <p:txBody>
            <a:bodyPr wrap="none" anchor="ctr"/>
            <a:lstStyle/>
            <a:p>
              <a:pPr>
                <a:defRPr/>
              </a:pPr>
              <a:endParaRPr lang="en-US"/>
            </a:p>
          </p:txBody>
        </p:sp>
        <p:sp>
          <p:nvSpPr>
            <p:cNvPr id="1192" name="Oval 168"/>
            <p:cNvSpPr>
              <a:spLocks noChangeArrowheads="1"/>
            </p:cNvSpPr>
            <p:nvPr/>
          </p:nvSpPr>
          <p:spPr bwMode="auto">
            <a:xfrm>
              <a:off x="2557" y="1516"/>
              <a:ext cx="122" cy="50"/>
            </a:xfrm>
            <a:prstGeom prst="ellipse">
              <a:avLst/>
            </a:prstGeom>
            <a:gradFill rotWithShape="0">
              <a:gsLst>
                <a:gs pos="0">
                  <a:srgbClr val="666699"/>
                </a:gs>
                <a:gs pos="100000">
                  <a:srgbClr val="505078"/>
                </a:gs>
              </a:gsLst>
              <a:lin ang="2700000" scaled="1"/>
            </a:gradFill>
            <a:ln w="9525" cap="flat">
              <a:noFill/>
              <a:round/>
              <a:headEnd/>
              <a:tailEnd/>
            </a:ln>
            <a:effectLst/>
          </p:spPr>
          <p:txBody>
            <a:bodyPr wrap="none" anchor="ctr"/>
            <a:lstStyle/>
            <a:p>
              <a:pPr>
                <a:defRPr/>
              </a:pPr>
              <a:endParaRPr lang="en-US"/>
            </a:p>
          </p:txBody>
        </p:sp>
        <p:sp>
          <p:nvSpPr>
            <p:cNvPr id="1193" name="Oval 169"/>
            <p:cNvSpPr>
              <a:spLocks noChangeArrowheads="1"/>
            </p:cNvSpPr>
            <p:nvPr/>
          </p:nvSpPr>
          <p:spPr bwMode="auto">
            <a:xfrm>
              <a:off x="3619" y="1287"/>
              <a:ext cx="111" cy="50"/>
            </a:xfrm>
            <a:prstGeom prst="ellipse">
              <a:avLst/>
            </a:prstGeom>
            <a:gradFill rotWithShape="0">
              <a:gsLst>
                <a:gs pos="0">
                  <a:srgbClr val="666699"/>
                </a:gs>
                <a:gs pos="100000">
                  <a:srgbClr val="4C4C73"/>
                </a:gs>
              </a:gsLst>
              <a:lin ang="2700000" scaled="1"/>
            </a:gradFill>
            <a:ln w="9525" cap="flat">
              <a:noFill/>
              <a:round/>
              <a:headEnd/>
              <a:tailEnd/>
            </a:ln>
            <a:effectLst/>
          </p:spPr>
          <p:txBody>
            <a:bodyPr wrap="none" anchor="ctr"/>
            <a:lstStyle/>
            <a:p>
              <a:pPr>
                <a:defRPr/>
              </a:pPr>
              <a:endParaRPr lang="en-US"/>
            </a:p>
          </p:txBody>
        </p:sp>
        <p:sp>
          <p:nvSpPr>
            <p:cNvPr id="1194" name="Oval 170"/>
            <p:cNvSpPr>
              <a:spLocks noChangeArrowheads="1"/>
            </p:cNvSpPr>
            <p:nvPr/>
          </p:nvSpPr>
          <p:spPr bwMode="auto">
            <a:xfrm>
              <a:off x="3791" y="1212"/>
              <a:ext cx="110" cy="50"/>
            </a:xfrm>
            <a:prstGeom prst="ellipse">
              <a:avLst/>
            </a:prstGeom>
            <a:gradFill rotWithShape="0">
              <a:gsLst>
                <a:gs pos="0">
                  <a:srgbClr val="666699"/>
                </a:gs>
                <a:gs pos="100000">
                  <a:srgbClr val="4C4C73"/>
                </a:gs>
              </a:gsLst>
              <a:lin ang="2700000" scaled="1"/>
            </a:gradFill>
            <a:ln w="9525" cap="flat">
              <a:noFill/>
              <a:round/>
              <a:headEnd/>
              <a:tailEnd/>
            </a:ln>
            <a:effectLst/>
          </p:spPr>
          <p:txBody>
            <a:bodyPr wrap="none" anchor="ctr"/>
            <a:lstStyle/>
            <a:p>
              <a:pPr>
                <a:defRPr/>
              </a:pPr>
              <a:endParaRPr lang="en-US"/>
            </a:p>
          </p:txBody>
        </p:sp>
        <p:sp>
          <p:nvSpPr>
            <p:cNvPr id="1195" name="Oval 171"/>
            <p:cNvSpPr>
              <a:spLocks noChangeArrowheads="1"/>
            </p:cNvSpPr>
            <p:nvPr/>
          </p:nvSpPr>
          <p:spPr bwMode="auto">
            <a:xfrm>
              <a:off x="2134" y="908"/>
              <a:ext cx="78" cy="33"/>
            </a:xfrm>
            <a:prstGeom prst="ellipse">
              <a:avLst/>
            </a:prstGeom>
            <a:gradFill rotWithShape="0">
              <a:gsLst>
                <a:gs pos="0">
                  <a:srgbClr val="666699"/>
                </a:gs>
                <a:gs pos="100000">
                  <a:srgbClr val="5C5C8A"/>
                </a:gs>
              </a:gsLst>
              <a:lin ang="2700000" scaled="1"/>
            </a:gradFill>
            <a:ln w="9525" cap="flat">
              <a:noFill/>
              <a:round/>
              <a:headEnd/>
              <a:tailEnd/>
            </a:ln>
            <a:effectLst/>
          </p:spPr>
          <p:txBody>
            <a:bodyPr wrap="none" anchor="ctr"/>
            <a:lstStyle/>
            <a:p>
              <a:pPr>
                <a:defRPr/>
              </a:pPr>
              <a:endParaRPr lang="en-US"/>
            </a:p>
          </p:txBody>
        </p:sp>
        <p:sp>
          <p:nvSpPr>
            <p:cNvPr id="1196" name="Oval 172"/>
            <p:cNvSpPr>
              <a:spLocks noChangeArrowheads="1"/>
            </p:cNvSpPr>
            <p:nvPr/>
          </p:nvSpPr>
          <p:spPr bwMode="auto">
            <a:xfrm>
              <a:off x="1264" y="908"/>
              <a:ext cx="78" cy="33"/>
            </a:xfrm>
            <a:prstGeom prst="ellipse">
              <a:avLst/>
            </a:prstGeom>
            <a:gradFill rotWithShape="0">
              <a:gsLst>
                <a:gs pos="0">
                  <a:srgbClr val="666699"/>
                </a:gs>
                <a:gs pos="100000">
                  <a:srgbClr val="5C5C8A"/>
                </a:gs>
              </a:gsLst>
              <a:lin ang="2700000" scaled="1"/>
            </a:gradFill>
            <a:ln w="9525" cap="flat">
              <a:noFill/>
              <a:round/>
              <a:headEnd/>
              <a:tailEnd/>
            </a:ln>
            <a:effectLst/>
          </p:spPr>
          <p:txBody>
            <a:bodyPr wrap="none" anchor="ctr"/>
            <a:lstStyle/>
            <a:p>
              <a:pPr>
                <a:defRPr/>
              </a:pPr>
              <a:endParaRPr lang="en-US"/>
            </a:p>
          </p:txBody>
        </p:sp>
        <p:sp>
          <p:nvSpPr>
            <p:cNvPr id="1197" name="Oval 173"/>
            <p:cNvSpPr>
              <a:spLocks noChangeArrowheads="1"/>
            </p:cNvSpPr>
            <p:nvPr/>
          </p:nvSpPr>
          <p:spPr bwMode="auto">
            <a:xfrm>
              <a:off x="1471" y="869"/>
              <a:ext cx="78" cy="33"/>
            </a:xfrm>
            <a:prstGeom prst="ellipse">
              <a:avLst/>
            </a:prstGeom>
            <a:gradFill rotWithShape="0">
              <a:gsLst>
                <a:gs pos="0">
                  <a:srgbClr val="666699"/>
                </a:gs>
                <a:gs pos="100000">
                  <a:srgbClr val="5C5C8A"/>
                </a:gs>
              </a:gsLst>
              <a:lin ang="2700000" scaled="1"/>
            </a:gradFill>
            <a:ln w="9525" cap="flat">
              <a:noFill/>
              <a:round/>
              <a:headEnd/>
              <a:tailEnd/>
            </a:ln>
            <a:effectLst/>
          </p:spPr>
          <p:txBody>
            <a:bodyPr wrap="none" anchor="ctr"/>
            <a:lstStyle/>
            <a:p>
              <a:pPr>
                <a:defRPr/>
              </a:pPr>
              <a:endParaRPr lang="en-US"/>
            </a:p>
          </p:txBody>
        </p:sp>
        <p:sp>
          <p:nvSpPr>
            <p:cNvPr id="1198" name="Oval 174"/>
            <p:cNvSpPr>
              <a:spLocks noChangeArrowheads="1"/>
            </p:cNvSpPr>
            <p:nvPr/>
          </p:nvSpPr>
          <p:spPr bwMode="auto">
            <a:xfrm>
              <a:off x="1650" y="824"/>
              <a:ext cx="82" cy="33"/>
            </a:xfrm>
            <a:prstGeom prst="ellipse">
              <a:avLst/>
            </a:prstGeom>
            <a:gradFill rotWithShape="0">
              <a:gsLst>
                <a:gs pos="0">
                  <a:srgbClr val="666699"/>
                </a:gs>
                <a:gs pos="100000">
                  <a:srgbClr val="5C5C8A"/>
                </a:gs>
              </a:gsLst>
              <a:lin ang="2700000" scaled="1"/>
            </a:gradFill>
            <a:ln w="9525" cap="flat">
              <a:noFill/>
              <a:round/>
              <a:headEnd/>
              <a:tailEnd/>
            </a:ln>
            <a:effectLst/>
          </p:spPr>
          <p:txBody>
            <a:bodyPr wrap="none" anchor="ctr"/>
            <a:lstStyle/>
            <a:p>
              <a:pPr>
                <a:defRPr/>
              </a:pPr>
              <a:endParaRPr lang="en-US"/>
            </a:p>
          </p:txBody>
        </p:sp>
        <p:sp>
          <p:nvSpPr>
            <p:cNvPr id="1199" name="Oval 175"/>
            <p:cNvSpPr>
              <a:spLocks noChangeArrowheads="1"/>
            </p:cNvSpPr>
            <p:nvPr/>
          </p:nvSpPr>
          <p:spPr bwMode="auto">
            <a:xfrm>
              <a:off x="1918" y="869"/>
              <a:ext cx="83" cy="33"/>
            </a:xfrm>
            <a:prstGeom prst="ellipse">
              <a:avLst/>
            </a:prstGeom>
            <a:gradFill rotWithShape="0">
              <a:gsLst>
                <a:gs pos="0">
                  <a:srgbClr val="666699"/>
                </a:gs>
                <a:gs pos="100000">
                  <a:srgbClr val="5C5C8A"/>
                </a:gs>
              </a:gsLst>
              <a:lin ang="2700000" scaled="1"/>
            </a:gradFill>
            <a:ln w="9525" cap="flat">
              <a:noFill/>
              <a:round/>
              <a:headEnd/>
              <a:tailEnd/>
            </a:ln>
            <a:effectLst/>
          </p:spPr>
          <p:txBody>
            <a:bodyPr wrap="none" anchor="ctr"/>
            <a:lstStyle/>
            <a:p>
              <a:pPr>
                <a:defRPr/>
              </a:pPr>
              <a:endParaRPr lang="en-US"/>
            </a:p>
          </p:txBody>
        </p:sp>
        <p:sp>
          <p:nvSpPr>
            <p:cNvPr id="1200" name="Oval 176"/>
            <p:cNvSpPr>
              <a:spLocks noChangeArrowheads="1"/>
            </p:cNvSpPr>
            <p:nvPr/>
          </p:nvSpPr>
          <p:spPr bwMode="auto">
            <a:xfrm>
              <a:off x="1720" y="923"/>
              <a:ext cx="82" cy="33"/>
            </a:xfrm>
            <a:prstGeom prst="ellipse">
              <a:avLst/>
            </a:prstGeom>
            <a:gradFill rotWithShape="0">
              <a:gsLst>
                <a:gs pos="0">
                  <a:srgbClr val="666699"/>
                </a:gs>
                <a:gs pos="100000">
                  <a:srgbClr val="5C5C8A"/>
                </a:gs>
              </a:gsLst>
              <a:lin ang="2700000" scaled="1"/>
            </a:gradFill>
            <a:ln w="9525" cap="flat">
              <a:noFill/>
              <a:round/>
              <a:headEnd/>
              <a:tailEnd/>
            </a:ln>
            <a:effectLst/>
          </p:spPr>
          <p:txBody>
            <a:bodyPr wrap="none" anchor="ctr"/>
            <a:lstStyle/>
            <a:p>
              <a:pPr>
                <a:defRPr/>
              </a:pPr>
              <a:endParaRPr lang="en-US"/>
            </a:p>
          </p:txBody>
        </p:sp>
        <p:sp>
          <p:nvSpPr>
            <p:cNvPr id="1201" name="Oval 177"/>
            <p:cNvSpPr>
              <a:spLocks noChangeArrowheads="1"/>
            </p:cNvSpPr>
            <p:nvPr/>
          </p:nvSpPr>
          <p:spPr bwMode="auto">
            <a:xfrm>
              <a:off x="1913" y="957"/>
              <a:ext cx="94" cy="44"/>
            </a:xfrm>
            <a:prstGeom prst="ellipse">
              <a:avLst/>
            </a:prstGeom>
            <a:gradFill rotWithShape="0">
              <a:gsLst>
                <a:gs pos="0">
                  <a:srgbClr val="666699"/>
                </a:gs>
                <a:gs pos="100000">
                  <a:srgbClr val="5C5C8A"/>
                </a:gs>
              </a:gsLst>
              <a:lin ang="2700000" scaled="1"/>
            </a:gradFill>
            <a:ln w="9525" cap="flat">
              <a:noFill/>
              <a:round/>
              <a:headEnd/>
              <a:tailEnd/>
            </a:ln>
            <a:effectLst/>
          </p:spPr>
          <p:txBody>
            <a:bodyPr wrap="none" anchor="ctr"/>
            <a:lstStyle/>
            <a:p>
              <a:pPr>
                <a:defRPr/>
              </a:pPr>
              <a:endParaRPr lang="en-US"/>
            </a:p>
          </p:txBody>
        </p:sp>
        <p:sp>
          <p:nvSpPr>
            <p:cNvPr id="1202" name="Oval 178"/>
            <p:cNvSpPr>
              <a:spLocks noChangeArrowheads="1"/>
            </p:cNvSpPr>
            <p:nvPr/>
          </p:nvSpPr>
          <p:spPr bwMode="auto">
            <a:xfrm>
              <a:off x="1541" y="962"/>
              <a:ext cx="88" cy="44"/>
            </a:xfrm>
            <a:prstGeom prst="ellipse">
              <a:avLst/>
            </a:prstGeom>
            <a:gradFill rotWithShape="0">
              <a:gsLst>
                <a:gs pos="0">
                  <a:srgbClr val="666699"/>
                </a:gs>
                <a:gs pos="100000">
                  <a:srgbClr val="5C5C8A"/>
                </a:gs>
              </a:gsLst>
              <a:lin ang="2700000" scaled="1"/>
            </a:gradFill>
            <a:ln w="9525" cap="flat">
              <a:noFill/>
              <a:round/>
              <a:headEnd/>
              <a:tailEnd/>
            </a:ln>
            <a:effectLst/>
          </p:spPr>
          <p:txBody>
            <a:bodyPr wrap="none" anchor="ctr"/>
            <a:lstStyle/>
            <a:p>
              <a:pPr>
                <a:defRPr/>
              </a:pPr>
              <a:endParaRPr lang="en-US"/>
            </a:p>
          </p:txBody>
        </p:sp>
        <p:sp>
          <p:nvSpPr>
            <p:cNvPr id="1203" name="Oval 179"/>
            <p:cNvSpPr>
              <a:spLocks noChangeArrowheads="1"/>
            </p:cNvSpPr>
            <p:nvPr/>
          </p:nvSpPr>
          <p:spPr bwMode="auto">
            <a:xfrm>
              <a:off x="1076" y="953"/>
              <a:ext cx="100" cy="44"/>
            </a:xfrm>
            <a:prstGeom prst="ellipse">
              <a:avLst/>
            </a:prstGeom>
            <a:gradFill rotWithShape="0">
              <a:gsLst>
                <a:gs pos="0">
                  <a:srgbClr val="666699"/>
                </a:gs>
                <a:gs pos="100000">
                  <a:srgbClr val="5C5C8A"/>
                </a:gs>
              </a:gsLst>
              <a:lin ang="2700000" scaled="1"/>
            </a:gradFill>
            <a:ln w="9525" cap="flat">
              <a:noFill/>
              <a:round/>
              <a:headEnd/>
              <a:tailEnd/>
            </a:ln>
            <a:effectLst/>
          </p:spPr>
          <p:txBody>
            <a:bodyPr wrap="none" anchor="ctr"/>
            <a:lstStyle/>
            <a:p>
              <a:pPr>
                <a:defRPr/>
              </a:pPr>
              <a:endParaRPr lang="en-US"/>
            </a:p>
          </p:txBody>
        </p:sp>
        <p:sp>
          <p:nvSpPr>
            <p:cNvPr id="1204" name="Oval 180"/>
            <p:cNvSpPr>
              <a:spLocks noChangeArrowheads="1"/>
            </p:cNvSpPr>
            <p:nvPr/>
          </p:nvSpPr>
          <p:spPr bwMode="auto">
            <a:xfrm>
              <a:off x="1983" y="4027"/>
              <a:ext cx="194" cy="104"/>
            </a:xfrm>
            <a:prstGeom prst="ellipse">
              <a:avLst/>
            </a:prstGeom>
            <a:gradFill rotWithShape="0">
              <a:gsLst>
                <a:gs pos="0">
                  <a:srgbClr val="5B5B89"/>
                </a:gs>
                <a:gs pos="100000">
                  <a:srgbClr val="34344E"/>
                </a:gs>
              </a:gsLst>
              <a:lin ang="2700000" scaled="1"/>
            </a:gradFill>
            <a:ln w="9525" cap="flat">
              <a:noFill/>
              <a:round/>
              <a:headEnd/>
              <a:tailEnd/>
            </a:ln>
            <a:effectLst/>
          </p:spPr>
          <p:txBody>
            <a:bodyPr wrap="none" anchor="ctr"/>
            <a:lstStyle/>
            <a:p>
              <a:pPr>
                <a:defRPr/>
              </a:pPr>
              <a:endParaRPr lang="en-US"/>
            </a:p>
          </p:txBody>
        </p:sp>
        <p:sp>
          <p:nvSpPr>
            <p:cNvPr id="1205" name="Oval 181"/>
            <p:cNvSpPr>
              <a:spLocks noChangeArrowheads="1"/>
            </p:cNvSpPr>
            <p:nvPr/>
          </p:nvSpPr>
          <p:spPr bwMode="auto">
            <a:xfrm>
              <a:off x="2460" y="3671"/>
              <a:ext cx="195" cy="111"/>
            </a:xfrm>
            <a:prstGeom prst="ellipse">
              <a:avLst/>
            </a:prstGeom>
            <a:gradFill rotWithShape="0">
              <a:gsLst>
                <a:gs pos="0">
                  <a:srgbClr val="5B5B89"/>
                </a:gs>
                <a:gs pos="100000">
                  <a:srgbClr val="34344E"/>
                </a:gs>
              </a:gsLst>
              <a:lin ang="2700000" scaled="1"/>
            </a:gradFill>
            <a:ln w="9525" cap="flat">
              <a:noFill/>
              <a:round/>
              <a:headEnd/>
              <a:tailEnd/>
            </a:ln>
            <a:effectLst/>
          </p:spPr>
          <p:txBody>
            <a:bodyPr wrap="none" anchor="ctr"/>
            <a:lstStyle/>
            <a:p>
              <a:pPr>
                <a:defRPr/>
              </a:pPr>
              <a:endParaRPr lang="en-US"/>
            </a:p>
          </p:txBody>
        </p:sp>
        <p:sp>
          <p:nvSpPr>
            <p:cNvPr id="1206" name="Oval 182"/>
            <p:cNvSpPr>
              <a:spLocks noChangeArrowheads="1"/>
            </p:cNvSpPr>
            <p:nvPr/>
          </p:nvSpPr>
          <p:spPr bwMode="auto">
            <a:xfrm>
              <a:off x="3238" y="3121"/>
              <a:ext cx="167" cy="94"/>
            </a:xfrm>
            <a:prstGeom prst="ellipse">
              <a:avLst/>
            </a:prstGeom>
            <a:gradFill rotWithShape="0">
              <a:gsLst>
                <a:gs pos="0">
                  <a:srgbClr val="5B5B89"/>
                </a:gs>
                <a:gs pos="100000">
                  <a:srgbClr val="34344E"/>
                </a:gs>
              </a:gsLst>
              <a:lin ang="2700000" scaled="1"/>
            </a:gradFill>
            <a:ln w="9525" cap="flat">
              <a:noFill/>
              <a:round/>
              <a:headEnd/>
              <a:tailEnd/>
            </a:ln>
            <a:effectLst/>
          </p:spPr>
          <p:txBody>
            <a:bodyPr wrap="none" anchor="ctr"/>
            <a:lstStyle/>
            <a:p>
              <a:pPr>
                <a:defRPr/>
              </a:pPr>
              <a:endParaRPr lang="en-US"/>
            </a:p>
          </p:txBody>
        </p:sp>
        <p:sp>
          <p:nvSpPr>
            <p:cNvPr id="1207" name="Oval 183"/>
            <p:cNvSpPr>
              <a:spLocks noChangeArrowheads="1"/>
            </p:cNvSpPr>
            <p:nvPr/>
          </p:nvSpPr>
          <p:spPr bwMode="auto">
            <a:xfrm>
              <a:off x="3550" y="2880"/>
              <a:ext cx="156" cy="88"/>
            </a:xfrm>
            <a:prstGeom prst="ellipse">
              <a:avLst/>
            </a:prstGeom>
            <a:gradFill rotWithShape="0">
              <a:gsLst>
                <a:gs pos="0">
                  <a:srgbClr val="5B5B89"/>
                </a:gs>
                <a:gs pos="100000">
                  <a:srgbClr val="34344E"/>
                </a:gs>
              </a:gsLst>
              <a:lin ang="2700000" scaled="1"/>
            </a:gradFill>
            <a:ln w="9525" cap="flat">
              <a:noFill/>
              <a:round/>
              <a:headEnd/>
              <a:tailEnd/>
            </a:ln>
            <a:effectLst/>
          </p:spPr>
          <p:txBody>
            <a:bodyPr wrap="none" anchor="ctr"/>
            <a:lstStyle/>
            <a:p>
              <a:pPr>
                <a:defRPr/>
              </a:pPr>
              <a:endParaRPr lang="en-US"/>
            </a:p>
          </p:txBody>
        </p:sp>
        <p:sp>
          <p:nvSpPr>
            <p:cNvPr id="1208" name="Oval 184"/>
            <p:cNvSpPr>
              <a:spLocks noChangeArrowheads="1"/>
            </p:cNvSpPr>
            <p:nvPr/>
          </p:nvSpPr>
          <p:spPr bwMode="auto">
            <a:xfrm>
              <a:off x="2892" y="3377"/>
              <a:ext cx="167" cy="94"/>
            </a:xfrm>
            <a:prstGeom prst="ellipse">
              <a:avLst/>
            </a:prstGeom>
            <a:gradFill rotWithShape="0">
              <a:gsLst>
                <a:gs pos="0">
                  <a:srgbClr val="5B5B89"/>
                </a:gs>
                <a:gs pos="100000">
                  <a:srgbClr val="34344E"/>
                </a:gs>
              </a:gsLst>
              <a:lin ang="2700000" scaled="1"/>
            </a:gradFill>
            <a:ln w="9525" cap="flat">
              <a:noFill/>
              <a:round/>
              <a:headEnd/>
              <a:tailEnd/>
            </a:ln>
            <a:effectLst/>
          </p:spPr>
          <p:txBody>
            <a:bodyPr wrap="none" anchor="ctr"/>
            <a:lstStyle/>
            <a:p>
              <a:pPr>
                <a:defRPr/>
              </a:pPr>
              <a:endParaRPr lang="en-US"/>
            </a:p>
          </p:txBody>
        </p:sp>
        <p:sp>
          <p:nvSpPr>
            <p:cNvPr id="1209" name="Oval 185"/>
            <p:cNvSpPr>
              <a:spLocks noChangeArrowheads="1"/>
            </p:cNvSpPr>
            <p:nvPr/>
          </p:nvSpPr>
          <p:spPr bwMode="auto">
            <a:xfrm>
              <a:off x="3869" y="2657"/>
              <a:ext cx="150" cy="83"/>
            </a:xfrm>
            <a:prstGeom prst="ellipse">
              <a:avLst/>
            </a:prstGeom>
            <a:gradFill rotWithShape="0">
              <a:gsLst>
                <a:gs pos="0">
                  <a:srgbClr val="5B5B89"/>
                </a:gs>
                <a:gs pos="100000">
                  <a:srgbClr val="34344E"/>
                </a:gs>
              </a:gsLst>
              <a:lin ang="2700000" scaled="1"/>
            </a:gradFill>
            <a:ln w="9525" cap="flat">
              <a:noFill/>
              <a:round/>
              <a:headEnd/>
              <a:tailEnd/>
            </a:ln>
            <a:effectLst/>
          </p:spPr>
          <p:txBody>
            <a:bodyPr wrap="none" anchor="ctr"/>
            <a:lstStyle/>
            <a:p>
              <a:pPr>
                <a:defRPr/>
              </a:pPr>
              <a:endParaRPr lang="en-US"/>
            </a:p>
          </p:txBody>
        </p:sp>
        <p:sp>
          <p:nvSpPr>
            <p:cNvPr id="1210" name="Oval 186"/>
            <p:cNvSpPr>
              <a:spLocks noChangeArrowheads="1"/>
            </p:cNvSpPr>
            <p:nvPr/>
          </p:nvSpPr>
          <p:spPr bwMode="auto">
            <a:xfrm>
              <a:off x="4090" y="2475"/>
              <a:ext cx="155" cy="88"/>
            </a:xfrm>
            <a:prstGeom prst="ellipse">
              <a:avLst/>
            </a:prstGeom>
            <a:gradFill rotWithShape="0">
              <a:gsLst>
                <a:gs pos="0">
                  <a:srgbClr val="5B5B89"/>
                </a:gs>
                <a:gs pos="100000">
                  <a:srgbClr val="34344E"/>
                </a:gs>
              </a:gsLst>
              <a:lin ang="2700000" scaled="1"/>
            </a:gradFill>
            <a:ln w="9525" cap="flat">
              <a:noFill/>
              <a:round/>
              <a:headEnd/>
              <a:tailEnd/>
            </a:ln>
            <a:effectLst/>
          </p:spPr>
          <p:txBody>
            <a:bodyPr wrap="none" anchor="ctr"/>
            <a:lstStyle/>
            <a:p>
              <a:pPr>
                <a:defRPr/>
              </a:pPr>
              <a:endParaRPr lang="en-US"/>
            </a:p>
          </p:txBody>
        </p:sp>
        <p:sp>
          <p:nvSpPr>
            <p:cNvPr id="1211" name="Oval 187"/>
            <p:cNvSpPr>
              <a:spLocks noChangeArrowheads="1"/>
            </p:cNvSpPr>
            <p:nvPr/>
          </p:nvSpPr>
          <p:spPr bwMode="auto">
            <a:xfrm>
              <a:off x="4327" y="2314"/>
              <a:ext cx="133" cy="71"/>
            </a:xfrm>
            <a:prstGeom prst="ellipse">
              <a:avLst/>
            </a:prstGeom>
            <a:gradFill rotWithShape="0">
              <a:gsLst>
                <a:gs pos="0">
                  <a:srgbClr val="5B5B89"/>
                </a:gs>
                <a:gs pos="100000">
                  <a:srgbClr val="34344E"/>
                </a:gs>
              </a:gsLst>
              <a:lin ang="2700000" scaled="1"/>
            </a:gradFill>
            <a:ln w="9525" cap="flat">
              <a:noFill/>
              <a:round/>
              <a:headEnd/>
              <a:tailEnd/>
            </a:ln>
            <a:effectLst/>
          </p:spPr>
          <p:txBody>
            <a:bodyPr wrap="none" anchor="ctr"/>
            <a:lstStyle/>
            <a:p>
              <a:pPr>
                <a:defRPr/>
              </a:pPr>
              <a:endParaRPr lang="en-US"/>
            </a:p>
          </p:txBody>
        </p:sp>
        <p:sp>
          <p:nvSpPr>
            <p:cNvPr id="1212" name="Oval 188"/>
            <p:cNvSpPr>
              <a:spLocks noChangeArrowheads="1"/>
            </p:cNvSpPr>
            <p:nvPr/>
          </p:nvSpPr>
          <p:spPr bwMode="auto">
            <a:xfrm>
              <a:off x="4712" y="2022"/>
              <a:ext cx="133" cy="72"/>
            </a:xfrm>
            <a:prstGeom prst="ellipse">
              <a:avLst/>
            </a:prstGeom>
            <a:gradFill rotWithShape="0">
              <a:gsLst>
                <a:gs pos="0">
                  <a:srgbClr val="5B5B89"/>
                </a:gs>
                <a:gs pos="100000">
                  <a:srgbClr val="31314A"/>
                </a:gs>
              </a:gsLst>
              <a:lin ang="2700000" scaled="1"/>
            </a:gradFill>
            <a:ln w="9525" cap="flat">
              <a:noFill/>
              <a:round/>
              <a:headEnd/>
              <a:tailEnd/>
            </a:ln>
            <a:effectLst/>
          </p:spPr>
          <p:txBody>
            <a:bodyPr wrap="none" anchor="ctr"/>
            <a:lstStyle/>
            <a:p>
              <a:pPr>
                <a:defRPr/>
              </a:pPr>
              <a:endParaRPr lang="en-US"/>
            </a:p>
          </p:txBody>
        </p:sp>
        <p:sp>
          <p:nvSpPr>
            <p:cNvPr id="1213" name="Oval 189"/>
            <p:cNvSpPr>
              <a:spLocks noChangeArrowheads="1"/>
            </p:cNvSpPr>
            <p:nvPr/>
          </p:nvSpPr>
          <p:spPr bwMode="auto">
            <a:xfrm>
              <a:off x="4533" y="2162"/>
              <a:ext cx="138" cy="60"/>
            </a:xfrm>
            <a:prstGeom prst="ellipse">
              <a:avLst/>
            </a:prstGeom>
            <a:gradFill rotWithShape="0">
              <a:gsLst>
                <a:gs pos="0">
                  <a:srgbClr val="5B5B89"/>
                </a:gs>
                <a:gs pos="100000">
                  <a:srgbClr val="34344E"/>
                </a:gs>
              </a:gsLst>
              <a:lin ang="2700000" scaled="1"/>
            </a:gradFill>
            <a:ln w="9525" cap="flat">
              <a:noFill/>
              <a:round/>
              <a:headEnd/>
              <a:tailEnd/>
            </a:ln>
            <a:effectLst/>
          </p:spPr>
          <p:txBody>
            <a:bodyPr wrap="none" anchor="ctr"/>
            <a:lstStyle/>
            <a:p>
              <a:pPr>
                <a:defRPr/>
              </a:pPr>
              <a:endParaRPr lang="en-US"/>
            </a:p>
          </p:txBody>
        </p:sp>
        <p:sp>
          <p:nvSpPr>
            <p:cNvPr id="1214" name="Oval 190"/>
            <p:cNvSpPr>
              <a:spLocks noChangeArrowheads="1"/>
            </p:cNvSpPr>
            <p:nvPr/>
          </p:nvSpPr>
          <p:spPr bwMode="auto">
            <a:xfrm>
              <a:off x="4863" y="1920"/>
              <a:ext cx="127" cy="60"/>
            </a:xfrm>
            <a:prstGeom prst="ellipse">
              <a:avLst/>
            </a:prstGeom>
            <a:gradFill rotWithShape="0">
              <a:gsLst>
                <a:gs pos="0">
                  <a:srgbClr val="5B5B89"/>
                </a:gs>
                <a:gs pos="100000">
                  <a:srgbClr val="34344E"/>
                </a:gs>
              </a:gsLst>
              <a:lin ang="2700000" scaled="1"/>
            </a:gradFill>
            <a:ln w="9525" cap="flat">
              <a:noFill/>
              <a:round/>
              <a:headEnd/>
              <a:tailEnd/>
            </a:ln>
            <a:effectLst/>
          </p:spPr>
          <p:txBody>
            <a:bodyPr wrap="none" anchor="ctr"/>
            <a:lstStyle/>
            <a:p>
              <a:pPr>
                <a:defRPr/>
              </a:pPr>
              <a:endParaRPr lang="en-US"/>
            </a:p>
          </p:txBody>
        </p:sp>
        <p:sp>
          <p:nvSpPr>
            <p:cNvPr id="1215" name="Oval 191"/>
            <p:cNvSpPr>
              <a:spLocks noChangeArrowheads="1"/>
            </p:cNvSpPr>
            <p:nvPr/>
          </p:nvSpPr>
          <p:spPr bwMode="auto">
            <a:xfrm>
              <a:off x="5009" y="1807"/>
              <a:ext cx="127" cy="60"/>
            </a:xfrm>
            <a:prstGeom prst="ellipse">
              <a:avLst/>
            </a:prstGeom>
            <a:gradFill rotWithShape="0">
              <a:gsLst>
                <a:gs pos="0">
                  <a:srgbClr val="5B5B89"/>
                </a:gs>
                <a:gs pos="100000">
                  <a:srgbClr val="34344E"/>
                </a:gs>
              </a:gsLst>
              <a:lin ang="2700000" scaled="1"/>
            </a:gradFill>
            <a:ln w="9525" cap="flat">
              <a:noFill/>
              <a:round/>
              <a:headEnd/>
              <a:tailEnd/>
            </a:ln>
            <a:effectLst/>
          </p:spPr>
          <p:txBody>
            <a:bodyPr wrap="none" anchor="ctr"/>
            <a:lstStyle/>
            <a:p>
              <a:pPr>
                <a:defRPr/>
              </a:pPr>
              <a:endParaRPr lang="en-US"/>
            </a:p>
          </p:txBody>
        </p:sp>
        <p:sp>
          <p:nvSpPr>
            <p:cNvPr id="1216" name="Oval 192"/>
            <p:cNvSpPr>
              <a:spLocks noChangeArrowheads="1"/>
            </p:cNvSpPr>
            <p:nvPr/>
          </p:nvSpPr>
          <p:spPr bwMode="auto">
            <a:xfrm>
              <a:off x="5161" y="1702"/>
              <a:ext cx="122" cy="49"/>
            </a:xfrm>
            <a:prstGeom prst="ellipse">
              <a:avLst/>
            </a:prstGeom>
            <a:gradFill rotWithShape="0">
              <a:gsLst>
                <a:gs pos="0">
                  <a:srgbClr val="5B5B89"/>
                </a:gs>
                <a:gs pos="100000">
                  <a:srgbClr val="4A4A6F"/>
                </a:gs>
              </a:gsLst>
              <a:lin ang="2700000" scaled="1"/>
            </a:gradFill>
            <a:ln w="9525" cap="flat">
              <a:noFill/>
              <a:round/>
              <a:headEnd/>
              <a:tailEnd/>
            </a:ln>
            <a:effectLst/>
          </p:spPr>
          <p:txBody>
            <a:bodyPr wrap="none" anchor="ctr"/>
            <a:lstStyle/>
            <a:p>
              <a:pPr>
                <a:defRPr/>
              </a:pPr>
              <a:endParaRPr lang="en-US"/>
            </a:p>
          </p:txBody>
        </p:sp>
        <p:sp>
          <p:nvSpPr>
            <p:cNvPr id="1217" name="Oval 193"/>
            <p:cNvSpPr>
              <a:spLocks noChangeArrowheads="1"/>
            </p:cNvSpPr>
            <p:nvPr/>
          </p:nvSpPr>
          <p:spPr bwMode="auto">
            <a:xfrm>
              <a:off x="5277" y="1614"/>
              <a:ext cx="123" cy="50"/>
            </a:xfrm>
            <a:prstGeom prst="ellipse">
              <a:avLst/>
            </a:prstGeom>
            <a:gradFill rotWithShape="0">
              <a:gsLst>
                <a:gs pos="0">
                  <a:srgbClr val="5B5B89"/>
                </a:gs>
                <a:gs pos="100000">
                  <a:srgbClr val="4A4A6F"/>
                </a:gs>
              </a:gsLst>
              <a:lin ang="2700000" scaled="1"/>
            </a:gradFill>
            <a:ln w="9525" cap="flat">
              <a:noFill/>
              <a:round/>
              <a:headEnd/>
              <a:tailEnd/>
            </a:ln>
            <a:effectLst/>
          </p:spPr>
          <p:txBody>
            <a:bodyPr wrap="none" anchor="ctr"/>
            <a:lstStyle/>
            <a:p>
              <a:pPr>
                <a:defRPr/>
              </a:pPr>
              <a:endParaRPr lang="en-US"/>
            </a:p>
          </p:txBody>
        </p:sp>
        <p:sp>
          <p:nvSpPr>
            <p:cNvPr id="1218" name="Oval 194"/>
            <p:cNvSpPr>
              <a:spLocks noChangeArrowheads="1"/>
            </p:cNvSpPr>
            <p:nvPr/>
          </p:nvSpPr>
          <p:spPr bwMode="auto">
            <a:xfrm>
              <a:off x="5398" y="1521"/>
              <a:ext cx="122" cy="50"/>
            </a:xfrm>
            <a:prstGeom prst="ellipse">
              <a:avLst/>
            </a:prstGeom>
            <a:gradFill rotWithShape="0">
              <a:gsLst>
                <a:gs pos="0">
                  <a:srgbClr val="5B5B89"/>
                </a:gs>
                <a:gs pos="100000">
                  <a:srgbClr val="4A4A6F"/>
                </a:gs>
              </a:gsLst>
              <a:lin ang="2700000" scaled="1"/>
            </a:gradFill>
            <a:ln w="9525" cap="flat">
              <a:noFill/>
              <a:round/>
              <a:headEnd/>
              <a:tailEnd/>
            </a:ln>
            <a:effectLst/>
          </p:spPr>
          <p:txBody>
            <a:bodyPr wrap="none" anchor="ctr"/>
            <a:lstStyle/>
            <a:p>
              <a:pPr>
                <a:defRPr/>
              </a:pPr>
              <a:endParaRPr lang="en-US"/>
            </a:p>
          </p:txBody>
        </p:sp>
        <p:sp>
          <p:nvSpPr>
            <p:cNvPr id="1219" name="Oval 195"/>
            <p:cNvSpPr>
              <a:spLocks noChangeArrowheads="1"/>
            </p:cNvSpPr>
            <p:nvPr/>
          </p:nvSpPr>
          <p:spPr bwMode="auto">
            <a:xfrm>
              <a:off x="3255" y="4071"/>
              <a:ext cx="195" cy="105"/>
            </a:xfrm>
            <a:prstGeom prst="ellipse">
              <a:avLst/>
            </a:prstGeom>
            <a:gradFill rotWithShape="0">
              <a:gsLst>
                <a:gs pos="0">
                  <a:srgbClr val="52527C"/>
                </a:gs>
                <a:gs pos="100000">
                  <a:srgbClr val="2C2C43"/>
                </a:gs>
              </a:gsLst>
              <a:lin ang="2700000" scaled="1"/>
            </a:gradFill>
            <a:ln w="9525" cap="flat">
              <a:noFill/>
              <a:round/>
              <a:headEnd/>
              <a:tailEnd/>
            </a:ln>
            <a:effectLst/>
          </p:spPr>
          <p:txBody>
            <a:bodyPr wrap="none" anchor="ctr"/>
            <a:lstStyle/>
            <a:p>
              <a:pPr>
                <a:defRPr/>
              </a:pPr>
              <a:endParaRPr lang="en-US"/>
            </a:p>
          </p:txBody>
        </p:sp>
        <p:sp>
          <p:nvSpPr>
            <p:cNvPr id="1220" name="Oval 196"/>
            <p:cNvSpPr>
              <a:spLocks noChangeArrowheads="1"/>
            </p:cNvSpPr>
            <p:nvPr/>
          </p:nvSpPr>
          <p:spPr bwMode="auto">
            <a:xfrm>
              <a:off x="3651" y="3693"/>
              <a:ext cx="195" cy="110"/>
            </a:xfrm>
            <a:prstGeom prst="ellipse">
              <a:avLst/>
            </a:prstGeom>
            <a:gradFill rotWithShape="0">
              <a:gsLst>
                <a:gs pos="0">
                  <a:srgbClr val="52527C"/>
                </a:gs>
                <a:gs pos="100000">
                  <a:srgbClr val="2C2C43"/>
                </a:gs>
              </a:gsLst>
              <a:lin ang="2700000" scaled="1"/>
            </a:gradFill>
            <a:ln w="9525" cap="flat">
              <a:noFill/>
              <a:round/>
              <a:headEnd/>
              <a:tailEnd/>
            </a:ln>
            <a:effectLst/>
          </p:spPr>
          <p:txBody>
            <a:bodyPr wrap="none" anchor="ctr"/>
            <a:lstStyle/>
            <a:p>
              <a:pPr>
                <a:defRPr/>
              </a:pPr>
              <a:endParaRPr lang="en-US"/>
            </a:p>
          </p:txBody>
        </p:sp>
        <p:sp>
          <p:nvSpPr>
            <p:cNvPr id="1221" name="Oval 197"/>
            <p:cNvSpPr>
              <a:spLocks noChangeArrowheads="1"/>
            </p:cNvSpPr>
            <p:nvPr/>
          </p:nvSpPr>
          <p:spPr bwMode="auto">
            <a:xfrm>
              <a:off x="4773" y="3705"/>
              <a:ext cx="200" cy="105"/>
            </a:xfrm>
            <a:prstGeom prst="ellipse">
              <a:avLst/>
            </a:prstGeom>
            <a:gradFill rotWithShape="0">
              <a:gsLst>
                <a:gs pos="0">
                  <a:srgbClr val="52527C"/>
                </a:gs>
                <a:gs pos="100000">
                  <a:srgbClr val="202030"/>
                </a:gs>
              </a:gsLst>
              <a:lin ang="2700000" scaled="1"/>
            </a:gradFill>
            <a:ln w="9525" cap="flat">
              <a:noFill/>
              <a:round/>
              <a:headEnd/>
              <a:tailEnd/>
            </a:ln>
            <a:effectLst/>
          </p:spPr>
          <p:txBody>
            <a:bodyPr wrap="none" anchor="ctr"/>
            <a:lstStyle/>
            <a:p>
              <a:pPr>
                <a:defRPr/>
              </a:pPr>
              <a:endParaRPr lang="en-US"/>
            </a:p>
          </p:txBody>
        </p:sp>
        <p:sp>
          <p:nvSpPr>
            <p:cNvPr id="1222" name="Oval 198"/>
            <p:cNvSpPr>
              <a:spLocks noChangeArrowheads="1"/>
            </p:cNvSpPr>
            <p:nvPr/>
          </p:nvSpPr>
          <p:spPr bwMode="auto">
            <a:xfrm>
              <a:off x="4491" y="4049"/>
              <a:ext cx="195" cy="104"/>
            </a:xfrm>
            <a:prstGeom prst="ellipse">
              <a:avLst/>
            </a:prstGeom>
            <a:gradFill rotWithShape="0">
              <a:gsLst>
                <a:gs pos="0">
                  <a:srgbClr val="52527C"/>
                </a:gs>
                <a:gs pos="100000">
                  <a:srgbClr val="202030"/>
                </a:gs>
              </a:gsLst>
              <a:lin ang="2700000" scaled="1"/>
            </a:gradFill>
            <a:ln w="9525" cap="flat">
              <a:noFill/>
              <a:round/>
              <a:headEnd/>
              <a:tailEnd/>
            </a:ln>
            <a:effectLst/>
          </p:spPr>
          <p:txBody>
            <a:bodyPr wrap="none" anchor="ctr"/>
            <a:lstStyle/>
            <a:p>
              <a:pPr>
                <a:defRPr/>
              </a:pPr>
              <a:endParaRPr lang="en-US"/>
            </a:p>
          </p:txBody>
        </p:sp>
        <p:sp>
          <p:nvSpPr>
            <p:cNvPr id="1223" name="Oval 199"/>
            <p:cNvSpPr>
              <a:spLocks noChangeArrowheads="1"/>
            </p:cNvSpPr>
            <p:nvPr/>
          </p:nvSpPr>
          <p:spPr bwMode="auto">
            <a:xfrm>
              <a:off x="3989" y="3396"/>
              <a:ext cx="167" cy="95"/>
            </a:xfrm>
            <a:prstGeom prst="ellipse">
              <a:avLst/>
            </a:prstGeom>
            <a:gradFill rotWithShape="0">
              <a:gsLst>
                <a:gs pos="0">
                  <a:srgbClr val="52527C"/>
                </a:gs>
                <a:gs pos="100000">
                  <a:srgbClr val="2C2C43"/>
                </a:gs>
              </a:gsLst>
              <a:lin ang="2700000" scaled="1"/>
            </a:gradFill>
            <a:ln w="9525" cap="flat">
              <a:noFill/>
              <a:round/>
              <a:headEnd/>
              <a:tailEnd/>
            </a:ln>
            <a:effectLst/>
          </p:spPr>
          <p:txBody>
            <a:bodyPr wrap="none" anchor="ctr"/>
            <a:lstStyle/>
            <a:p>
              <a:pPr>
                <a:defRPr/>
              </a:pPr>
              <a:endParaRPr lang="en-US"/>
            </a:p>
          </p:txBody>
        </p:sp>
        <p:sp>
          <p:nvSpPr>
            <p:cNvPr id="1224" name="Oval 200"/>
            <p:cNvSpPr>
              <a:spLocks noChangeArrowheads="1"/>
            </p:cNvSpPr>
            <p:nvPr/>
          </p:nvSpPr>
          <p:spPr bwMode="auto">
            <a:xfrm>
              <a:off x="4263" y="3141"/>
              <a:ext cx="166" cy="94"/>
            </a:xfrm>
            <a:prstGeom prst="ellipse">
              <a:avLst/>
            </a:prstGeom>
            <a:gradFill rotWithShape="0">
              <a:gsLst>
                <a:gs pos="0">
                  <a:srgbClr val="52527C"/>
                </a:gs>
                <a:gs pos="100000">
                  <a:srgbClr val="2C2C43"/>
                </a:gs>
              </a:gsLst>
              <a:lin ang="2700000" scaled="1"/>
            </a:gradFill>
            <a:ln w="9525" cap="flat">
              <a:noFill/>
              <a:round/>
              <a:headEnd/>
              <a:tailEnd/>
            </a:ln>
            <a:effectLst/>
          </p:spPr>
          <p:txBody>
            <a:bodyPr wrap="none" anchor="ctr"/>
            <a:lstStyle/>
            <a:p>
              <a:pPr>
                <a:defRPr/>
              </a:pPr>
              <a:endParaRPr lang="en-US"/>
            </a:p>
          </p:txBody>
        </p:sp>
        <p:sp>
          <p:nvSpPr>
            <p:cNvPr id="1225" name="Oval 201"/>
            <p:cNvSpPr>
              <a:spLocks noChangeArrowheads="1"/>
            </p:cNvSpPr>
            <p:nvPr/>
          </p:nvSpPr>
          <p:spPr bwMode="auto">
            <a:xfrm>
              <a:off x="5044" y="3418"/>
              <a:ext cx="166" cy="94"/>
            </a:xfrm>
            <a:prstGeom prst="ellipse">
              <a:avLst/>
            </a:prstGeom>
            <a:gradFill rotWithShape="0">
              <a:gsLst>
                <a:gs pos="0">
                  <a:srgbClr val="52527C"/>
                </a:gs>
                <a:gs pos="100000">
                  <a:srgbClr val="202030"/>
                </a:gs>
              </a:gsLst>
              <a:lin ang="2700000" scaled="1"/>
            </a:gradFill>
            <a:ln w="9525" cap="flat">
              <a:noFill/>
              <a:round/>
              <a:headEnd/>
              <a:tailEnd/>
            </a:ln>
            <a:effectLst/>
          </p:spPr>
          <p:txBody>
            <a:bodyPr wrap="none" anchor="ctr"/>
            <a:lstStyle/>
            <a:p>
              <a:pPr>
                <a:defRPr/>
              </a:pPr>
              <a:endParaRPr lang="en-US"/>
            </a:p>
          </p:txBody>
        </p:sp>
        <p:sp>
          <p:nvSpPr>
            <p:cNvPr id="1226" name="Oval 202"/>
            <p:cNvSpPr>
              <a:spLocks noChangeArrowheads="1"/>
            </p:cNvSpPr>
            <p:nvPr/>
          </p:nvSpPr>
          <p:spPr bwMode="auto">
            <a:xfrm>
              <a:off x="4553" y="2873"/>
              <a:ext cx="155" cy="82"/>
            </a:xfrm>
            <a:prstGeom prst="ellipse">
              <a:avLst/>
            </a:prstGeom>
            <a:gradFill rotWithShape="0">
              <a:gsLst>
                <a:gs pos="0">
                  <a:srgbClr val="52527C"/>
                </a:gs>
                <a:gs pos="100000">
                  <a:srgbClr val="2C2C43"/>
                </a:gs>
              </a:gsLst>
              <a:lin ang="2700000" scaled="1"/>
            </a:gradFill>
            <a:ln w="9525" cap="flat">
              <a:noFill/>
              <a:round/>
              <a:headEnd/>
              <a:tailEnd/>
            </a:ln>
            <a:effectLst/>
          </p:spPr>
          <p:txBody>
            <a:bodyPr wrap="none" anchor="ctr"/>
            <a:lstStyle/>
            <a:p>
              <a:pPr>
                <a:defRPr/>
              </a:pPr>
              <a:endParaRPr lang="en-US"/>
            </a:p>
          </p:txBody>
        </p:sp>
        <p:sp>
          <p:nvSpPr>
            <p:cNvPr id="1227" name="Oval 203"/>
            <p:cNvSpPr>
              <a:spLocks noChangeArrowheads="1"/>
            </p:cNvSpPr>
            <p:nvPr/>
          </p:nvSpPr>
          <p:spPr bwMode="auto">
            <a:xfrm>
              <a:off x="5293" y="3116"/>
              <a:ext cx="167" cy="94"/>
            </a:xfrm>
            <a:prstGeom prst="ellipse">
              <a:avLst/>
            </a:prstGeom>
            <a:gradFill rotWithShape="0">
              <a:gsLst>
                <a:gs pos="0">
                  <a:srgbClr val="52527C"/>
                </a:gs>
                <a:gs pos="100000">
                  <a:srgbClr val="2C2C43"/>
                </a:gs>
              </a:gsLst>
              <a:lin ang="2700000" scaled="1"/>
            </a:gradFill>
            <a:ln w="9525" cap="flat">
              <a:noFill/>
              <a:round/>
              <a:headEnd/>
              <a:tailEnd/>
            </a:ln>
            <a:effectLst/>
          </p:spPr>
          <p:txBody>
            <a:bodyPr wrap="none" anchor="ctr"/>
            <a:lstStyle/>
            <a:p>
              <a:pPr>
                <a:defRPr/>
              </a:pPr>
              <a:endParaRPr lang="en-US"/>
            </a:p>
          </p:txBody>
        </p:sp>
        <p:sp>
          <p:nvSpPr>
            <p:cNvPr id="1228" name="Oval 204"/>
            <p:cNvSpPr>
              <a:spLocks noChangeArrowheads="1"/>
            </p:cNvSpPr>
            <p:nvPr/>
          </p:nvSpPr>
          <p:spPr bwMode="auto">
            <a:xfrm>
              <a:off x="5497" y="2879"/>
              <a:ext cx="155" cy="88"/>
            </a:xfrm>
            <a:prstGeom prst="ellipse">
              <a:avLst/>
            </a:prstGeom>
            <a:gradFill rotWithShape="0">
              <a:gsLst>
                <a:gs pos="0">
                  <a:srgbClr val="52527C"/>
                </a:gs>
                <a:gs pos="100000">
                  <a:srgbClr val="202030"/>
                </a:gs>
              </a:gsLst>
              <a:lin ang="2700000" scaled="1"/>
            </a:gradFill>
            <a:ln w="9525" cap="flat">
              <a:noFill/>
              <a:round/>
              <a:headEnd/>
              <a:tailEnd/>
            </a:ln>
            <a:effectLst/>
          </p:spPr>
          <p:txBody>
            <a:bodyPr wrap="none" anchor="ctr"/>
            <a:lstStyle/>
            <a:p>
              <a:pPr>
                <a:defRPr/>
              </a:pPr>
              <a:endParaRPr lang="en-US"/>
            </a:p>
          </p:txBody>
        </p:sp>
        <p:sp>
          <p:nvSpPr>
            <p:cNvPr id="1229" name="Oval 205"/>
            <p:cNvSpPr>
              <a:spLocks noChangeArrowheads="1"/>
            </p:cNvSpPr>
            <p:nvPr/>
          </p:nvSpPr>
          <p:spPr bwMode="auto">
            <a:xfrm>
              <a:off x="4772" y="2673"/>
              <a:ext cx="155" cy="82"/>
            </a:xfrm>
            <a:prstGeom prst="ellipse">
              <a:avLst/>
            </a:prstGeom>
            <a:gradFill rotWithShape="0">
              <a:gsLst>
                <a:gs pos="0">
                  <a:srgbClr val="52527C"/>
                </a:gs>
                <a:gs pos="100000">
                  <a:srgbClr val="2C2C43"/>
                </a:gs>
              </a:gsLst>
              <a:lin ang="2700000" scaled="1"/>
            </a:gradFill>
            <a:ln w="9525" cap="flat">
              <a:noFill/>
              <a:round/>
              <a:headEnd/>
              <a:tailEnd/>
            </a:ln>
            <a:effectLst/>
          </p:spPr>
          <p:txBody>
            <a:bodyPr wrap="none" anchor="ctr"/>
            <a:lstStyle/>
            <a:p>
              <a:pPr>
                <a:defRPr/>
              </a:pPr>
              <a:endParaRPr lang="en-US"/>
            </a:p>
          </p:txBody>
        </p:sp>
        <p:sp>
          <p:nvSpPr>
            <p:cNvPr id="1230" name="Oval 206"/>
            <p:cNvSpPr>
              <a:spLocks noChangeArrowheads="1"/>
            </p:cNvSpPr>
            <p:nvPr/>
          </p:nvSpPr>
          <p:spPr bwMode="auto">
            <a:xfrm>
              <a:off x="4966" y="2488"/>
              <a:ext cx="155" cy="83"/>
            </a:xfrm>
            <a:prstGeom prst="ellipse">
              <a:avLst/>
            </a:prstGeom>
            <a:gradFill rotWithShape="0">
              <a:gsLst>
                <a:gs pos="0">
                  <a:srgbClr val="52527C"/>
                </a:gs>
                <a:gs pos="100000">
                  <a:srgbClr val="2C2C43"/>
                </a:gs>
              </a:gsLst>
              <a:lin ang="2700000" scaled="1"/>
            </a:gradFill>
            <a:ln w="9525" cap="flat">
              <a:noFill/>
              <a:round/>
              <a:headEnd/>
              <a:tailEnd/>
            </a:ln>
            <a:effectLst/>
          </p:spPr>
          <p:txBody>
            <a:bodyPr wrap="none" anchor="ctr"/>
            <a:lstStyle/>
            <a:p>
              <a:pPr>
                <a:defRPr/>
              </a:pPr>
              <a:endParaRPr lang="en-US"/>
            </a:p>
          </p:txBody>
        </p:sp>
        <p:sp>
          <p:nvSpPr>
            <p:cNvPr id="1231" name="Oval 207"/>
            <p:cNvSpPr>
              <a:spLocks noChangeArrowheads="1"/>
            </p:cNvSpPr>
            <p:nvPr/>
          </p:nvSpPr>
          <p:spPr bwMode="auto">
            <a:xfrm>
              <a:off x="5444" y="2052"/>
              <a:ext cx="133" cy="72"/>
            </a:xfrm>
            <a:prstGeom prst="ellipse">
              <a:avLst/>
            </a:prstGeom>
            <a:gradFill rotWithShape="0">
              <a:gsLst>
                <a:gs pos="0">
                  <a:srgbClr val="52527C"/>
                </a:gs>
                <a:gs pos="100000">
                  <a:srgbClr val="2C2C43"/>
                </a:gs>
              </a:gsLst>
              <a:lin ang="2700000" scaled="1"/>
            </a:gradFill>
            <a:ln w="9525" cap="flat">
              <a:noFill/>
              <a:round/>
              <a:headEnd/>
              <a:tailEnd/>
            </a:ln>
            <a:effectLst/>
          </p:spPr>
          <p:txBody>
            <a:bodyPr wrap="none" anchor="ctr"/>
            <a:lstStyle/>
            <a:p>
              <a:pPr>
                <a:defRPr/>
              </a:pPr>
              <a:endParaRPr lang="en-US"/>
            </a:p>
          </p:txBody>
        </p:sp>
        <p:sp>
          <p:nvSpPr>
            <p:cNvPr id="1232" name="Oval 208"/>
            <p:cNvSpPr>
              <a:spLocks noChangeArrowheads="1"/>
            </p:cNvSpPr>
            <p:nvPr/>
          </p:nvSpPr>
          <p:spPr bwMode="auto">
            <a:xfrm>
              <a:off x="5161" y="2314"/>
              <a:ext cx="139" cy="72"/>
            </a:xfrm>
            <a:prstGeom prst="ellipse">
              <a:avLst/>
            </a:prstGeom>
            <a:gradFill rotWithShape="0">
              <a:gsLst>
                <a:gs pos="0">
                  <a:srgbClr val="52527C"/>
                </a:gs>
                <a:gs pos="100000">
                  <a:srgbClr val="2C2C43"/>
                </a:gs>
              </a:gsLst>
              <a:lin ang="2700000" scaled="1"/>
            </a:gradFill>
            <a:ln w="9525" cap="flat">
              <a:noFill/>
              <a:round/>
              <a:headEnd/>
              <a:tailEnd/>
            </a:ln>
            <a:effectLst/>
          </p:spPr>
          <p:txBody>
            <a:bodyPr wrap="none" anchor="ctr"/>
            <a:lstStyle/>
            <a:p>
              <a:pPr>
                <a:defRPr/>
              </a:pPr>
              <a:endParaRPr lang="en-US"/>
            </a:p>
          </p:txBody>
        </p:sp>
        <p:sp>
          <p:nvSpPr>
            <p:cNvPr id="1233" name="Oval 209"/>
            <p:cNvSpPr>
              <a:spLocks noChangeArrowheads="1"/>
            </p:cNvSpPr>
            <p:nvPr/>
          </p:nvSpPr>
          <p:spPr bwMode="auto">
            <a:xfrm>
              <a:off x="5318" y="2176"/>
              <a:ext cx="133" cy="60"/>
            </a:xfrm>
            <a:prstGeom prst="ellipse">
              <a:avLst/>
            </a:prstGeom>
            <a:gradFill rotWithShape="0">
              <a:gsLst>
                <a:gs pos="0">
                  <a:srgbClr val="52527C"/>
                </a:gs>
                <a:gs pos="100000">
                  <a:srgbClr val="2C2C43"/>
                </a:gs>
              </a:gsLst>
              <a:lin ang="2700000" scaled="1"/>
            </a:gradFill>
            <a:ln w="9525" cap="flat">
              <a:noFill/>
              <a:round/>
              <a:headEnd/>
              <a:tailEnd/>
            </a:ln>
            <a:effectLst/>
          </p:spPr>
          <p:txBody>
            <a:bodyPr wrap="none" anchor="ctr"/>
            <a:lstStyle/>
            <a:p>
              <a:pPr>
                <a:defRPr/>
              </a:pPr>
              <a:endParaRPr lang="en-US"/>
            </a:p>
          </p:txBody>
        </p:sp>
        <p:sp>
          <p:nvSpPr>
            <p:cNvPr id="1234" name="Oval 210"/>
            <p:cNvSpPr>
              <a:spLocks noChangeArrowheads="1"/>
            </p:cNvSpPr>
            <p:nvPr/>
          </p:nvSpPr>
          <p:spPr bwMode="auto">
            <a:xfrm>
              <a:off x="5581" y="1933"/>
              <a:ext cx="127" cy="60"/>
            </a:xfrm>
            <a:prstGeom prst="ellipse">
              <a:avLst/>
            </a:prstGeom>
            <a:gradFill rotWithShape="0">
              <a:gsLst>
                <a:gs pos="0">
                  <a:srgbClr val="52527C"/>
                </a:gs>
                <a:gs pos="100000">
                  <a:srgbClr val="2F2F47"/>
                </a:gs>
              </a:gsLst>
              <a:lin ang="2700000" scaled="1"/>
            </a:gradFill>
            <a:ln w="9525" cap="flat">
              <a:noFill/>
              <a:round/>
              <a:headEnd/>
              <a:tailEnd/>
            </a:ln>
            <a:effectLst/>
          </p:spPr>
          <p:txBody>
            <a:bodyPr wrap="none" anchor="ctr"/>
            <a:lstStyle/>
            <a:p>
              <a:pPr>
                <a:defRPr/>
              </a:pPr>
              <a:endParaRPr lang="en-US"/>
            </a:p>
          </p:txBody>
        </p:sp>
        <p:sp>
          <p:nvSpPr>
            <p:cNvPr id="1235" name="Oval 211"/>
            <p:cNvSpPr>
              <a:spLocks noChangeArrowheads="1"/>
            </p:cNvSpPr>
            <p:nvPr/>
          </p:nvSpPr>
          <p:spPr bwMode="auto">
            <a:xfrm>
              <a:off x="5689" y="1811"/>
              <a:ext cx="127" cy="60"/>
            </a:xfrm>
            <a:prstGeom prst="ellipse">
              <a:avLst/>
            </a:prstGeom>
            <a:gradFill rotWithShape="0">
              <a:gsLst>
                <a:gs pos="0">
                  <a:srgbClr val="52527C"/>
                </a:gs>
                <a:gs pos="100000">
                  <a:srgbClr val="2F2F47"/>
                </a:gs>
              </a:gsLst>
              <a:lin ang="2700000" scaled="1"/>
            </a:gradFill>
            <a:ln w="9525" cap="flat">
              <a:noFill/>
              <a:round/>
              <a:headEnd/>
              <a:tailEnd/>
            </a:ln>
            <a:effectLst/>
          </p:spPr>
          <p:txBody>
            <a:bodyPr wrap="none" anchor="ctr"/>
            <a:lstStyle/>
            <a:p>
              <a:pPr>
                <a:defRPr/>
              </a:pPr>
              <a:endParaRPr lang="en-US"/>
            </a:p>
          </p:txBody>
        </p:sp>
        <p:sp>
          <p:nvSpPr>
            <p:cNvPr id="1236" name="Oval 212"/>
            <p:cNvSpPr>
              <a:spLocks noChangeArrowheads="1"/>
            </p:cNvSpPr>
            <p:nvPr/>
          </p:nvSpPr>
          <p:spPr bwMode="auto">
            <a:xfrm>
              <a:off x="5663" y="2680"/>
              <a:ext cx="155" cy="82"/>
            </a:xfrm>
            <a:prstGeom prst="ellipse">
              <a:avLst/>
            </a:prstGeom>
            <a:gradFill rotWithShape="0">
              <a:gsLst>
                <a:gs pos="0">
                  <a:srgbClr val="52527C"/>
                </a:gs>
                <a:gs pos="100000">
                  <a:srgbClr val="2C2C43"/>
                </a:gs>
              </a:gsLst>
              <a:lin ang="2700000" scaled="1"/>
            </a:gradFill>
            <a:ln w="9525" cap="flat">
              <a:noFill/>
              <a:round/>
              <a:headEnd/>
              <a:tailEnd/>
            </a:ln>
            <a:effectLst/>
          </p:spPr>
          <p:txBody>
            <a:bodyPr wrap="none" anchor="ctr"/>
            <a:lstStyle/>
            <a:p>
              <a:pPr>
                <a:defRPr/>
              </a:pPr>
              <a:endParaRPr lang="en-US"/>
            </a:p>
          </p:txBody>
        </p:sp>
        <p:sp>
          <p:nvSpPr>
            <p:cNvPr id="1237" name="Oval 213"/>
            <p:cNvSpPr>
              <a:spLocks noChangeArrowheads="1"/>
            </p:cNvSpPr>
            <p:nvPr/>
          </p:nvSpPr>
          <p:spPr bwMode="auto">
            <a:xfrm>
              <a:off x="-65" y="2865"/>
              <a:ext cx="149" cy="88"/>
            </a:xfrm>
            <a:prstGeom prst="ellipse">
              <a:avLst/>
            </a:prstGeom>
            <a:gradFill rotWithShape="0">
              <a:gsLst>
                <a:gs pos="0">
                  <a:srgbClr val="666699"/>
                </a:gs>
                <a:gs pos="100000">
                  <a:srgbClr val="46466A"/>
                </a:gs>
              </a:gsLst>
              <a:lin ang="2700000" scaled="1"/>
            </a:gradFill>
            <a:ln w="9525" cap="flat">
              <a:noFill/>
              <a:round/>
              <a:headEnd/>
              <a:tailEnd/>
            </a:ln>
            <a:effectLst/>
          </p:spPr>
          <p:txBody>
            <a:bodyPr wrap="none" anchor="ctr"/>
            <a:lstStyle/>
            <a:p>
              <a:pPr>
                <a:defRPr/>
              </a:pPr>
              <a:endParaRPr lang="en-US"/>
            </a:p>
          </p:txBody>
        </p:sp>
        <p:sp>
          <p:nvSpPr>
            <p:cNvPr id="1238" name="Oval 214"/>
            <p:cNvSpPr>
              <a:spLocks noChangeArrowheads="1"/>
            </p:cNvSpPr>
            <p:nvPr/>
          </p:nvSpPr>
          <p:spPr bwMode="auto">
            <a:xfrm>
              <a:off x="2" y="2477"/>
              <a:ext cx="155" cy="88"/>
            </a:xfrm>
            <a:prstGeom prst="ellipse">
              <a:avLst/>
            </a:prstGeom>
            <a:gradFill rotWithShape="0">
              <a:gsLst>
                <a:gs pos="0">
                  <a:srgbClr val="666699"/>
                </a:gs>
                <a:gs pos="100000">
                  <a:srgbClr val="4C4C73"/>
                </a:gs>
              </a:gsLst>
              <a:lin ang="2700000" scaled="1"/>
            </a:gradFill>
            <a:ln w="9525" cap="flat">
              <a:noFill/>
              <a:round/>
              <a:headEnd/>
              <a:tailEnd/>
            </a:ln>
            <a:effectLst/>
          </p:spPr>
          <p:txBody>
            <a:bodyPr wrap="none" anchor="ctr"/>
            <a:lstStyle/>
            <a:p>
              <a:pPr>
                <a:defRPr/>
              </a:pPr>
              <a:endParaRPr lang="en-US"/>
            </a:p>
          </p:txBody>
        </p:sp>
        <p:sp>
          <p:nvSpPr>
            <p:cNvPr id="1239" name="Oval 215"/>
            <p:cNvSpPr>
              <a:spLocks noChangeArrowheads="1"/>
            </p:cNvSpPr>
            <p:nvPr/>
          </p:nvSpPr>
          <p:spPr bwMode="auto">
            <a:xfrm>
              <a:off x="-9" y="1436"/>
              <a:ext cx="105" cy="43"/>
            </a:xfrm>
            <a:prstGeom prst="ellipse">
              <a:avLst/>
            </a:prstGeom>
            <a:gradFill rotWithShape="0">
              <a:gsLst>
                <a:gs pos="0">
                  <a:srgbClr val="666699"/>
                </a:gs>
                <a:gs pos="100000">
                  <a:srgbClr val="5C5C8A"/>
                </a:gs>
              </a:gsLst>
              <a:lin ang="2700000" scaled="1"/>
            </a:gradFill>
            <a:ln w="9525" cap="flat">
              <a:noFill/>
              <a:round/>
              <a:headEnd/>
              <a:tailEnd/>
            </a:ln>
            <a:effectLst/>
          </p:spPr>
          <p:txBody>
            <a:bodyPr wrap="none" anchor="ctr"/>
            <a:lstStyle/>
            <a:p>
              <a:pPr>
                <a:defRPr/>
              </a:pPr>
              <a:endParaRPr lang="en-US"/>
            </a:p>
          </p:txBody>
        </p:sp>
        <p:sp>
          <p:nvSpPr>
            <p:cNvPr id="1240" name="Oval 216"/>
            <p:cNvSpPr>
              <a:spLocks noChangeArrowheads="1"/>
            </p:cNvSpPr>
            <p:nvPr/>
          </p:nvSpPr>
          <p:spPr bwMode="auto">
            <a:xfrm>
              <a:off x="5624" y="4010"/>
              <a:ext cx="200" cy="105"/>
            </a:xfrm>
            <a:prstGeom prst="ellipse">
              <a:avLst/>
            </a:prstGeom>
            <a:gradFill rotWithShape="0">
              <a:gsLst>
                <a:gs pos="0">
                  <a:srgbClr val="52527C"/>
                </a:gs>
                <a:gs pos="100000">
                  <a:srgbClr val="202030"/>
                </a:gs>
              </a:gsLst>
              <a:lin ang="2700000" scaled="1"/>
            </a:gradFill>
            <a:ln w="9525" cap="flat">
              <a:noFill/>
              <a:round/>
              <a:headEnd/>
              <a:tailEnd/>
            </a:ln>
            <a:effectLst/>
          </p:spPr>
          <p:txBody>
            <a:bodyPr wrap="none" anchor="ctr"/>
            <a:lstStyle/>
            <a:p>
              <a:pPr>
                <a:defRPr/>
              </a:pPr>
              <a:endParaRPr lang="en-US"/>
            </a:p>
          </p:txBody>
        </p:sp>
      </p:grpSp>
      <p:sp>
        <p:nvSpPr>
          <p:cNvPr id="1241" name="Rectangle 217"/>
          <p:cNvSpPr>
            <a:spLocks noGrp="1" noChangeArrowheads="1"/>
          </p:cNvSpPr>
          <p:nvPr>
            <p:ph type="sldNum"/>
          </p:nvPr>
        </p:nvSpPr>
        <p:spPr bwMode="auto">
          <a:xfrm>
            <a:off x="6553200" y="6243638"/>
            <a:ext cx="2132013" cy="455612"/>
          </a:xfrm>
          <a:prstGeom prst="rect">
            <a:avLst/>
          </a:prstGeom>
          <a:noFill/>
          <a:ln w="9525" cap="flat">
            <a:noFill/>
            <a:round/>
            <a:headEnd/>
            <a:tailEnd/>
          </a:ln>
          <a:effectLst/>
        </p:spPr>
        <p:txBody>
          <a:bodyPr vert="horz" wrap="square" lIns="90000" tIns="46800" rIns="90000" bIns="46800" numCol="1" anchor="b" anchorCtr="0" compatLnSpc="1">
            <a:prstTxWarp prst="textNoShape">
              <a:avLst/>
            </a:prstTxWarp>
          </a:bodyPr>
          <a:lstStyle>
            <a:lvl1pP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cs typeface="Segoe UI" charset="0"/>
              </a:defRPr>
            </a:lvl1pPr>
          </a:lstStyle>
          <a:p>
            <a:pPr>
              <a:defRPr/>
            </a:pPr>
            <a:fld id="{F5171B82-E463-4A5B-938B-1A0CA613F6DC}" type="slidenum">
              <a:rPr lang="en-US"/>
              <a:pPr>
                <a:defRPr/>
              </a:pPr>
              <a:t>‹#›</a:t>
            </a:fld>
            <a:endParaRPr lang="en-US"/>
          </a:p>
        </p:txBody>
      </p:sp>
      <p:sp>
        <p:nvSpPr>
          <p:cNvPr id="1242" name="Rectangle 218"/>
          <p:cNvSpPr>
            <a:spLocks noGrp="1" noChangeArrowheads="1"/>
          </p:cNvSpPr>
          <p:nvPr>
            <p:ph type="dt"/>
          </p:nvPr>
        </p:nvSpPr>
        <p:spPr bwMode="auto">
          <a:xfrm>
            <a:off x="457200" y="6243638"/>
            <a:ext cx="2132013" cy="455612"/>
          </a:xfrm>
          <a:prstGeom prst="rect">
            <a:avLst/>
          </a:prstGeom>
          <a:noFill/>
          <a:ln w="9525" cap="flat">
            <a:noFill/>
            <a:round/>
            <a:headEnd/>
            <a:tailEnd/>
          </a:ln>
          <a:effectLst/>
        </p:spPr>
        <p:txBody>
          <a:bodyPr vert="horz" wrap="square" lIns="90000" tIns="46800" rIns="90000" bIns="46800" numCol="1" anchor="b" anchorCtr="0" compatLnSpc="1">
            <a:prstTxWarp prst="textNoShape">
              <a:avLst/>
            </a:prstTxWarp>
          </a:bodyPr>
          <a:lstStyle>
            <a:lvl1pP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cs typeface="Segoe UI" charset="0"/>
              </a:defRPr>
            </a:lvl1pPr>
          </a:lstStyle>
          <a:p>
            <a:pPr>
              <a:defRPr/>
            </a:pPr>
            <a:endParaRPr lang="de-DE"/>
          </a:p>
        </p:txBody>
      </p:sp>
      <p:sp>
        <p:nvSpPr>
          <p:cNvPr id="1243" name="Rectangle 219"/>
          <p:cNvSpPr>
            <a:spLocks noGrp="1" noChangeArrowheads="1"/>
          </p:cNvSpPr>
          <p:nvPr>
            <p:ph type="ftr"/>
          </p:nvPr>
        </p:nvSpPr>
        <p:spPr bwMode="auto">
          <a:xfrm>
            <a:off x="3124200" y="6243638"/>
            <a:ext cx="2894013" cy="455612"/>
          </a:xfrm>
          <a:prstGeom prst="rect">
            <a:avLst/>
          </a:prstGeom>
          <a:noFill/>
          <a:ln w="9525" cap="flat">
            <a:noFill/>
            <a:round/>
            <a:headEnd/>
            <a:tailEnd/>
          </a:ln>
          <a:effectLst/>
        </p:spPr>
        <p:txBody>
          <a:bodyPr vert="horz" wrap="square" lIns="90000" tIns="46800" rIns="90000" bIns="46800" numCol="1" anchor="b" anchorCtr="0" compatLnSpc="1">
            <a:prstTxWarp prst="textNoShape">
              <a:avLst/>
            </a:prstTxWarp>
          </a:bodyPr>
          <a:lstStyle>
            <a:lvl1pP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cs typeface="Segoe UI" charset="0"/>
              </a:defRPr>
            </a:lvl1pPr>
          </a:lstStyle>
          <a:p>
            <a:pPr>
              <a:defRPr/>
            </a:pPr>
            <a:endParaRPr lang="en-US"/>
          </a:p>
        </p:txBody>
      </p:sp>
      <p:sp>
        <p:nvSpPr>
          <p:cNvPr id="1244" name="Rectangle 220"/>
          <p:cNvSpPr>
            <a:spLocks noGrp="1" noChangeArrowheads="1"/>
          </p:cNvSpPr>
          <p:nvPr>
            <p:ph type="body" idx="1"/>
          </p:nvPr>
        </p:nvSpPr>
        <p:spPr bwMode="auto">
          <a:xfrm>
            <a:off x="457200" y="1600200"/>
            <a:ext cx="8228013" cy="4532313"/>
          </a:xfrm>
          <a:prstGeom prst="rect">
            <a:avLst/>
          </a:prstGeom>
          <a:noFill/>
          <a:ln w="9525" cap="flat">
            <a:noFill/>
            <a:round/>
            <a:headEnd/>
            <a:tailEnd/>
          </a:ln>
          <a:effectLst/>
        </p:spPr>
        <p:txBody>
          <a:bodyPr vert="horz" wrap="square" lIns="90000" tIns="46800" rIns="90000" bIns="4680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p:txBody>
      </p:sp>
      <p:sp>
        <p:nvSpPr>
          <p:cNvPr id="1245" name="Rectangle 221"/>
          <p:cNvSpPr>
            <a:spLocks noGrp="1" noChangeArrowheads="1"/>
          </p:cNvSpPr>
          <p:nvPr>
            <p:ph type="title"/>
          </p:nvPr>
        </p:nvSpPr>
        <p:spPr bwMode="auto">
          <a:xfrm>
            <a:off x="457200" y="274638"/>
            <a:ext cx="8228013" cy="1141412"/>
          </a:xfrm>
          <a:prstGeom prst="rect">
            <a:avLst/>
          </a:prstGeom>
          <a:noFill/>
          <a:ln w="9525" cap="flat">
            <a:noFill/>
            <a:round/>
            <a:headEnd/>
            <a:tailEnd/>
          </a:ln>
          <a:effectLst/>
        </p:spPr>
        <p:txBody>
          <a:bodyPr vert="horz" wrap="square" lIns="90000" tIns="46800" rIns="90000" bIns="46800" numCol="1" anchor="ctr" anchorCtr="0" compatLnSpc="1">
            <a:prstTxWarp prst="textNoShape">
              <a:avLst/>
            </a:prstTxWarp>
          </a:bodyPr>
          <a:lstStyle/>
          <a:p>
            <a:pPr lvl="0"/>
            <a:r>
              <a:rPr lang="en-GB" smtClean="0"/>
              <a:t>Click to edit the title text format</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0" fontAlgn="base" hangingPunct="0">
        <a:spcBef>
          <a:spcPct val="0"/>
        </a:spcBef>
        <a:spcAft>
          <a:spcPct val="0"/>
        </a:spcAft>
        <a:buClr>
          <a:srgbClr val="000000"/>
        </a:buClr>
        <a:buSzPct val="100000"/>
        <a:buFont typeface="Times New Roman" pitchFamily="16" charset="0"/>
        <a:defRPr sz="4400">
          <a:solidFill>
            <a:srgbClr val="DFDEF6"/>
          </a:solidFill>
          <a:effectLst>
            <a:outerShdw blurRad="38100" dist="38100" dir="2700000" algn="tl">
              <a:srgbClr val="000000"/>
            </a:outerShdw>
          </a:effectLst>
          <a:latin typeface="+mj-lt"/>
          <a:ea typeface="+mj-ea"/>
          <a:cs typeface="+mj-cs"/>
        </a:defRPr>
      </a:lvl1pPr>
      <a:lvl2pPr algn="ctr" defTabSz="457200" rtl="0" eaLnBrk="0" fontAlgn="base" hangingPunct="0">
        <a:spcBef>
          <a:spcPct val="0"/>
        </a:spcBef>
        <a:spcAft>
          <a:spcPct val="0"/>
        </a:spcAft>
        <a:buClr>
          <a:srgbClr val="000000"/>
        </a:buClr>
        <a:buSzPct val="100000"/>
        <a:buFont typeface="Times New Roman" pitchFamily="16" charset="0"/>
        <a:defRPr sz="4400">
          <a:solidFill>
            <a:srgbClr val="DFDEF6"/>
          </a:solidFill>
          <a:effectLst>
            <a:outerShdw blurRad="38100" dist="38100" dir="2700000" algn="tl">
              <a:srgbClr val="000000"/>
            </a:outerShdw>
          </a:effectLst>
          <a:latin typeface="Arial" charset="0"/>
          <a:cs typeface="Tahoma" charset="0"/>
        </a:defRPr>
      </a:lvl2pPr>
      <a:lvl3pPr algn="ctr" defTabSz="457200" rtl="0" eaLnBrk="0" fontAlgn="base" hangingPunct="0">
        <a:spcBef>
          <a:spcPct val="0"/>
        </a:spcBef>
        <a:spcAft>
          <a:spcPct val="0"/>
        </a:spcAft>
        <a:buClr>
          <a:srgbClr val="000000"/>
        </a:buClr>
        <a:buSzPct val="100000"/>
        <a:buFont typeface="Times New Roman" pitchFamily="16" charset="0"/>
        <a:defRPr sz="4400">
          <a:solidFill>
            <a:srgbClr val="DFDEF6"/>
          </a:solidFill>
          <a:effectLst>
            <a:outerShdw blurRad="38100" dist="38100" dir="2700000" algn="tl">
              <a:srgbClr val="000000"/>
            </a:outerShdw>
          </a:effectLst>
          <a:latin typeface="Arial" charset="0"/>
          <a:cs typeface="Tahoma" charset="0"/>
        </a:defRPr>
      </a:lvl3pPr>
      <a:lvl4pPr algn="ctr" defTabSz="457200" rtl="0" eaLnBrk="0" fontAlgn="base" hangingPunct="0">
        <a:spcBef>
          <a:spcPct val="0"/>
        </a:spcBef>
        <a:spcAft>
          <a:spcPct val="0"/>
        </a:spcAft>
        <a:buClr>
          <a:srgbClr val="000000"/>
        </a:buClr>
        <a:buSzPct val="100000"/>
        <a:buFont typeface="Times New Roman" pitchFamily="16" charset="0"/>
        <a:defRPr sz="4400">
          <a:solidFill>
            <a:srgbClr val="DFDEF6"/>
          </a:solidFill>
          <a:effectLst>
            <a:outerShdw blurRad="38100" dist="38100" dir="2700000" algn="tl">
              <a:srgbClr val="000000"/>
            </a:outerShdw>
          </a:effectLst>
          <a:latin typeface="Arial" charset="0"/>
          <a:cs typeface="Tahoma" charset="0"/>
        </a:defRPr>
      </a:lvl4pPr>
      <a:lvl5pPr algn="ctr" defTabSz="457200" rtl="0" eaLnBrk="0" fontAlgn="base" hangingPunct="0">
        <a:spcBef>
          <a:spcPct val="0"/>
        </a:spcBef>
        <a:spcAft>
          <a:spcPct val="0"/>
        </a:spcAft>
        <a:buClr>
          <a:srgbClr val="000000"/>
        </a:buClr>
        <a:buSzPct val="100000"/>
        <a:buFont typeface="Times New Roman" pitchFamily="16" charset="0"/>
        <a:defRPr sz="4400">
          <a:solidFill>
            <a:srgbClr val="DFDEF6"/>
          </a:solidFill>
          <a:effectLst>
            <a:outerShdw blurRad="38100" dist="38100" dir="2700000" algn="tl">
              <a:srgbClr val="000000"/>
            </a:outerShdw>
          </a:effectLst>
          <a:latin typeface="Arial" charset="0"/>
          <a:cs typeface="Tahoma" charset="0"/>
        </a:defRPr>
      </a:lvl5pPr>
      <a:lvl6pPr marL="2514600" indent="-228600" algn="ctr" defTabSz="457200" rtl="0" fontAlgn="base">
        <a:spcBef>
          <a:spcPct val="0"/>
        </a:spcBef>
        <a:spcAft>
          <a:spcPct val="0"/>
        </a:spcAft>
        <a:buClr>
          <a:srgbClr val="000000"/>
        </a:buClr>
        <a:buSzPct val="100000"/>
        <a:buFont typeface="Times New Roman" pitchFamily="16" charset="0"/>
        <a:defRPr sz="4400">
          <a:solidFill>
            <a:srgbClr val="DFDEF6"/>
          </a:solidFill>
          <a:effectLst>
            <a:outerShdw blurRad="38100" dist="38100" dir="2700000" algn="tl">
              <a:srgbClr val="000000"/>
            </a:outerShdw>
          </a:effectLst>
          <a:latin typeface="Arial" charset="0"/>
          <a:cs typeface="Tahoma" charset="0"/>
        </a:defRPr>
      </a:lvl6pPr>
      <a:lvl7pPr marL="2971800" indent="-228600" algn="ctr" defTabSz="457200" rtl="0" fontAlgn="base">
        <a:spcBef>
          <a:spcPct val="0"/>
        </a:spcBef>
        <a:spcAft>
          <a:spcPct val="0"/>
        </a:spcAft>
        <a:buClr>
          <a:srgbClr val="000000"/>
        </a:buClr>
        <a:buSzPct val="100000"/>
        <a:buFont typeface="Times New Roman" pitchFamily="16" charset="0"/>
        <a:defRPr sz="4400">
          <a:solidFill>
            <a:srgbClr val="DFDEF6"/>
          </a:solidFill>
          <a:effectLst>
            <a:outerShdw blurRad="38100" dist="38100" dir="2700000" algn="tl">
              <a:srgbClr val="000000"/>
            </a:outerShdw>
          </a:effectLst>
          <a:latin typeface="Arial" charset="0"/>
          <a:cs typeface="Tahoma" charset="0"/>
        </a:defRPr>
      </a:lvl7pPr>
      <a:lvl8pPr marL="3429000" indent="-228600" algn="ctr" defTabSz="457200" rtl="0" fontAlgn="base">
        <a:spcBef>
          <a:spcPct val="0"/>
        </a:spcBef>
        <a:spcAft>
          <a:spcPct val="0"/>
        </a:spcAft>
        <a:buClr>
          <a:srgbClr val="000000"/>
        </a:buClr>
        <a:buSzPct val="100000"/>
        <a:buFont typeface="Times New Roman" pitchFamily="16" charset="0"/>
        <a:defRPr sz="4400">
          <a:solidFill>
            <a:srgbClr val="DFDEF6"/>
          </a:solidFill>
          <a:effectLst>
            <a:outerShdw blurRad="38100" dist="38100" dir="2700000" algn="tl">
              <a:srgbClr val="000000"/>
            </a:outerShdw>
          </a:effectLst>
          <a:latin typeface="Arial" charset="0"/>
          <a:cs typeface="Tahoma" charset="0"/>
        </a:defRPr>
      </a:lvl8pPr>
      <a:lvl9pPr marL="3886200" indent="-228600" algn="ctr" defTabSz="457200" rtl="0" fontAlgn="base">
        <a:spcBef>
          <a:spcPct val="0"/>
        </a:spcBef>
        <a:spcAft>
          <a:spcPct val="0"/>
        </a:spcAft>
        <a:buClr>
          <a:srgbClr val="000000"/>
        </a:buClr>
        <a:buSzPct val="100000"/>
        <a:buFont typeface="Times New Roman" pitchFamily="16" charset="0"/>
        <a:defRPr sz="4400">
          <a:solidFill>
            <a:srgbClr val="DFDEF6"/>
          </a:solidFill>
          <a:effectLst>
            <a:outerShdw blurRad="38100" dist="38100" dir="2700000" algn="tl">
              <a:srgbClr val="000000"/>
            </a:outerShdw>
          </a:effectLst>
          <a:latin typeface="Arial" charset="0"/>
          <a:cs typeface="Tahoma" charset="0"/>
        </a:defRPr>
      </a:lvl9pPr>
    </p:titleStyle>
    <p:bodyStyle>
      <a:lvl1pPr marL="342900" indent="-342900" algn="l" defTabSz="457200" rtl="0" eaLnBrk="0" fontAlgn="base" hangingPunct="0">
        <a:spcBef>
          <a:spcPts val="800"/>
        </a:spcBef>
        <a:spcAft>
          <a:spcPct val="0"/>
        </a:spcAft>
        <a:buClr>
          <a:srgbClr val="000000"/>
        </a:buClr>
        <a:buSzPct val="100000"/>
        <a:buFont typeface="Times New Roman" pitchFamily="16" charset="0"/>
        <a:defRPr sz="3200">
          <a:solidFill>
            <a:srgbClr val="FFFFFF"/>
          </a:solidFill>
          <a:effectLst>
            <a:outerShdw blurRad="38100" dist="38100" dir="2700000" algn="tl">
              <a:srgbClr val="000000"/>
            </a:outerShdw>
          </a:effectLst>
          <a:latin typeface="+mn-lt"/>
          <a:ea typeface="+mn-ea"/>
          <a:cs typeface="+mn-cs"/>
        </a:defRPr>
      </a:lvl1pPr>
      <a:lvl2pPr marL="742950" indent="-285750" algn="l" defTabSz="457200" rtl="0" eaLnBrk="0" fontAlgn="base" hangingPunct="0">
        <a:spcBef>
          <a:spcPts val="700"/>
        </a:spcBef>
        <a:spcAft>
          <a:spcPct val="0"/>
        </a:spcAft>
        <a:buClr>
          <a:srgbClr val="000000"/>
        </a:buClr>
        <a:buSzPct val="100000"/>
        <a:buFont typeface="Times New Roman" pitchFamily="16" charset="0"/>
        <a:defRPr sz="2800">
          <a:solidFill>
            <a:srgbClr val="FFFFFF"/>
          </a:solidFill>
          <a:effectLst>
            <a:outerShdw blurRad="38100" dist="38100" dir="2700000" algn="tl">
              <a:srgbClr val="000000"/>
            </a:outerShdw>
          </a:effectLst>
          <a:latin typeface="+mn-lt"/>
          <a:cs typeface="+mn-cs"/>
        </a:defRPr>
      </a:lvl2pPr>
      <a:lvl3pPr marL="1143000" indent="-228600" algn="l" defTabSz="457200" rtl="0" eaLnBrk="0" fontAlgn="base" hangingPunct="0">
        <a:spcBef>
          <a:spcPts val="600"/>
        </a:spcBef>
        <a:spcAft>
          <a:spcPct val="0"/>
        </a:spcAft>
        <a:buClr>
          <a:srgbClr val="000000"/>
        </a:buClr>
        <a:buSzPct val="100000"/>
        <a:buFont typeface="Times New Roman" pitchFamily="16" charset="0"/>
        <a:defRPr sz="2400">
          <a:solidFill>
            <a:srgbClr val="FFFFFF"/>
          </a:solidFill>
          <a:effectLst>
            <a:outerShdw blurRad="38100" dist="38100" dir="2700000" algn="tl">
              <a:srgbClr val="000000"/>
            </a:outerShdw>
          </a:effectLst>
          <a:latin typeface="+mn-lt"/>
          <a:cs typeface="+mn-cs"/>
        </a:defRPr>
      </a:lvl3pPr>
      <a:lvl4pPr marL="1600200" indent="-228600" algn="l" defTabSz="457200" rtl="0" eaLnBrk="0" fontAlgn="base" hangingPunct="0">
        <a:spcBef>
          <a:spcPts val="500"/>
        </a:spcBef>
        <a:spcAft>
          <a:spcPct val="0"/>
        </a:spcAft>
        <a:buClr>
          <a:srgbClr val="000000"/>
        </a:buClr>
        <a:buSzPct val="100000"/>
        <a:buFont typeface="Times New Roman" pitchFamily="16" charset="0"/>
        <a:defRPr sz="2000">
          <a:solidFill>
            <a:srgbClr val="FFFFFF"/>
          </a:solidFill>
          <a:effectLst>
            <a:outerShdw blurRad="38100" dist="38100" dir="2700000" algn="tl">
              <a:srgbClr val="000000"/>
            </a:outerShdw>
          </a:effectLst>
          <a:latin typeface="+mn-lt"/>
          <a:cs typeface="+mn-cs"/>
        </a:defRPr>
      </a:lvl4pPr>
      <a:lvl5pPr marL="2057400" indent="-228600" algn="l" defTabSz="457200" rtl="0" eaLnBrk="0" fontAlgn="base" hangingPunct="0">
        <a:spcBef>
          <a:spcPts val="500"/>
        </a:spcBef>
        <a:spcAft>
          <a:spcPct val="0"/>
        </a:spcAft>
        <a:buClr>
          <a:srgbClr val="000000"/>
        </a:buClr>
        <a:buSzPct val="100000"/>
        <a:buFont typeface="Times New Roman" pitchFamily="16" charset="0"/>
        <a:defRPr sz="2000">
          <a:solidFill>
            <a:srgbClr val="FFFFFF"/>
          </a:solidFill>
          <a:effectLst>
            <a:outerShdw blurRad="38100" dist="38100" dir="2700000" algn="tl">
              <a:srgbClr val="000000"/>
            </a:outerShdw>
          </a:effectLst>
          <a:latin typeface="+mn-lt"/>
          <a:cs typeface="+mn-cs"/>
        </a:defRPr>
      </a:lvl5pPr>
      <a:lvl6pPr marL="2514600" indent="-228600" algn="l" defTabSz="457200" rtl="0" fontAlgn="base">
        <a:spcBef>
          <a:spcPts val="500"/>
        </a:spcBef>
        <a:spcAft>
          <a:spcPct val="0"/>
        </a:spcAft>
        <a:buClr>
          <a:srgbClr val="000000"/>
        </a:buClr>
        <a:buSzPct val="100000"/>
        <a:buFont typeface="Times New Roman" pitchFamily="16" charset="0"/>
        <a:defRPr sz="2000">
          <a:solidFill>
            <a:srgbClr val="FFFFFF"/>
          </a:solidFill>
          <a:effectLst>
            <a:outerShdw blurRad="38100" dist="38100" dir="2700000" algn="tl">
              <a:srgbClr val="000000"/>
            </a:outerShdw>
          </a:effectLst>
          <a:latin typeface="+mn-lt"/>
          <a:cs typeface="+mn-cs"/>
        </a:defRPr>
      </a:lvl6pPr>
      <a:lvl7pPr marL="2971800" indent="-228600" algn="l" defTabSz="457200" rtl="0" fontAlgn="base">
        <a:spcBef>
          <a:spcPts val="500"/>
        </a:spcBef>
        <a:spcAft>
          <a:spcPct val="0"/>
        </a:spcAft>
        <a:buClr>
          <a:srgbClr val="000000"/>
        </a:buClr>
        <a:buSzPct val="100000"/>
        <a:buFont typeface="Times New Roman" pitchFamily="16" charset="0"/>
        <a:defRPr sz="2000">
          <a:solidFill>
            <a:srgbClr val="FFFFFF"/>
          </a:solidFill>
          <a:effectLst>
            <a:outerShdw blurRad="38100" dist="38100" dir="2700000" algn="tl">
              <a:srgbClr val="000000"/>
            </a:outerShdw>
          </a:effectLst>
          <a:latin typeface="+mn-lt"/>
          <a:cs typeface="+mn-cs"/>
        </a:defRPr>
      </a:lvl7pPr>
      <a:lvl8pPr marL="3429000" indent="-228600" algn="l" defTabSz="457200" rtl="0" fontAlgn="base">
        <a:spcBef>
          <a:spcPts val="500"/>
        </a:spcBef>
        <a:spcAft>
          <a:spcPct val="0"/>
        </a:spcAft>
        <a:buClr>
          <a:srgbClr val="000000"/>
        </a:buClr>
        <a:buSzPct val="100000"/>
        <a:buFont typeface="Times New Roman" pitchFamily="16" charset="0"/>
        <a:defRPr sz="2000">
          <a:solidFill>
            <a:srgbClr val="FFFFFF"/>
          </a:solidFill>
          <a:effectLst>
            <a:outerShdw blurRad="38100" dist="38100" dir="2700000" algn="tl">
              <a:srgbClr val="000000"/>
            </a:outerShdw>
          </a:effectLst>
          <a:latin typeface="+mn-lt"/>
          <a:cs typeface="+mn-cs"/>
        </a:defRPr>
      </a:lvl8pPr>
      <a:lvl9pPr marL="3886200" indent="-228600" algn="l" defTabSz="457200" rtl="0" fontAlgn="base">
        <a:spcBef>
          <a:spcPts val="500"/>
        </a:spcBef>
        <a:spcAft>
          <a:spcPct val="0"/>
        </a:spcAft>
        <a:buClr>
          <a:srgbClr val="000000"/>
        </a:buClr>
        <a:buSzPct val="100000"/>
        <a:buFont typeface="Times New Roman" pitchFamily="16" charset="0"/>
        <a:defRPr sz="2000">
          <a:solidFill>
            <a:srgbClr val="FFFFFF"/>
          </a:solidFill>
          <a:effectLst>
            <a:outerShdw blurRad="38100" dist="38100" dir="2700000" algn="tl">
              <a:srgbClr val="000000"/>
            </a:outerShdw>
          </a:effectLst>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rotWithShape="0">
          <a:gsLst>
            <a:gs pos="0">
              <a:srgbClr val="666699"/>
            </a:gs>
            <a:gs pos="100000">
              <a:srgbClr val="2F2F46"/>
            </a:gs>
          </a:gsLst>
          <a:lin ang="2700000" scaled="1"/>
        </a:gradFill>
        <a:effectLst/>
      </p:bgPr>
    </p:bg>
    <p:spTree>
      <p:nvGrpSpPr>
        <p:cNvPr id="1" name=""/>
        <p:cNvGrpSpPr/>
        <p:nvPr/>
      </p:nvGrpSpPr>
      <p:grpSpPr>
        <a:xfrm>
          <a:off x="0" y="0"/>
          <a:ext cx="0" cy="0"/>
          <a:chOff x="0" y="0"/>
          <a:chExt cx="0" cy="0"/>
        </a:xfrm>
      </p:grpSpPr>
      <p:sp>
        <p:nvSpPr>
          <p:cNvPr id="4" name="Title 3"/>
          <p:cNvSpPr>
            <a:spLocks noGrp="1"/>
          </p:cNvSpPr>
          <p:nvPr>
            <p:ph type="title"/>
          </p:nvPr>
        </p:nvSpPr>
        <p:spPr>
          <a:xfrm>
            <a:off x="457200" y="3049588"/>
            <a:ext cx="8228013" cy="1141412"/>
          </a:xfrm>
        </p:spPr>
        <p:txBody>
          <a:bodyPr/>
          <a:lstStyle/>
          <a:p>
            <a:r>
              <a:rPr lang="en-US" sz="4800" dirty="0" smtClean="0"/>
              <a:t>The Great Controversy 4</a:t>
            </a:r>
            <a:endParaRPr lang="en-US" sz="4800" dirty="0"/>
          </a:p>
        </p:txBody>
      </p:sp>
      <p:sp>
        <p:nvSpPr>
          <p:cNvPr id="6" name="TextBox 5"/>
          <p:cNvSpPr txBox="1"/>
          <p:nvPr/>
        </p:nvSpPr>
        <p:spPr>
          <a:xfrm>
            <a:off x="1600200" y="4191000"/>
            <a:ext cx="5867400" cy="1154162"/>
          </a:xfrm>
          <a:prstGeom prst="rect">
            <a:avLst/>
          </a:prstGeom>
          <a:noFill/>
        </p:spPr>
        <p:txBody>
          <a:bodyPr wrap="square" rtlCol="0">
            <a:spAutoFit/>
          </a:bodyPr>
          <a:lstStyle/>
          <a:p>
            <a:pPr marL="609480" indent="-609120" algn="ctr" fontAlgn="auto">
              <a:spcBef>
                <a:spcPts val="0"/>
              </a:spcBef>
              <a:spcAft>
                <a:spcPts val="0"/>
              </a:spcAft>
              <a:defRPr/>
            </a:pPr>
            <a:r>
              <a:rPr lang="en-US" sz="2800" spc="-1" dirty="0" smtClean="0">
                <a:solidFill>
                  <a:srgbClr val="FFFFFF"/>
                </a:solidFill>
                <a:effectLst>
                  <a:outerShdw blurRad="38100" dist="38100" dir="2700000" algn="tl">
                    <a:srgbClr val="000000">
                      <a:alpha val="43137"/>
                    </a:srgbClr>
                  </a:outerShdw>
                </a:effectLst>
                <a:uFill>
                  <a:solidFill>
                    <a:srgbClr val="FFFFFF"/>
                  </a:solidFill>
                </a:uFill>
                <a:latin typeface="Verdana"/>
                <a:ea typeface="Verdana"/>
              </a:rPr>
              <a:t>The Waldenses</a:t>
            </a:r>
            <a:endParaRPr lang="en-US" dirty="0" smtClean="0">
              <a:effectLst>
                <a:outerShdw blurRad="38100" dist="38100" dir="2700000" algn="tl">
                  <a:srgbClr val="000000">
                    <a:alpha val="43137"/>
                  </a:srgbClr>
                </a:outerShdw>
              </a:effectLst>
            </a:endParaRPr>
          </a:p>
          <a:p>
            <a:pPr marL="609480" indent="-609120" algn="ctr" fontAlgn="auto">
              <a:spcBef>
                <a:spcPts val="600"/>
              </a:spcBef>
              <a:spcAft>
                <a:spcPts val="0"/>
              </a:spcAft>
              <a:defRPr/>
            </a:pPr>
            <a:r>
              <a:rPr lang="en-US" spc="-1" dirty="0" smtClean="0">
                <a:solidFill>
                  <a:srgbClr val="FFFFFF"/>
                </a:solidFill>
                <a:effectLst>
                  <a:outerShdw blurRad="38100" dist="38100" dir="2700000" algn="tl">
                    <a:srgbClr val="000000">
                      <a:alpha val="43137"/>
                    </a:srgbClr>
                  </a:outerShdw>
                </a:effectLst>
                <a:uFill>
                  <a:solidFill>
                    <a:srgbClr val="FFFFFF"/>
                  </a:solidFill>
                </a:uFill>
                <a:latin typeface="Verdana"/>
                <a:ea typeface="Verdana"/>
              </a:rPr>
              <a:t>(Light Shines in Darkness)</a:t>
            </a:r>
            <a:endParaRPr lang="en-US" dirty="0" smtClean="0">
              <a:effectLst>
                <a:outerShdw blurRad="38100" dist="38100" dir="2700000" algn="tl">
                  <a:srgbClr val="000000">
                    <a:alpha val="43137"/>
                  </a:srgbClr>
                </a:outerShdw>
              </a:effectLst>
            </a:endParaRPr>
          </a:p>
          <a:p>
            <a:endParaRPr lang="en-US" dirty="0"/>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1000" fill="hold"/>
                                        <p:tgtEl>
                                          <p:spTgt spid="4"/>
                                        </p:tgtEl>
                                        <p:attrNameLst>
                                          <p:attrName>ppt_w</p:attrName>
                                        </p:attrNameLst>
                                      </p:cBhvr>
                                      <p:tavLst>
                                        <p:tav tm="0">
                                          <p:val>
                                            <p:strVal val="#ppt_w*0.70"/>
                                          </p:val>
                                        </p:tav>
                                        <p:tav tm="100000">
                                          <p:val>
                                            <p:strVal val="#ppt_w"/>
                                          </p:val>
                                        </p:tav>
                                      </p:tavLst>
                                    </p:anim>
                                    <p:anim calcmode="lin" valueType="num">
                                      <p:cBhvr>
                                        <p:cTn id="8" dur="1000" fill="hold"/>
                                        <p:tgtEl>
                                          <p:spTgt spid="4"/>
                                        </p:tgtEl>
                                        <p:attrNameLst>
                                          <p:attrName>ppt_h</p:attrName>
                                        </p:attrNameLst>
                                      </p:cBhvr>
                                      <p:tavLst>
                                        <p:tav tm="0">
                                          <p:val>
                                            <p:strVal val="#ppt_h"/>
                                          </p:val>
                                        </p:tav>
                                        <p:tav tm="100000">
                                          <p:val>
                                            <p:strVal val="#ppt_h"/>
                                          </p:val>
                                        </p:tav>
                                      </p:tavLst>
                                    </p:anim>
                                    <p:animEffect transition="in" filter="fade">
                                      <p:cBhvr>
                                        <p:cTn id="9" dur="1000"/>
                                        <p:tgtEl>
                                          <p:spTgt spid="4"/>
                                        </p:tgtEl>
                                      </p:cBhvr>
                                    </p:animEffect>
                                  </p:childTnLst>
                                </p:cTn>
                              </p:par>
                            </p:childTnLst>
                          </p:cTn>
                        </p:par>
                      </p:childTnLst>
                    </p:cTn>
                  </p:par>
                  <p:par>
                    <p:cTn id="10" fill="hold">
                      <p:stCondLst>
                        <p:cond delay="indefinite"/>
                      </p:stCondLst>
                      <p:childTnLst>
                        <p:par>
                          <p:cTn id="11" fill="hold">
                            <p:stCondLst>
                              <p:cond delay="0"/>
                            </p:stCondLst>
                            <p:childTnLst>
                              <p:par>
                                <p:cTn id="12" presetID="55" presetClass="entr" presetSubtype="0" fill="hold" grpId="0" nodeType="clickEffect">
                                  <p:stCondLst>
                                    <p:cond delay="0"/>
                                  </p:stCondLst>
                                  <p:childTnLst>
                                    <p:set>
                                      <p:cBhvr>
                                        <p:cTn id="13" dur="1" fill="hold">
                                          <p:stCondLst>
                                            <p:cond delay="0"/>
                                          </p:stCondLst>
                                        </p:cTn>
                                        <p:tgtEl>
                                          <p:spTgt spid="6">
                                            <p:txEl>
                                              <p:pRg st="0" end="0"/>
                                            </p:txEl>
                                          </p:spTgt>
                                        </p:tgtEl>
                                        <p:attrNameLst>
                                          <p:attrName>style.visibility</p:attrName>
                                        </p:attrNameLst>
                                      </p:cBhvr>
                                      <p:to>
                                        <p:strVal val="visible"/>
                                      </p:to>
                                    </p:set>
                                    <p:anim calcmode="lin" valueType="num">
                                      <p:cBhvr>
                                        <p:cTn id="14" dur="1000" fill="hold"/>
                                        <p:tgtEl>
                                          <p:spTgt spid="6">
                                            <p:txEl>
                                              <p:pRg st="0" end="0"/>
                                            </p:txEl>
                                          </p:spTgt>
                                        </p:tgtEl>
                                        <p:attrNameLst>
                                          <p:attrName>ppt_w</p:attrName>
                                        </p:attrNameLst>
                                      </p:cBhvr>
                                      <p:tavLst>
                                        <p:tav tm="0">
                                          <p:val>
                                            <p:strVal val="#ppt_w*0.70"/>
                                          </p:val>
                                        </p:tav>
                                        <p:tav tm="100000">
                                          <p:val>
                                            <p:strVal val="#ppt_w"/>
                                          </p:val>
                                        </p:tav>
                                      </p:tavLst>
                                    </p:anim>
                                    <p:anim calcmode="lin" valueType="num">
                                      <p:cBhvr>
                                        <p:cTn id="15" dur="1000" fill="hold"/>
                                        <p:tgtEl>
                                          <p:spTgt spid="6">
                                            <p:txEl>
                                              <p:pRg st="0" end="0"/>
                                            </p:txEl>
                                          </p:spTgt>
                                        </p:tgtEl>
                                        <p:attrNameLst>
                                          <p:attrName>ppt_h</p:attrName>
                                        </p:attrNameLst>
                                      </p:cBhvr>
                                      <p:tavLst>
                                        <p:tav tm="0">
                                          <p:val>
                                            <p:strVal val="#ppt_h"/>
                                          </p:val>
                                        </p:tav>
                                        <p:tav tm="100000">
                                          <p:val>
                                            <p:strVal val="#ppt_h"/>
                                          </p:val>
                                        </p:tav>
                                      </p:tavLst>
                                    </p:anim>
                                    <p:animEffect transition="in" filter="fade">
                                      <p:cBhvr>
                                        <p:cTn id="16" dur="1000"/>
                                        <p:tgtEl>
                                          <p:spTgt spid="6">
                                            <p:txEl>
                                              <p:pRg st="0" end="0"/>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5" presetClass="entr" presetSubtype="0" fill="hold" grpId="0" nodeType="clickEffect">
                                  <p:stCondLst>
                                    <p:cond delay="0"/>
                                  </p:stCondLst>
                                  <p:childTnLst>
                                    <p:set>
                                      <p:cBhvr>
                                        <p:cTn id="20" dur="1" fill="hold">
                                          <p:stCondLst>
                                            <p:cond delay="0"/>
                                          </p:stCondLst>
                                        </p:cTn>
                                        <p:tgtEl>
                                          <p:spTgt spid="6">
                                            <p:txEl>
                                              <p:pRg st="1" end="1"/>
                                            </p:txEl>
                                          </p:spTgt>
                                        </p:tgtEl>
                                        <p:attrNameLst>
                                          <p:attrName>style.visibility</p:attrName>
                                        </p:attrNameLst>
                                      </p:cBhvr>
                                      <p:to>
                                        <p:strVal val="visible"/>
                                      </p:to>
                                    </p:set>
                                    <p:anim calcmode="lin" valueType="num">
                                      <p:cBhvr>
                                        <p:cTn id="21" dur="1000" fill="hold"/>
                                        <p:tgtEl>
                                          <p:spTgt spid="6">
                                            <p:txEl>
                                              <p:pRg st="1" end="1"/>
                                            </p:txEl>
                                          </p:spTgt>
                                        </p:tgtEl>
                                        <p:attrNameLst>
                                          <p:attrName>ppt_w</p:attrName>
                                        </p:attrNameLst>
                                      </p:cBhvr>
                                      <p:tavLst>
                                        <p:tav tm="0">
                                          <p:val>
                                            <p:strVal val="#ppt_w*0.70"/>
                                          </p:val>
                                        </p:tav>
                                        <p:tav tm="100000">
                                          <p:val>
                                            <p:strVal val="#ppt_w"/>
                                          </p:val>
                                        </p:tav>
                                      </p:tavLst>
                                    </p:anim>
                                    <p:anim calcmode="lin" valueType="num">
                                      <p:cBhvr>
                                        <p:cTn id="22" dur="1000" fill="hold"/>
                                        <p:tgtEl>
                                          <p:spTgt spid="6">
                                            <p:txEl>
                                              <p:pRg st="1" end="1"/>
                                            </p:txEl>
                                          </p:spTgt>
                                        </p:tgtEl>
                                        <p:attrNameLst>
                                          <p:attrName>ppt_h</p:attrName>
                                        </p:attrNameLst>
                                      </p:cBhvr>
                                      <p:tavLst>
                                        <p:tav tm="0">
                                          <p:val>
                                            <p:strVal val="#ppt_h"/>
                                          </p:val>
                                        </p:tav>
                                        <p:tav tm="100000">
                                          <p:val>
                                            <p:strVal val="#ppt_h"/>
                                          </p:val>
                                        </p:tav>
                                      </p:tavLst>
                                    </p:anim>
                                    <p:animEffect transition="in" filter="fade">
                                      <p:cBhvr>
                                        <p:cTn id="23" dur="1000"/>
                                        <p:tgtEl>
                                          <p:spTgt spid="6">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6" grpId="0" uiExpand="1"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Shape 1"/>
          <p:cNvSpPr txBox="1"/>
          <p:nvPr/>
        </p:nvSpPr>
        <p:spPr>
          <a:xfrm>
            <a:off x="457200" y="274638"/>
            <a:ext cx="8229600" cy="1143000"/>
          </a:xfrm>
          <a:prstGeom prst="rect">
            <a:avLst/>
          </a:prstGeom>
          <a:noFill/>
          <a:ln>
            <a:noFill/>
          </a:ln>
        </p:spPr>
        <p:txBody>
          <a:bodyPr anchor="ctr"/>
          <a:lstStyle/>
          <a:p>
            <a:pPr algn="ctr" fontAlgn="auto">
              <a:spcBef>
                <a:spcPts val="0"/>
              </a:spcBef>
              <a:spcAft>
                <a:spcPts val="0"/>
              </a:spcAft>
              <a:defRPr/>
            </a:pPr>
            <a:r>
              <a:rPr lang="en-US" sz="4400" spc="-1">
                <a:solidFill>
                  <a:srgbClr val="DFDEF6"/>
                </a:solidFill>
                <a:effectLst>
                  <a:outerShdw blurRad="38100" dist="38100" dir="2700000" algn="tl">
                    <a:srgbClr val="000000">
                      <a:alpha val="43137"/>
                    </a:srgbClr>
                  </a:outerShdw>
                </a:effectLst>
                <a:uFill>
                  <a:solidFill>
                    <a:srgbClr val="FFFFFF"/>
                  </a:solidFill>
                </a:uFill>
                <a:latin typeface="Arial"/>
                <a:cs typeface="+mn-cs"/>
              </a:rPr>
              <a:t>Questions</a:t>
            </a:r>
            <a:endParaRPr>
              <a:effectLst>
                <a:outerShdw blurRad="38100" dist="38100" dir="2700000" algn="tl">
                  <a:srgbClr val="000000">
                    <a:alpha val="43137"/>
                  </a:srgbClr>
                </a:outerShdw>
              </a:effectLst>
              <a:latin typeface="+mn-lt"/>
              <a:cs typeface="+mn-cs"/>
            </a:endParaRPr>
          </a:p>
        </p:txBody>
      </p:sp>
      <p:sp>
        <p:nvSpPr>
          <p:cNvPr id="6" name="TextBox 5"/>
          <p:cNvSpPr txBox="1"/>
          <p:nvPr/>
        </p:nvSpPr>
        <p:spPr>
          <a:xfrm>
            <a:off x="1371600" y="1524000"/>
            <a:ext cx="6400800" cy="1723549"/>
          </a:xfrm>
          <a:prstGeom prst="rect">
            <a:avLst/>
          </a:prstGeom>
          <a:noFill/>
        </p:spPr>
        <p:txBody>
          <a:bodyPr wrap="square" rtlCol="0">
            <a:spAutoFit/>
          </a:bodyPr>
          <a:lstStyle/>
          <a:p>
            <a:pPr marL="343080" indent="-342720" fontAlgn="auto">
              <a:spcBef>
                <a:spcPts val="0"/>
              </a:spcBef>
              <a:spcAft>
                <a:spcPts val="0"/>
              </a:spcAft>
              <a:buClr>
                <a:srgbClr val="9999FF"/>
              </a:buClr>
              <a:buSzPct val="80000"/>
              <a:buFont typeface="Wingdings" pitchFamily="2" charset="2"/>
              <a:buChar char="l"/>
              <a:defRPr/>
            </a:pPr>
            <a:r>
              <a:rPr lang="en-US" sz="2400" spc="-1" dirty="0" smtClean="0">
                <a:solidFill>
                  <a:srgbClr val="FFFFFF"/>
                </a:solidFill>
                <a:effectLst>
                  <a:outerShdw blurRad="38100" dist="38100" dir="2700000" algn="tl">
                    <a:srgbClr val="000000">
                      <a:alpha val="43137"/>
                    </a:srgbClr>
                  </a:outerShdw>
                </a:effectLst>
                <a:uFill>
                  <a:solidFill>
                    <a:srgbClr val="FFFFFF"/>
                  </a:solidFill>
                </a:uFill>
                <a:latin typeface="Verdana"/>
                <a:ea typeface="Verdana"/>
              </a:rPr>
              <a:t>What parallels do you see between the Waldenses and us today?</a:t>
            </a:r>
            <a:endParaRPr lang="en-US" sz="2400" dirty="0" smtClean="0">
              <a:effectLst>
                <a:outerShdw blurRad="38100" dist="38100" dir="2700000" algn="tl">
                  <a:srgbClr val="000000">
                    <a:alpha val="43137"/>
                  </a:srgbClr>
                </a:outerShdw>
              </a:effectLst>
            </a:endParaRPr>
          </a:p>
          <a:p>
            <a:pPr marL="343080" indent="-342720" fontAlgn="auto">
              <a:spcBef>
                <a:spcPts val="1200"/>
              </a:spcBef>
              <a:spcAft>
                <a:spcPts val="0"/>
              </a:spcAft>
              <a:buClr>
                <a:srgbClr val="9999FF"/>
              </a:buClr>
              <a:buSzPct val="80000"/>
              <a:buFont typeface="Wingdings" pitchFamily="2" charset="2"/>
              <a:buChar char="l"/>
              <a:defRPr/>
            </a:pPr>
            <a:r>
              <a:rPr lang="en-US" sz="2400" spc="-1" dirty="0" smtClean="0">
                <a:solidFill>
                  <a:srgbClr val="FFFFFF"/>
                </a:solidFill>
                <a:effectLst>
                  <a:outerShdw blurRad="38100" dist="38100" dir="2700000" algn="tl">
                    <a:srgbClr val="000000">
                      <a:alpha val="43137"/>
                    </a:srgbClr>
                  </a:outerShdw>
                </a:effectLst>
                <a:uFill>
                  <a:solidFill>
                    <a:srgbClr val="FFFFFF"/>
                  </a:solidFill>
                </a:uFill>
                <a:latin typeface="Verdana"/>
                <a:ea typeface="Verdana"/>
              </a:rPr>
              <a:t>Shall we work under-cover?</a:t>
            </a:r>
            <a:endParaRPr lang="en-US" sz="2400" dirty="0" smtClean="0">
              <a:effectLst>
                <a:outerShdw blurRad="38100" dist="38100" dir="2700000" algn="tl">
                  <a:srgbClr val="000000">
                    <a:alpha val="43137"/>
                  </a:srgbClr>
                </a:outerShdw>
              </a:effectLst>
            </a:endParaRPr>
          </a:p>
          <a:p>
            <a:endParaRPr lang="en-US" sz="2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 calcmode="lin" valueType="num">
                                      <p:cBhvr>
                                        <p:cTn id="7" dur="1000" fill="hold"/>
                                        <p:tgtEl>
                                          <p:spTgt spid="6">
                                            <p:txEl>
                                              <p:pRg st="0" end="0"/>
                                            </p:txEl>
                                          </p:spTgt>
                                        </p:tgtEl>
                                        <p:attrNameLst>
                                          <p:attrName>ppt_w</p:attrName>
                                        </p:attrNameLst>
                                      </p:cBhvr>
                                      <p:tavLst>
                                        <p:tav tm="0">
                                          <p:val>
                                            <p:strVal val="#ppt_w*0.70"/>
                                          </p:val>
                                        </p:tav>
                                        <p:tav tm="100000">
                                          <p:val>
                                            <p:strVal val="#ppt_w"/>
                                          </p:val>
                                        </p:tav>
                                      </p:tavLst>
                                    </p:anim>
                                    <p:anim calcmode="lin" valueType="num">
                                      <p:cBhvr>
                                        <p:cTn id="8" dur="1000" fill="hold"/>
                                        <p:tgtEl>
                                          <p:spTgt spid="6">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6">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5" presetClass="entr" presetSubtype="0" fill="hold" grpId="0" nodeType="clickEffect">
                                  <p:stCondLst>
                                    <p:cond delay="0"/>
                                  </p:stCondLst>
                                  <p:childTnLst>
                                    <p:set>
                                      <p:cBhvr>
                                        <p:cTn id="13" dur="1" fill="hold">
                                          <p:stCondLst>
                                            <p:cond delay="0"/>
                                          </p:stCondLst>
                                        </p:cTn>
                                        <p:tgtEl>
                                          <p:spTgt spid="6">
                                            <p:txEl>
                                              <p:pRg st="1" end="1"/>
                                            </p:txEl>
                                          </p:spTgt>
                                        </p:tgtEl>
                                        <p:attrNameLst>
                                          <p:attrName>style.visibility</p:attrName>
                                        </p:attrNameLst>
                                      </p:cBhvr>
                                      <p:to>
                                        <p:strVal val="visible"/>
                                      </p:to>
                                    </p:set>
                                    <p:anim calcmode="lin" valueType="num">
                                      <p:cBhvr>
                                        <p:cTn id="14" dur="1000" fill="hold"/>
                                        <p:tgtEl>
                                          <p:spTgt spid="6">
                                            <p:txEl>
                                              <p:pRg st="1" end="1"/>
                                            </p:txEl>
                                          </p:spTgt>
                                        </p:tgtEl>
                                        <p:attrNameLst>
                                          <p:attrName>ppt_w</p:attrName>
                                        </p:attrNameLst>
                                      </p:cBhvr>
                                      <p:tavLst>
                                        <p:tav tm="0">
                                          <p:val>
                                            <p:strVal val="#ppt_w*0.70"/>
                                          </p:val>
                                        </p:tav>
                                        <p:tav tm="100000">
                                          <p:val>
                                            <p:strVal val="#ppt_w"/>
                                          </p:val>
                                        </p:tav>
                                      </p:tavLst>
                                    </p:anim>
                                    <p:anim calcmode="lin" valueType="num">
                                      <p:cBhvr>
                                        <p:cTn id="15" dur="1000" fill="hold"/>
                                        <p:tgtEl>
                                          <p:spTgt spid="6">
                                            <p:txEl>
                                              <p:pRg st="1" end="1"/>
                                            </p:txEl>
                                          </p:spTgt>
                                        </p:tgtEl>
                                        <p:attrNameLst>
                                          <p:attrName>ppt_h</p:attrName>
                                        </p:attrNameLst>
                                      </p:cBhvr>
                                      <p:tavLst>
                                        <p:tav tm="0">
                                          <p:val>
                                            <p:strVal val="#ppt_h"/>
                                          </p:val>
                                        </p:tav>
                                        <p:tav tm="100000">
                                          <p:val>
                                            <p:strVal val="#ppt_h"/>
                                          </p:val>
                                        </p:tav>
                                      </p:tavLst>
                                    </p:anim>
                                    <p:animEffect transition="in" filter="fade">
                                      <p:cBhvr>
                                        <p:cTn id="16" dur="1000"/>
                                        <p:tgtEl>
                                          <p:spTgt spid="6">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uiExpand="1" build="p"/>
    </p:bldLst>
  </p:timing>
</p:sld>
</file>

<file path=ppt/slides/slide2.xml><?xml version="1.0" encoding="utf-8"?>
<p:sld xmlns:a="http://schemas.openxmlformats.org/drawingml/2006/main" xmlns:r="http://schemas.openxmlformats.org/officeDocument/2006/relationships" xmlns:p="http://schemas.openxmlformats.org/presentationml/2006/main">
  <p:cSld>
    <p:bg>
      <p:bgPr>
        <a:gradFill rotWithShape="0">
          <a:gsLst>
            <a:gs pos="0">
              <a:srgbClr val="666699"/>
            </a:gs>
            <a:gs pos="100000">
              <a:srgbClr val="2F2F46"/>
            </a:gs>
          </a:gsLst>
          <a:lin ang="2700000" scaled="1"/>
        </a:gradFill>
        <a:effectLst/>
      </p:bgPr>
    </p:bg>
    <p:spTree>
      <p:nvGrpSpPr>
        <p:cNvPr id="1" name=""/>
        <p:cNvGrpSpPr/>
        <p:nvPr/>
      </p:nvGrpSpPr>
      <p:grpSpPr>
        <a:xfrm>
          <a:off x="0" y="0"/>
          <a:ext cx="0" cy="0"/>
          <a:chOff x="0" y="0"/>
          <a:chExt cx="0" cy="0"/>
        </a:xfrm>
      </p:grpSpPr>
      <p:sp>
        <p:nvSpPr>
          <p:cNvPr id="5121" name="Rectangle 1"/>
          <p:cNvSpPr>
            <a:spLocks noGrp="1" noChangeArrowheads="1"/>
          </p:cNvSpPr>
          <p:nvPr>
            <p:ph type="title" idx="4294967295"/>
          </p:nvPr>
        </p:nvSpPr>
        <p:spPr>
          <a:xfrm>
            <a:off x="207963" y="274638"/>
            <a:ext cx="8686800" cy="1143000"/>
          </a:xfrm>
        </p:spPr>
        <p:txBody>
          <a:bodyPr/>
          <a:lstStyle/>
          <a:p>
            <a:pPr eaLnBrk="1" hangingPunct="1">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US" sz="3200" dirty="0" smtClean="0">
                <a:latin typeface="Verdana" pitchFamily="32" charset="0"/>
              </a:rPr>
              <a:t>Church History-Prophecy of 7 Churches</a:t>
            </a:r>
          </a:p>
        </p:txBody>
      </p:sp>
      <p:sp>
        <p:nvSpPr>
          <p:cNvPr id="3075" name="Line 2"/>
          <p:cNvSpPr>
            <a:spLocks noChangeShapeType="1"/>
          </p:cNvSpPr>
          <p:nvPr/>
        </p:nvSpPr>
        <p:spPr bwMode="auto">
          <a:xfrm>
            <a:off x="0" y="4364038"/>
            <a:ext cx="9144000" cy="1587"/>
          </a:xfrm>
          <a:prstGeom prst="line">
            <a:avLst/>
          </a:prstGeom>
          <a:noFill/>
          <a:ln w="57240" cap="sq">
            <a:solidFill>
              <a:srgbClr val="FFFFFF"/>
            </a:solidFill>
            <a:miter lim="800000"/>
            <a:headEnd/>
            <a:tailEnd/>
          </a:ln>
        </p:spPr>
        <p:txBody>
          <a:bodyPr/>
          <a:lstStyle/>
          <a:p>
            <a:endParaRPr lang="en-US"/>
          </a:p>
        </p:txBody>
      </p:sp>
      <p:sp>
        <p:nvSpPr>
          <p:cNvPr id="5123" name="Rectangle 3"/>
          <p:cNvSpPr>
            <a:spLocks noChangeArrowheads="1"/>
          </p:cNvSpPr>
          <p:nvPr/>
        </p:nvSpPr>
        <p:spPr bwMode="auto">
          <a:xfrm>
            <a:off x="179388" y="3103563"/>
            <a:ext cx="1152525" cy="431800"/>
          </a:xfrm>
          <a:prstGeom prst="rect">
            <a:avLst/>
          </a:prstGeom>
          <a:solidFill>
            <a:srgbClr val="6666FF"/>
          </a:solidFill>
          <a:ln w="9360" cap="sq">
            <a:solidFill>
              <a:srgbClr val="FFFFFF"/>
            </a:solidFill>
            <a:miter lim="800000"/>
            <a:headEnd/>
            <a:tailEnd/>
          </a:ln>
          <a:effectLst/>
        </p:spPr>
        <p:txBody>
          <a:bodyPr wrap="none" lIns="90000" tIns="46800" rIns="90000" bIns="46800" anchor="ctr"/>
          <a:lstStyle/>
          <a:p>
            <a:pPr algn="ct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US" sz="1400">
                <a:solidFill>
                  <a:srgbClr val="FFFFFF"/>
                </a:solidFill>
                <a:effectLst>
                  <a:outerShdw blurRad="38100" dist="38100" dir="2700000" algn="tl">
                    <a:srgbClr val="000000"/>
                  </a:outerShdw>
                </a:effectLst>
                <a:latin typeface="Verdana" pitchFamily="32" charset="0"/>
              </a:rPr>
              <a:t>Ephesus</a:t>
            </a:r>
          </a:p>
        </p:txBody>
      </p:sp>
      <p:sp>
        <p:nvSpPr>
          <p:cNvPr id="5124" name="Rectangle 4"/>
          <p:cNvSpPr>
            <a:spLocks noChangeArrowheads="1"/>
          </p:cNvSpPr>
          <p:nvPr/>
        </p:nvSpPr>
        <p:spPr bwMode="auto">
          <a:xfrm>
            <a:off x="1450975" y="3103563"/>
            <a:ext cx="1152525" cy="431800"/>
          </a:xfrm>
          <a:prstGeom prst="rect">
            <a:avLst/>
          </a:prstGeom>
          <a:solidFill>
            <a:srgbClr val="6666FF"/>
          </a:solidFill>
          <a:ln w="9360" cap="sq">
            <a:solidFill>
              <a:srgbClr val="FFFFFF"/>
            </a:solidFill>
            <a:miter lim="800000"/>
            <a:headEnd/>
            <a:tailEnd/>
          </a:ln>
          <a:effectLst/>
        </p:spPr>
        <p:txBody>
          <a:bodyPr wrap="none" lIns="90000" tIns="46800" rIns="90000" bIns="46800" anchor="ctr"/>
          <a:lstStyle/>
          <a:p>
            <a:pPr algn="ct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US" sz="1400">
                <a:solidFill>
                  <a:srgbClr val="FFFFFF"/>
                </a:solidFill>
                <a:effectLst>
                  <a:outerShdw blurRad="38100" dist="38100" dir="2700000" algn="tl">
                    <a:srgbClr val="000000"/>
                  </a:outerShdw>
                </a:effectLst>
                <a:latin typeface="Verdana" pitchFamily="32" charset="0"/>
              </a:rPr>
              <a:t>Smyrna</a:t>
            </a:r>
          </a:p>
        </p:txBody>
      </p:sp>
      <p:sp>
        <p:nvSpPr>
          <p:cNvPr id="5125" name="Rectangle 5"/>
          <p:cNvSpPr>
            <a:spLocks noChangeArrowheads="1"/>
          </p:cNvSpPr>
          <p:nvPr/>
        </p:nvSpPr>
        <p:spPr bwMode="auto">
          <a:xfrm>
            <a:off x="2722563" y="3103563"/>
            <a:ext cx="1152525" cy="431800"/>
          </a:xfrm>
          <a:prstGeom prst="rect">
            <a:avLst/>
          </a:prstGeom>
          <a:solidFill>
            <a:srgbClr val="6666FF"/>
          </a:solidFill>
          <a:ln w="9360" cap="sq">
            <a:solidFill>
              <a:srgbClr val="FFFFFF"/>
            </a:solidFill>
            <a:miter lim="800000"/>
            <a:headEnd/>
            <a:tailEnd/>
          </a:ln>
          <a:effectLst/>
        </p:spPr>
        <p:txBody>
          <a:bodyPr wrap="none" lIns="90000" tIns="46800" rIns="90000" bIns="46800" anchor="ctr"/>
          <a:lstStyle/>
          <a:p>
            <a:pPr algn="ct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US" sz="1400">
                <a:solidFill>
                  <a:srgbClr val="FFFFFF"/>
                </a:solidFill>
                <a:effectLst>
                  <a:outerShdw blurRad="38100" dist="38100" dir="2700000" algn="tl">
                    <a:srgbClr val="000000"/>
                  </a:outerShdw>
                </a:effectLst>
                <a:latin typeface="Verdana" pitchFamily="32" charset="0"/>
              </a:rPr>
              <a:t>Pergamos</a:t>
            </a:r>
          </a:p>
        </p:txBody>
      </p:sp>
      <p:sp>
        <p:nvSpPr>
          <p:cNvPr id="5126" name="Rectangle 6"/>
          <p:cNvSpPr>
            <a:spLocks noChangeArrowheads="1"/>
          </p:cNvSpPr>
          <p:nvPr/>
        </p:nvSpPr>
        <p:spPr bwMode="auto">
          <a:xfrm>
            <a:off x="5267325" y="3103563"/>
            <a:ext cx="1152525" cy="431800"/>
          </a:xfrm>
          <a:prstGeom prst="rect">
            <a:avLst/>
          </a:prstGeom>
          <a:solidFill>
            <a:srgbClr val="6666FF"/>
          </a:solidFill>
          <a:ln w="9360" cap="sq">
            <a:solidFill>
              <a:srgbClr val="FFFFFF"/>
            </a:solidFill>
            <a:miter lim="800000"/>
            <a:headEnd/>
            <a:tailEnd/>
          </a:ln>
          <a:effectLst/>
        </p:spPr>
        <p:txBody>
          <a:bodyPr wrap="none" lIns="90000" tIns="46800" rIns="90000" bIns="46800" anchor="ctr"/>
          <a:lstStyle/>
          <a:p>
            <a:pPr algn="ct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US" sz="1400">
                <a:solidFill>
                  <a:srgbClr val="FFFFFF"/>
                </a:solidFill>
                <a:effectLst>
                  <a:outerShdw blurRad="38100" dist="38100" dir="2700000" algn="tl">
                    <a:srgbClr val="000000"/>
                  </a:outerShdw>
                </a:effectLst>
                <a:latin typeface="Verdana" pitchFamily="32" charset="0"/>
              </a:rPr>
              <a:t>Sardis</a:t>
            </a:r>
          </a:p>
        </p:txBody>
      </p:sp>
      <p:sp>
        <p:nvSpPr>
          <p:cNvPr id="5127" name="Rectangle 7"/>
          <p:cNvSpPr>
            <a:spLocks noChangeArrowheads="1"/>
          </p:cNvSpPr>
          <p:nvPr/>
        </p:nvSpPr>
        <p:spPr bwMode="auto">
          <a:xfrm>
            <a:off x="6538913" y="3103563"/>
            <a:ext cx="1152525" cy="431800"/>
          </a:xfrm>
          <a:prstGeom prst="rect">
            <a:avLst/>
          </a:prstGeom>
          <a:solidFill>
            <a:srgbClr val="6666FF"/>
          </a:solidFill>
          <a:ln w="9360" cap="sq">
            <a:solidFill>
              <a:srgbClr val="FFFFFF"/>
            </a:solidFill>
            <a:miter lim="800000"/>
            <a:headEnd/>
            <a:tailEnd/>
          </a:ln>
          <a:effectLst/>
        </p:spPr>
        <p:txBody>
          <a:bodyPr wrap="none" lIns="90000" tIns="46800" rIns="90000" bIns="46800" anchor="ctr"/>
          <a:lstStyle/>
          <a:p>
            <a:pPr algn="ct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US" sz="1400">
                <a:solidFill>
                  <a:srgbClr val="FFFFFF"/>
                </a:solidFill>
                <a:effectLst>
                  <a:outerShdw blurRad="38100" dist="38100" dir="2700000" algn="tl">
                    <a:srgbClr val="000000"/>
                  </a:outerShdw>
                </a:effectLst>
                <a:latin typeface="Verdana" pitchFamily="32" charset="0"/>
              </a:rPr>
              <a:t>Philadelphia</a:t>
            </a:r>
          </a:p>
        </p:txBody>
      </p:sp>
      <p:sp>
        <p:nvSpPr>
          <p:cNvPr id="5128" name="Rectangle 8"/>
          <p:cNvSpPr>
            <a:spLocks noChangeArrowheads="1"/>
          </p:cNvSpPr>
          <p:nvPr/>
        </p:nvSpPr>
        <p:spPr bwMode="auto">
          <a:xfrm>
            <a:off x="7812088" y="3103563"/>
            <a:ext cx="1152525" cy="431800"/>
          </a:xfrm>
          <a:prstGeom prst="rect">
            <a:avLst/>
          </a:prstGeom>
          <a:solidFill>
            <a:srgbClr val="6666FF"/>
          </a:solidFill>
          <a:ln w="9360" cap="sq">
            <a:solidFill>
              <a:srgbClr val="FFFFFF"/>
            </a:solidFill>
            <a:miter lim="800000"/>
            <a:headEnd/>
            <a:tailEnd/>
          </a:ln>
          <a:effectLst/>
        </p:spPr>
        <p:txBody>
          <a:bodyPr wrap="none" lIns="90000" tIns="46800" rIns="90000" bIns="46800" anchor="ctr"/>
          <a:lstStyle/>
          <a:p>
            <a:pPr algn="ct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US" sz="1400">
                <a:solidFill>
                  <a:srgbClr val="FFFFFF"/>
                </a:solidFill>
                <a:effectLst>
                  <a:outerShdw blurRad="38100" dist="38100" dir="2700000" algn="tl">
                    <a:srgbClr val="000000"/>
                  </a:outerShdw>
                </a:effectLst>
                <a:latin typeface="Verdana" pitchFamily="32" charset="0"/>
              </a:rPr>
              <a:t>Laodicea</a:t>
            </a:r>
          </a:p>
        </p:txBody>
      </p:sp>
      <p:sp>
        <p:nvSpPr>
          <p:cNvPr id="5129" name="Rectangle 9"/>
          <p:cNvSpPr>
            <a:spLocks noChangeArrowheads="1"/>
          </p:cNvSpPr>
          <p:nvPr/>
        </p:nvSpPr>
        <p:spPr bwMode="auto">
          <a:xfrm>
            <a:off x="3995738" y="3103563"/>
            <a:ext cx="1152525" cy="431800"/>
          </a:xfrm>
          <a:prstGeom prst="rect">
            <a:avLst/>
          </a:prstGeom>
          <a:solidFill>
            <a:srgbClr val="6666FF"/>
          </a:solidFill>
          <a:ln w="9360" cap="sq">
            <a:solidFill>
              <a:srgbClr val="FFFFFF"/>
            </a:solidFill>
            <a:miter lim="800000"/>
            <a:headEnd/>
            <a:tailEnd/>
          </a:ln>
          <a:effectLst/>
        </p:spPr>
        <p:txBody>
          <a:bodyPr wrap="none" lIns="90000" tIns="46800" rIns="90000" bIns="46800" anchor="ctr"/>
          <a:lstStyle/>
          <a:p>
            <a:pPr algn="ct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US" sz="1400" dirty="0">
                <a:solidFill>
                  <a:srgbClr val="FFFFFF"/>
                </a:solidFill>
                <a:effectLst>
                  <a:outerShdw blurRad="38100" dist="38100" dir="2700000" algn="tl">
                    <a:srgbClr val="000000"/>
                  </a:outerShdw>
                </a:effectLst>
                <a:latin typeface="Verdana" pitchFamily="32" charset="0"/>
              </a:rPr>
              <a:t>Thyatira</a:t>
            </a:r>
          </a:p>
        </p:txBody>
      </p:sp>
      <p:sp>
        <p:nvSpPr>
          <p:cNvPr id="3083" name="Line 10"/>
          <p:cNvSpPr>
            <a:spLocks noChangeShapeType="1"/>
          </p:cNvSpPr>
          <p:nvPr/>
        </p:nvSpPr>
        <p:spPr bwMode="auto">
          <a:xfrm>
            <a:off x="755650" y="3716338"/>
            <a:ext cx="1588" cy="647700"/>
          </a:xfrm>
          <a:prstGeom prst="line">
            <a:avLst/>
          </a:prstGeom>
          <a:noFill/>
          <a:ln w="57240" cap="sq">
            <a:solidFill>
              <a:srgbClr val="FFFFFF"/>
            </a:solidFill>
            <a:miter lim="800000"/>
            <a:headEnd/>
            <a:tailEnd type="triangle" w="med" len="med"/>
          </a:ln>
        </p:spPr>
        <p:txBody>
          <a:bodyPr/>
          <a:lstStyle/>
          <a:p>
            <a:endParaRPr lang="en-US"/>
          </a:p>
        </p:txBody>
      </p:sp>
      <p:sp>
        <p:nvSpPr>
          <p:cNvPr id="3084" name="Text Box 11"/>
          <p:cNvSpPr txBox="1">
            <a:spLocks noChangeArrowheads="1"/>
          </p:cNvSpPr>
          <p:nvPr/>
        </p:nvSpPr>
        <p:spPr bwMode="auto">
          <a:xfrm>
            <a:off x="136525" y="4522788"/>
            <a:ext cx="1223963" cy="1309687"/>
          </a:xfrm>
          <a:prstGeom prst="rect">
            <a:avLst/>
          </a:prstGeom>
          <a:noFill/>
          <a:ln w="9525">
            <a:noFill/>
            <a:round/>
            <a:headEnd/>
            <a:tailEnd/>
          </a:ln>
        </p:spPr>
        <p:txBody>
          <a:bodyPr lIns="90000" tIns="46800" rIns="90000" bIns="46800">
            <a:spAutoFit/>
          </a:bodyPr>
          <a:lstStyle/>
          <a:p>
            <a:pPr algn="ctr">
              <a:lnSpc>
                <a:spcPct val="90000"/>
              </a:lnSpc>
              <a:spcBef>
                <a:spcPts val="35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400">
                <a:solidFill>
                  <a:srgbClr val="FFFFFF"/>
                </a:solidFill>
                <a:latin typeface="Verdana" pitchFamily="32" charset="0"/>
              </a:rPr>
              <a:t>Early Church that left the first love</a:t>
            </a:r>
          </a:p>
          <a:p>
            <a:pPr algn="ctr">
              <a:lnSpc>
                <a:spcPct val="90000"/>
              </a:lnSpc>
              <a:spcBef>
                <a:spcPts val="35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400">
                <a:solidFill>
                  <a:srgbClr val="FFFFFF"/>
                </a:solidFill>
                <a:latin typeface="Verdana" pitchFamily="32" charset="0"/>
              </a:rPr>
              <a:t>(see AA)</a:t>
            </a:r>
          </a:p>
        </p:txBody>
      </p:sp>
      <p:sp>
        <p:nvSpPr>
          <p:cNvPr id="3085" name="Text Box 12"/>
          <p:cNvSpPr txBox="1">
            <a:spLocks noChangeArrowheads="1"/>
          </p:cNvSpPr>
          <p:nvPr/>
        </p:nvSpPr>
        <p:spPr bwMode="auto">
          <a:xfrm>
            <a:off x="1042988" y="5372100"/>
            <a:ext cx="1873250" cy="735013"/>
          </a:xfrm>
          <a:prstGeom prst="rect">
            <a:avLst/>
          </a:prstGeom>
          <a:noFill/>
          <a:ln w="9525">
            <a:noFill/>
            <a:round/>
            <a:headEnd/>
            <a:tailEnd/>
          </a:ln>
        </p:spPr>
        <p:txBody>
          <a:bodyPr lIns="90000" tIns="46800" rIns="90000" bIns="46800">
            <a:spAutoFit/>
          </a:bodyPr>
          <a:lstStyle/>
          <a:p>
            <a:pPr algn="ctr">
              <a:lnSpc>
                <a:spcPct val="90000"/>
              </a:lnSpc>
              <a:spcBef>
                <a:spcPts val="35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400">
                <a:solidFill>
                  <a:srgbClr val="FFFFFF"/>
                </a:solidFill>
                <a:latin typeface="Verdana" pitchFamily="32" charset="0"/>
              </a:rPr>
              <a:t>The persecuted Church</a:t>
            </a:r>
          </a:p>
          <a:p>
            <a:pPr algn="ctr">
              <a:lnSpc>
                <a:spcPct val="90000"/>
              </a:lnSpc>
              <a:spcBef>
                <a:spcPts val="35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400">
                <a:solidFill>
                  <a:srgbClr val="FFFFFF"/>
                </a:solidFill>
                <a:latin typeface="Verdana" pitchFamily="32" charset="0"/>
              </a:rPr>
              <a:t>(see GC, ch. 2)</a:t>
            </a:r>
          </a:p>
        </p:txBody>
      </p:sp>
      <p:sp>
        <p:nvSpPr>
          <p:cNvPr id="3086" name="Text Box 13"/>
          <p:cNvSpPr txBox="1">
            <a:spLocks noChangeArrowheads="1"/>
          </p:cNvSpPr>
          <p:nvPr/>
        </p:nvSpPr>
        <p:spPr bwMode="auto">
          <a:xfrm>
            <a:off x="2217738" y="4535488"/>
            <a:ext cx="2173287" cy="735012"/>
          </a:xfrm>
          <a:prstGeom prst="rect">
            <a:avLst/>
          </a:prstGeom>
          <a:noFill/>
          <a:ln w="9525">
            <a:noFill/>
            <a:round/>
            <a:headEnd/>
            <a:tailEnd/>
          </a:ln>
        </p:spPr>
        <p:txBody>
          <a:bodyPr lIns="90000" tIns="46800" rIns="90000" bIns="46800">
            <a:spAutoFit/>
          </a:bodyPr>
          <a:lstStyle/>
          <a:p>
            <a:pPr algn="ctr">
              <a:lnSpc>
                <a:spcPct val="90000"/>
              </a:lnSpc>
              <a:spcBef>
                <a:spcPts val="35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400">
                <a:solidFill>
                  <a:srgbClr val="FFFFFF"/>
                </a:solidFill>
                <a:latin typeface="Verdana" pitchFamily="32" charset="0"/>
              </a:rPr>
              <a:t>An era of spiritual darkness</a:t>
            </a:r>
          </a:p>
          <a:p>
            <a:pPr algn="ctr">
              <a:lnSpc>
                <a:spcPct val="90000"/>
              </a:lnSpc>
              <a:spcBef>
                <a:spcPts val="35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400">
                <a:solidFill>
                  <a:srgbClr val="FFFFFF"/>
                </a:solidFill>
                <a:latin typeface="Verdana" pitchFamily="32" charset="0"/>
              </a:rPr>
              <a:t>(see GC, ch. 3,4)</a:t>
            </a:r>
          </a:p>
        </p:txBody>
      </p:sp>
      <p:sp>
        <p:nvSpPr>
          <p:cNvPr id="3087" name="Text Box 14"/>
          <p:cNvSpPr txBox="1">
            <a:spLocks noChangeArrowheads="1"/>
          </p:cNvSpPr>
          <p:nvPr/>
        </p:nvSpPr>
        <p:spPr bwMode="auto">
          <a:xfrm>
            <a:off x="3348038" y="5381625"/>
            <a:ext cx="2378075" cy="925513"/>
          </a:xfrm>
          <a:prstGeom prst="rect">
            <a:avLst/>
          </a:prstGeom>
          <a:noFill/>
          <a:ln w="9525">
            <a:noFill/>
            <a:round/>
            <a:headEnd/>
            <a:tailEnd/>
          </a:ln>
        </p:spPr>
        <p:txBody>
          <a:bodyPr lIns="90000" tIns="46800" rIns="90000" bIns="46800">
            <a:spAutoFit/>
          </a:bodyPr>
          <a:lstStyle/>
          <a:p>
            <a:pPr algn="ctr">
              <a:lnSpc>
                <a:spcPct val="90000"/>
              </a:lnSpc>
              <a:spcBef>
                <a:spcPts val="35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400">
                <a:solidFill>
                  <a:srgbClr val="FFFFFF"/>
                </a:solidFill>
                <a:latin typeface="Verdana" pitchFamily="32" charset="0"/>
              </a:rPr>
              <a:t>The morning star in the midst of spiritual darkness</a:t>
            </a:r>
          </a:p>
          <a:p>
            <a:pPr algn="ctr">
              <a:lnSpc>
                <a:spcPct val="90000"/>
              </a:lnSpc>
              <a:spcBef>
                <a:spcPts val="35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400">
                <a:solidFill>
                  <a:srgbClr val="FFFFFF"/>
                </a:solidFill>
                <a:latin typeface="Verdana" pitchFamily="32" charset="0"/>
              </a:rPr>
              <a:t>(see GC, ch. 5,6)</a:t>
            </a:r>
          </a:p>
        </p:txBody>
      </p:sp>
      <p:sp>
        <p:nvSpPr>
          <p:cNvPr id="3088" name="Text Box 15"/>
          <p:cNvSpPr txBox="1">
            <a:spLocks noChangeArrowheads="1"/>
          </p:cNvSpPr>
          <p:nvPr/>
        </p:nvSpPr>
        <p:spPr bwMode="auto">
          <a:xfrm>
            <a:off x="4716463" y="4530725"/>
            <a:ext cx="2303462" cy="735013"/>
          </a:xfrm>
          <a:prstGeom prst="rect">
            <a:avLst/>
          </a:prstGeom>
          <a:noFill/>
          <a:ln w="9525">
            <a:noFill/>
            <a:round/>
            <a:headEnd/>
            <a:tailEnd/>
          </a:ln>
        </p:spPr>
        <p:txBody>
          <a:bodyPr lIns="90000" tIns="46800" rIns="90000" bIns="46800">
            <a:spAutoFit/>
          </a:bodyPr>
          <a:lstStyle/>
          <a:p>
            <a:pPr algn="ctr">
              <a:lnSpc>
                <a:spcPct val="90000"/>
              </a:lnSpc>
              <a:spcBef>
                <a:spcPts val="35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400" dirty="0">
                <a:solidFill>
                  <a:srgbClr val="FFFFFF"/>
                </a:solidFill>
                <a:latin typeface="Verdana" pitchFamily="32" charset="0"/>
              </a:rPr>
              <a:t>The reformation that was not completed</a:t>
            </a:r>
          </a:p>
          <a:p>
            <a:pPr algn="ctr">
              <a:lnSpc>
                <a:spcPct val="90000"/>
              </a:lnSpc>
              <a:spcBef>
                <a:spcPts val="35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400" dirty="0">
                <a:solidFill>
                  <a:srgbClr val="FFFFFF"/>
                </a:solidFill>
                <a:latin typeface="Verdana" pitchFamily="32" charset="0"/>
              </a:rPr>
              <a:t>(see GC, </a:t>
            </a:r>
            <a:r>
              <a:rPr lang="en-US" sz="1400" dirty="0" err="1">
                <a:solidFill>
                  <a:srgbClr val="FFFFFF"/>
                </a:solidFill>
                <a:latin typeface="Verdana" pitchFamily="32" charset="0"/>
              </a:rPr>
              <a:t>ch</a:t>
            </a:r>
            <a:r>
              <a:rPr lang="en-US" sz="1400" dirty="0">
                <a:solidFill>
                  <a:srgbClr val="FFFFFF"/>
                </a:solidFill>
                <a:latin typeface="Verdana" pitchFamily="32" charset="0"/>
              </a:rPr>
              <a:t>. 7-16)</a:t>
            </a:r>
          </a:p>
        </p:txBody>
      </p:sp>
      <p:sp>
        <p:nvSpPr>
          <p:cNvPr id="3089" name="Text Box 16"/>
          <p:cNvSpPr txBox="1">
            <a:spLocks noChangeArrowheads="1"/>
          </p:cNvSpPr>
          <p:nvPr/>
        </p:nvSpPr>
        <p:spPr bwMode="auto">
          <a:xfrm>
            <a:off x="5875338" y="5386388"/>
            <a:ext cx="2520950" cy="542925"/>
          </a:xfrm>
          <a:prstGeom prst="rect">
            <a:avLst/>
          </a:prstGeom>
          <a:noFill/>
          <a:ln w="9525">
            <a:noFill/>
            <a:round/>
            <a:headEnd/>
            <a:tailEnd/>
          </a:ln>
        </p:spPr>
        <p:txBody>
          <a:bodyPr lIns="90000" tIns="46800" rIns="90000" bIns="46800">
            <a:spAutoFit/>
          </a:bodyPr>
          <a:lstStyle/>
          <a:p>
            <a:pPr algn="ctr">
              <a:lnSpc>
                <a:spcPct val="90000"/>
              </a:lnSpc>
              <a:spcBef>
                <a:spcPts val="35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400">
                <a:solidFill>
                  <a:srgbClr val="FFFFFF"/>
                </a:solidFill>
                <a:latin typeface="Verdana" pitchFamily="32" charset="0"/>
              </a:rPr>
              <a:t>The true Advent Church</a:t>
            </a:r>
          </a:p>
          <a:p>
            <a:pPr algn="ctr">
              <a:lnSpc>
                <a:spcPct val="90000"/>
              </a:lnSpc>
              <a:spcBef>
                <a:spcPts val="35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400">
                <a:solidFill>
                  <a:srgbClr val="FFFFFF"/>
                </a:solidFill>
                <a:latin typeface="Verdana" pitchFamily="32" charset="0"/>
              </a:rPr>
              <a:t>(see GC, ch. 17-41)</a:t>
            </a:r>
          </a:p>
        </p:txBody>
      </p:sp>
      <p:sp>
        <p:nvSpPr>
          <p:cNvPr id="3090" name="Text Box 17"/>
          <p:cNvSpPr txBox="1">
            <a:spLocks noChangeArrowheads="1"/>
          </p:cNvSpPr>
          <p:nvPr/>
        </p:nvSpPr>
        <p:spPr bwMode="auto">
          <a:xfrm>
            <a:off x="7632700" y="4522788"/>
            <a:ext cx="1512888" cy="881062"/>
          </a:xfrm>
          <a:prstGeom prst="rect">
            <a:avLst/>
          </a:prstGeom>
          <a:noFill/>
          <a:ln w="9525">
            <a:noFill/>
            <a:round/>
            <a:headEnd/>
            <a:tailEnd/>
          </a:ln>
        </p:spPr>
        <p:txBody>
          <a:bodyPr lIns="90000" tIns="46800" rIns="90000" bIns="46800">
            <a:spAutoFit/>
          </a:bodyPr>
          <a:lstStyle/>
          <a:p>
            <a:pPr algn="ctr">
              <a:lnSpc>
                <a:spcPct val="90000"/>
              </a:lnSpc>
              <a:spcBef>
                <a:spcPts val="35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400">
                <a:solidFill>
                  <a:srgbClr val="FFFFFF"/>
                </a:solidFill>
                <a:latin typeface="Verdana" pitchFamily="32" charset="0"/>
              </a:rPr>
              <a:t>The Church that delays Christ’s coming</a:t>
            </a:r>
          </a:p>
        </p:txBody>
      </p:sp>
      <p:sp>
        <p:nvSpPr>
          <p:cNvPr id="3091" name="Line 18"/>
          <p:cNvSpPr>
            <a:spLocks noChangeShapeType="1"/>
          </p:cNvSpPr>
          <p:nvPr/>
        </p:nvSpPr>
        <p:spPr bwMode="auto">
          <a:xfrm>
            <a:off x="2036763" y="3716338"/>
            <a:ext cx="1587" cy="647700"/>
          </a:xfrm>
          <a:prstGeom prst="line">
            <a:avLst/>
          </a:prstGeom>
          <a:noFill/>
          <a:ln w="57240" cap="sq">
            <a:solidFill>
              <a:srgbClr val="FFFFFF"/>
            </a:solidFill>
            <a:miter lim="800000"/>
            <a:headEnd/>
            <a:tailEnd type="triangle" w="med" len="med"/>
          </a:ln>
        </p:spPr>
        <p:txBody>
          <a:bodyPr/>
          <a:lstStyle/>
          <a:p>
            <a:endParaRPr lang="en-US"/>
          </a:p>
        </p:txBody>
      </p:sp>
      <p:sp>
        <p:nvSpPr>
          <p:cNvPr id="3092" name="Line 19"/>
          <p:cNvSpPr>
            <a:spLocks noChangeShapeType="1"/>
          </p:cNvSpPr>
          <p:nvPr/>
        </p:nvSpPr>
        <p:spPr bwMode="auto">
          <a:xfrm>
            <a:off x="3290888" y="3716338"/>
            <a:ext cx="1587" cy="647700"/>
          </a:xfrm>
          <a:prstGeom prst="line">
            <a:avLst/>
          </a:prstGeom>
          <a:noFill/>
          <a:ln w="57240" cap="sq">
            <a:solidFill>
              <a:srgbClr val="FFFFFF"/>
            </a:solidFill>
            <a:miter lim="800000"/>
            <a:headEnd/>
            <a:tailEnd type="triangle" w="med" len="med"/>
          </a:ln>
        </p:spPr>
        <p:txBody>
          <a:bodyPr/>
          <a:lstStyle/>
          <a:p>
            <a:endParaRPr lang="en-US"/>
          </a:p>
        </p:txBody>
      </p:sp>
      <p:sp>
        <p:nvSpPr>
          <p:cNvPr id="3093" name="Line 20"/>
          <p:cNvSpPr>
            <a:spLocks noChangeShapeType="1"/>
          </p:cNvSpPr>
          <p:nvPr/>
        </p:nvSpPr>
        <p:spPr bwMode="auto">
          <a:xfrm>
            <a:off x="4572000" y="3716338"/>
            <a:ext cx="1588" cy="647700"/>
          </a:xfrm>
          <a:prstGeom prst="line">
            <a:avLst/>
          </a:prstGeom>
          <a:noFill/>
          <a:ln w="57240" cap="sq">
            <a:solidFill>
              <a:srgbClr val="FFFFFF"/>
            </a:solidFill>
            <a:miter lim="800000"/>
            <a:headEnd/>
            <a:tailEnd type="triangle" w="med" len="med"/>
          </a:ln>
        </p:spPr>
        <p:txBody>
          <a:bodyPr/>
          <a:lstStyle/>
          <a:p>
            <a:endParaRPr lang="en-US"/>
          </a:p>
        </p:txBody>
      </p:sp>
      <p:sp>
        <p:nvSpPr>
          <p:cNvPr id="3094" name="Line 21"/>
          <p:cNvSpPr>
            <a:spLocks noChangeShapeType="1"/>
          </p:cNvSpPr>
          <p:nvPr/>
        </p:nvSpPr>
        <p:spPr bwMode="auto">
          <a:xfrm>
            <a:off x="5867400" y="3716338"/>
            <a:ext cx="1588" cy="647700"/>
          </a:xfrm>
          <a:prstGeom prst="line">
            <a:avLst/>
          </a:prstGeom>
          <a:noFill/>
          <a:ln w="57240" cap="sq">
            <a:solidFill>
              <a:srgbClr val="FFFFFF"/>
            </a:solidFill>
            <a:miter lim="800000"/>
            <a:headEnd/>
            <a:tailEnd type="triangle" w="med" len="med"/>
          </a:ln>
        </p:spPr>
        <p:txBody>
          <a:bodyPr/>
          <a:lstStyle/>
          <a:p>
            <a:endParaRPr lang="en-US"/>
          </a:p>
        </p:txBody>
      </p:sp>
      <p:sp>
        <p:nvSpPr>
          <p:cNvPr id="3095" name="Line 22"/>
          <p:cNvSpPr>
            <a:spLocks noChangeShapeType="1"/>
          </p:cNvSpPr>
          <p:nvPr/>
        </p:nvSpPr>
        <p:spPr bwMode="auto">
          <a:xfrm>
            <a:off x="7107238" y="3716338"/>
            <a:ext cx="1587" cy="647700"/>
          </a:xfrm>
          <a:prstGeom prst="line">
            <a:avLst/>
          </a:prstGeom>
          <a:noFill/>
          <a:ln w="57240" cap="sq">
            <a:solidFill>
              <a:srgbClr val="FFFFFF"/>
            </a:solidFill>
            <a:miter lim="800000"/>
            <a:headEnd/>
            <a:tailEnd type="triangle" w="med" len="med"/>
          </a:ln>
        </p:spPr>
        <p:txBody>
          <a:bodyPr/>
          <a:lstStyle/>
          <a:p>
            <a:endParaRPr lang="en-US"/>
          </a:p>
        </p:txBody>
      </p:sp>
      <p:sp>
        <p:nvSpPr>
          <p:cNvPr id="3096" name="Line 23"/>
          <p:cNvSpPr>
            <a:spLocks noChangeShapeType="1"/>
          </p:cNvSpPr>
          <p:nvPr/>
        </p:nvSpPr>
        <p:spPr bwMode="auto">
          <a:xfrm>
            <a:off x="8388350" y="3716338"/>
            <a:ext cx="1588" cy="647700"/>
          </a:xfrm>
          <a:prstGeom prst="line">
            <a:avLst/>
          </a:prstGeom>
          <a:noFill/>
          <a:ln w="57240" cap="sq">
            <a:solidFill>
              <a:srgbClr val="FFFFFF"/>
            </a:solidFill>
            <a:miter lim="800000"/>
            <a:headEnd/>
            <a:tailEnd type="triangle" w="med" len="med"/>
          </a:ln>
        </p:spPr>
        <p:txBody>
          <a:bodyPr/>
          <a:lstStyle/>
          <a:p>
            <a:endParaRPr lang="en-US"/>
          </a:p>
        </p:txBody>
      </p:sp>
      <p:sp>
        <p:nvSpPr>
          <p:cNvPr id="5144" name="AutoShape 24"/>
          <p:cNvSpPr>
            <a:spLocks noChangeArrowheads="1"/>
          </p:cNvSpPr>
          <p:nvPr/>
        </p:nvSpPr>
        <p:spPr bwMode="auto">
          <a:xfrm>
            <a:off x="2828925" y="2024063"/>
            <a:ext cx="936625" cy="863600"/>
          </a:xfrm>
          <a:prstGeom prst="downArrow">
            <a:avLst>
              <a:gd name="adj1" fmla="val 50000"/>
              <a:gd name="adj2" fmla="val 25000"/>
            </a:avLst>
          </a:prstGeom>
          <a:solidFill>
            <a:srgbClr val="FFFF00"/>
          </a:solidFill>
          <a:ln w="9360" cap="sq">
            <a:solidFill>
              <a:srgbClr val="FFFFFF"/>
            </a:solidFill>
            <a:miter lim="800000"/>
            <a:headEnd/>
            <a:tailEnd/>
          </a:ln>
        </p:spPr>
        <p:txBody>
          <a:bodyPr wrap="none" anchor="ctr"/>
          <a:lstStyle/>
          <a:p>
            <a:endParaRPr lang="en-US"/>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repeatCount="2000" fill="hold" grpId="0" nodeType="clickEffect">
                                  <p:stCondLst>
                                    <p:cond delay="0"/>
                                  </p:stCondLst>
                                  <p:childTnLst>
                                    <p:set>
                                      <p:cBhvr additive="repl">
                                        <p:cTn id="6" dur="1" fill="hold">
                                          <p:stCondLst>
                                            <p:cond delay="0"/>
                                          </p:stCondLst>
                                        </p:cTn>
                                        <p:tgtEl>
                                          <p:spTgt spid="5144"/>
                                        </p:tgtEl>
                                        <p:attrNameLst>
                                          <p:attrName>style.visibility</p:attrName>
                                        </p:attrNameLst>
                                      </p:cBhvr>
                                      <p:to>
                                        <p:strVal val="visible"/>
                                      </p:to>
                                    </p:set>
                                    <p:animEffect transition="in" filter="wipe(up)">
                                      <p:cBhvr additive="repl">
                                        <p:cTn id="7" dur="500"/>
                                        <p:tgtEl>
                                          <p:spTgt spid="514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44"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bg>
      <p:bgPr>
        <a:gradFill rotWithShape="0">
          <a:gsLst>
            <a:gs pos="0">
              <a:srgbClr val="666699"/>
            </a:gs>
            <a:gs pos="100000">
              <a:srgbClr val="2F2F46"/>
            </a:gs>
          </a:gsLst>
          <a:lin ang="2700000" scaled="1"/>
        </a:gradFill>
        <a:effectLst/>
      </p:bgPr>
    </p:bg>
    <p:spTree>
      <p:nvGrpSpPr>
        <p:cNvPr id="1" name=""/>
        <p:cNvGrpSpPr/>
        <p:nvPr/>
      </p:nvGrpSpPr>
      <p:grpSpPr>
        <a:xfrm>
          <a:off x="0" y="0"/>
          <a:ext cx="0" cy="0"/>
          <a:chOff x="0" y="0"/>
          <a:chExt cx="0" cy="0"/>
        </a:xfrm>
      </p:grpSpPr>
      <p:sp>
        <p:nvSpPr>
          <p:cNvPr id="14" name="TextShape 1"/>
          <p:cNvSpPr txBox="1"/>
          <p:nvPr/>
        </p:nvSpPr>
        <p:spPr>
          <a:xfrm>
            <a:off x="0" y="274638"/>
            <a:ext cx="9144000" cy="1143000"/>
          </a:xfrm>
          <a:prstGeom prst="rect">
            <a:avLst/>
          </a:prstGeom>
          <a:noFill/>
          <a:ln>
            <a:noFill/>
          </a:ln>
        </p:spPr>
        <p:txBody>
          <a:bodyPr anchor="ctr"/>
          <a:lstStyle/>
          <a:p>
            <a:pPr algn="ctr" fontAlgn="auto">
              <a:spcBef>
                <a:spcPts val="0"/>
              </a:spcBef>
              <a:spcAft>
                <a:spcPts val="0"/>
              </a:spcAft>
              <a:defRPr/>
            </a:pPr>
            <a:r>
              <a:rPr lang="en-US" sz="3600" spc="-1" dirty="0">
                <a:solidFill>
                  <a:srgbClr val="DFDEF6"/>
                </a:solidFill>
                <a:effectLst>
                  <a:outerShdw blurRad="38100" dist="38100" dir="2700000" algn="tl">
                    <a:srgbClr val="000000">
                      <a:alpha val="43137"/>
                    </a:srgbClr>
                  </a:outerShdw>
                </a:effectLst>
                <a:uFill>
                  <a:solidFill>
                    <a:srgbClr val="FFFFFF"/>
                  </a:solidFill>
                </a:uFill>
                <a:latin typeface="Verdana" pitchFamily="34" charset="0"/>
                <a:ea typeface="Verdana" pitchFamily="34" charset="0"/>
                <a:cs typeface="Verdana" pitchFamily="34" charset="0"/>
              </a:rPr>
              <a:t>The Coat of Arms of the Waldenses</a:t>
            </a:r>
            <a:endParaRPr dirty="0">
              <a:effectLst>
                <a:outerShdw blurRad="38100" dist="38100" dir="2700000" algn="tl">
                  <a:srgbClr val="000000">
                    <a:alpha val="43137"/>
                  </a:srgbClr>
                </a:outerShdw>
              </a:effectLst>
              <a:latin typeface="Verdana" pitchFamily="34" charset="0"/>
              <a:ea typeface="Verdana" pitchFamily="34" charset="0"/>
              <a:cs typeface="Verdana" pitchFamily="34" charset="0"/>
            </a:endParaRPr>
          </a:p>
        </p:txBody>
      </p:sp>
      <p:pic>
        <p:nvPicPr>
          <p:cNvPr id="6" name="Picture 5"/>
          <p:cNvPicPr>
            <a:picLocks noChangeAspect="1" noChangeArrowheads="1"/>
          </p:cNvPicPr>
          <p:nvPr/>
        </p:nvPicPr>
        <p:blipFill>
          <a:blip r:embed="rId3" cstate="print"/>
          <a:srcRect/>
          <a:stretch>
            <a:fillRect/>
          </a:stretch>
        </p:blipFill>
        <p:spPr bwMode="auto">
          <a:xfrm>
            <a:off x="457200" y="1631950"/>
            <a:ext cx="4608513" cy="4311650"/>
          </a:xfrm>
          <a:prstGeom prst="rect">
            <a:avLst/>
          </a:prstGeom>
          <a:noFill/>
          <a:ln w="9525">
            <a:noFill/>
            <a:miter lim="800000"/>
            <a:headEnd/>
            <a:tailEnd/>
          </a:ln>
        </p:spPr>
      </p:pic>
      <p:sp>
        <p:nvSpPr>
          <p:cNvPr id="7" name="TextBox 6"/>
          <p:cNvSpPr txBox="1"/>
          <p:nvPr/>
        </p:nvSpPr>
        <p:spPr>
          <a:xfrm>
            <a:off x="5257800" y="1600200"/>
            <a:ext cx="3505200" cy="4324261"/>
          </a:xfrm>
          <a:prstGeom prst="rect">
            <a:avLst/>
          </a:prstGeom>
          <a:noFill/>
        </p:spPr>
        <p:txBody>
          <a:bodyPr wrap="square" rtlCol="0">
            <a:spAutoFit/>
          </a:bodyPr>
          <a:lstStyle/>
          <a:p>
            <a:pPr fontAlgn="auto">
              <a:spcBef>
                <a:spcPts val="0"/>
              </a:spcBef>
              <a:spcAft>
                <a:spcPts val="0"/>
              </a:spcAft>
              <a:defRPr/>
            </a:pPr>
            <a:r>
              <a:rPr lang="en-US" spc="-1" dirty="0" smtClean="0">
                <a:solidFill>
                  <a:srgbClr val="FFFFFF"/>
                </a:solidFill>
                <a:effectLst>
                  <a:outerShdw blurRad="38100" dist="38100" dir="2700000" algn="tl">
                    <a:srgbClr val="000000">
                      <a:alpha val="43137"/>
                    </a:srgbClr>
                  </a:outerShdw>
                </a:effectLst>
                <a:uFill>
                  <a:solidFill>
                    <a:srgbClr val="FFFFFF"/>
                  </a:solidFill>
                </a:uFill>
                <a:latin typeface="Verdana"/>
                <a:ea typeface="Verdana"/>
              </a:rPr>
              <a:t>In the Waldensian Valleys the coat of arms with the words </a:t>
            </a:r>
            <a:r>
              <a:rPr lang="en-US" spc="-1" dirty="0" smtClean="0">
                <a:solidFill>
                  <a:srgbClr val="FFFF00"/>
                </a:solidFill>
                <a:effectLst>
                  <a:outerShdw blurRad="38100" dist="38100" dir="2700000" algn="tl">
                    <a:srgbClr val="000000">
                      <a:alpha val="43137"/>
                    </a:srgbClr>
                  </a:outerShdw>
                </a:effectLst>
                <a:uFill>
                  <a:solidFill>
                    <a:srgbClr val="FFFFFF"/>
                  </a:solidFill>
                </a:uFill>
                <a:latin typeface="Verdana"/>
                <a:ea typeface="Verdana"/>
              </a:rPr>
              <a:t>“</a:t>
            </a:r>
            <a:r>
              <a:rPr lang="en-US" spc="-1" dirty="0" err="1" smtClean="0">
                <a:solidFill>
                  <a:srgbClr val="FFFF00"/>
                </a:solidFill>
                <a:effectLst>
                  <a:outerShdw blurRad="38100" dist="38100" dir="2700000" algn="tl">
                    <a:srgbClr val="000000">
                      <a:alpha val="43137"/>
                    </a:srgbClr>
                  </a:outerShdw>
                </a:effectLst>
                <a:uFill>
                  <a:solidFill>
                    <a:srgbClr val="FFFFFF"/>
                  </a:solidFill>
                </a:uFill>
                <a:latin typeface="Verdana"/>
                <a:ea typeface="Verdana"/>
              </a:rPr>
              <a:t>lux</a:t>
            </a:r>
            <a:r>
              <a:rPr lang="en-US" spc="-1" dirty="0" smtClean="0">
                <a:solidFill>
                  <a:srgbClr val="FFFF00"/>
                </a:solidFill>
                <a:effectLst>
                  <a:outerShdw blurRad="38100" dist="38100" dir="2700000" algn="tl">
                    <a:srgbClr val="000000">
                      <a:alpha val="43137"/>
                    </a:srgbClr>
                  </a:outerShdw>
                </a:effectLst>
                <a:uFill>
                  <a:solidFill>
                    <a:srgbClr val="FFFFFF"/>
                  </a:solidFill>
                </a:uFill>
                <a:latin typeface="Verdana"/>
                <a:ea typeface="Verdana"/>
              </a:rPr>
              <a:t> </a:t>
            </a:r>
            <a:r>
              <a:rPr lang="en-US" spc="-1" dirty="0" err="1" smtClean="0">
                <a:solidFill>
                  <a:srgbClr val="FFFF00"/>
                </a:solidFill>
                <a:effectLst>
                  <a:outerShdw blurRad="38100" dist="38100" dir="2700000" algn="tl">
                    <a:srgbClr val="000000">
                      <a:alpha val="43137"/>
                    </a:srgbClr>
                  </a:outerShdw>
                </a:effectLst>
                <a:uFill>
                  <a:solidFill>
                    <a:srgbClr val="FFFFFF"/>
                  </a:solidFill>
                </a:uFill>
                <a:latin typeface="Verdana"/>
                <a:ea typeface="Verdana"/>
              </a:rPr>
              <a:t>lucet</a:t>
            </a:r>
            <a:r>
              <a:rPr lang="en-US" spc="-1" dirty="0" smtClean="0">
                <a:solidFill>
                  <a:srgbClr val="FFFF00"/>
                </a:solidFill>
                <a:effectLst>
                  <a:outerShdw blurRad="38100" dist="38100" dir="2700000" algn="tl">
                    <a:srgbClr val="000000">
                      <a:alpha val="43137"/>
                    </a:srgbClr>
                  </a:outerShdw>
                </a:effectLst>
                <a:uFill>
                  <a:solidFill>
                    <a:srgbClr val="FFFFFF"/>
                  </a:solidFill>
                </a:uFill>
                <a:latin typeface="Verdana"/>
                <a:ea typeface="Verdana"/>
              </a:rPr>
              <a:t> in </a:t>
            </a:r>
            <a:r>
              <a:rPr lang="en-US" spc="-1" dirty="0" err="1" smtClean="0">
                <a:solidFill>
                  <a:srgbClr val="FFFF00"/>
                </a:solidFill>
                <a:effectLst>
                  <a:outerShdw blurRad="38100" dist="38100" dir="2700000" algn="tl">
                    <a:srgbClr val="000000">
                      <a:alpha val="43137"/>
                    </a:srgbClr>
                  </a:outerShdw>
                </a:effectLst>
                <a:uFill>
                  <a:solidFill>
                    <a:srgbClr val="FFFFFF"/>
                  </a:solidFill>
                </a:uFill>
                <a:latin typeface="Verdana"/>
                <a:ea typeface="Verdana"/>
              </a:rPr>
              <a:t>tenebris</a:t>
            </a:r>
            <a:r>
              <a:rPr lang="en-US" spc="-1" dirty="0" smtClean="0">
                <a:solidFill>
                  <a:srgbClr val="FFFF00"/>
                </a:solidFill>
                <a:effectLst>
                  <a:outerShdw blurRad="38100" dist="38100" dir="2700000" algn="tl">
                    <a:srgbClr val="000000">
                      <a:alpha val="43137"/>
                    </a:srgbClr>
                  </a:outerShdw>
                </a:effectLst>
                <a:uFill>
                  <a:solidFill>
                    <a:srgbClr val="FFFFFF"/>
                  </a:solidFill>
                </a:uFill>
                <a:latin typeface="Verdana"/>
                <a:ea typeface="Verdana"/>
              </a:rPr>
              <a:t>”</a:t>
            </a:r>
            <a:r>
              <a:rPr lang="en-US" spc="-1" dirty="0" smtClean="0">
                <a:solidFill>
                  <a:srgbClr val="FFFFFF"/>
                </a:solidFill>
                <a:effectLst>
                  <a:outerShdw blurRad="38100" dist="38100" dir="2700000" algn="tl">
                    <a:srgbClr val="000000">
                      <a:alpha val="43137"/>
                    </a:srgbClr>
                  </a:outerShdw>
                </a:effectLst>
                <a:uFill>
                  <a:solidFill>
                    <a:srgbClr val="FFFFFF"/>
                  </a:solidFill>
                </a:uFill>
                <a:latin typeface="Verdana"/>
                <a:ea typeface="Verdana"/>
              </a:rPr>
              <a:t> (light shines in the darkness) is encountered at every turn. It was first seen in 1640.</a:t>
            </a:r>
            <a:endParaRPr lang="en-US" dirty="0" smtClean="0">
              <a:effectLst>
                <a:outerShdw blurRad="38100" dist="38100" dir="2700000" algn="tl">
                  <a:srgbClr val="000000">
                    <a:alpha val="43137"/>
                  </a:srgbClr>
                </a:outerShdw>
              </a:effectLst>
            </a:endParaRPr>
          </a:p>
          <a:p>
            <a:pPr fontAlgn="auto">
              <a:spcBef>
                <a:spcPts val="600"/>
              </a:spcBef>
              <a:spcAft>
                <a:spcPts val="0"/>
              </a:spcAft>
              <a:defRPr/>
            </a:pPr>
            <a:r>
              <a:rPr lang="en-US" spc="-1" dirty="0" smtClean="0">
                <a:solidFill>
                  <a:srgbClr val="FFFFFF"/>
                </a:solidFill>
                <a:effectLst>
                  <a:outerShdw blurRad="38100" dist="38100" dir="2700000" algn="tl">
                    <a:srgbClr val="000000">
                      <a:alpha val="43137"/>
                    </a:srgbClr>
                  </a:outerShdw>
                </a:effectLst>
                <a:uFill>
                  <a:solidFill>
                    <a:srgbClr val="FFFFFF"/>
                  </a:solidFill>
                </a:uFill>
                <a:latin typeface="Verdana"/>
                <a:ea typeface="Verdana"/>
              </a:rPr>
              <a:t>There is a candle and the seven stars from Revelations to refer to those congregations which have remained true to the Gospel since the time of the Apostles in spite of all persecutions</a:t>
            </a:r>
            <a:r>
              <a:rPr lang="en-US" spc="-1" dirty="0" smtClean="0">
                <a:solidFill>
                  <a:srgbClr val="FFFFFF"/>
                </a:solidFill>
                <a:effectLst>
                  <a:outerShdw blurRad="38100" dist="38100" dir="2700000" algn="tl">
                    <a:srgbClr val="000000">
                      <a:alpha val="43137"/>
                    </a:srgbClr>
                  </a:outerShdw>
                </a:effectLst>
                <a:uFill>
                  <a:solidFill>
                    <a:srgbClr val="FFFFFF"/>
                  </a:solidFill>
                </a:uFill>
                <a:latin typeface="Verdana"/>
                <a:ea typeface="Verdana"/>
              </a:rPr>
              <a:t>.</a:t>
            </a:r>
            <a:endParaRPr lang="en-US" dirty="0" smtClean="0">
              <a:effectLst>
                <a:outerShdw blurRad="38100" dist="38100" dir="2700000" algn="tl">
                  <a:srgbClr val="000000">
                    <a:alpha val="43137"/>
                  </a:srgbClr>
                </a:outerShdw>
              </a:effectLst>
            </a:endParaRP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p:cTn id="7" dur="1000" fill="hold"/>
                                        <p:tgtEl>
                                          <p:spTgt spid="7"/>
                                        </p:tgtEl>
                                        <p:attrNameLst>
                                          <p:attrName>ppt_w</p:attrName>
                                        </p:attrNameLst>
                                      </p:cBhvr>
                                      <p:tavLst>
                                        <p:tav tm="0">
                                          <p:val>
                                            <p:strVal val="#ppt_w*0.70"/>
                                          </p:val>
                                        </p:tav>
                                        <p:tav tm="100000">
                                          <p:val>
                                            <p:strVal val="#ppt_w"/>
                                          </p:val>
                                        </p:tav>
                                      </p:tavLst>
                                    </p:anim>
                                    <p:anim calcmode="lin" valueType="num">
                                      <p:cBhvr>
                                        <p:cTn id="8" dur="1000" fill="hold"/>
                                        <p:tgtEl>
                                          <p:spTgt spid="7"/>
                                        </p:tgtEl>
                                        <p:attrNameLst>
                                          <p:attrName>ppt_h</p:attrName>
                                        </p:attrNameLst>
                                      </p:cBhvr>
                                      <p:tavLst>
                                        <p:tav tm="0">
                                          <p:val>
                                            <p:strVal val="#ppt_h"/>
                                          </p:val>
                                        </p:tav>
                                        <p:tav tm="100000">
                                          <p:val>
                                            <p:strVal val="#ppt_h"/>
                                          </p:val>
                                        </p:tav>
                                      </p:tavLst>
                                    </p:anim>
                                    <p:animEffect transition="in" filter="fade">
                                      <p:cBhvr>
                                        <p:cTn id="9" dur="1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4.xml><?xml version="1.0" encoding="utf-8"?>
<p:sld xmlns:a="http://schemas.openxmlformats.org/drawingml/2006/main" xmlns:r="http://schemas.openxmlformats.org/officeDocument/2006/relationships" xmlns:p="http://schemas.openxmlformats.org/presentationml/2006/main">
  <p:cSld>
    <p:bg>
      <p:bgPr>
        <a:gradFill rotWithShape="0">
          <a:gsLst>
            <a:gs pos="0">
              <a:srgbClr val="666699"/>
            </a:gs>
            <a:gs pos="100000">
              <a:srgbClr val="2F2F46"/>
            </a:gs>
          </a:gsLst>
          <a:lin ang="2700000" scaled="1"/>
        </a:gradFill>
        <a:effectLst/>
      </p:bgPr>
    </p:bg>
    <p:spTree>
      <p:nvGrpSpPr>
        <p:cNvPr id="1" name=""/>
        <p:cNvGrpSpPr/>
        <p:nvPr/>
      </p:nvGrpSpPr>
      <p:grpSpPr>
        <a:xfrm>
          <a:off x="0" y="0"/>
          <a:ext cx="0" cy="0"/>
          <a:chOff x="0" y="0"/>
          <a:chExt cx="0" cy="0"/>
        </a:xfrm>
      </p:grpSpPr>
      <p:sp>
        <p:nvSpPr>
          <p:cNvPr id="11" name="TextShape 1"/>
          <p:cNvSpPr txBox="1"/>
          <p:nvPr/>
        </p:nvSpPr>
        <p:spPr>
          <a:xfrm>
            <a:off x="457200" y="274638"/>
            <a:ext cx="8229600" cy="1143000"/>
          </a:xfrm>
          <a:prstGeom prst="rect">
            <a:avLst/>
          </a:prstGeom>
          <a:noFill/>
          <a:ln>
            <a:noFill/>
          </a:ln>
        </p:spPr>
        <p:txBody>
          <a:bodyPr anchor="ctr"/>
          <a:lstStyle/>
          <a:p>
            <a:pPr algn="ctr" fontAlgn="auto">
              <a:spcBef>
                <a:spcPts val="0"/>
              </a:spcBef>
              <a:spcAft>
                <a:spcPts val="0"/>
              </a:spcAft>
              <a:defRPr/>
            </a:pPr>
            <a:r>
              <a:rPr lang="en-US" sz="3600" spc="-1" dirty="0">
                <a:solidFill>
                  <a:srgbClr val="DFDEF6"/>
                </a:solidFill>
                <a:effectLst>
                  <a:outerShdw blurRad="38100" dist="38100" dir="2700000" algn="tl">
                    <a:srgbClr val="000000">
                      <a:alpha val="43137"/>
                    </a:srgbClr>
                  </a:outerShdw>
                </a:effectLst>
                <a:uFill>
                  <a:solidFill>
                    <a:srgbClr val="FFFFFF"/>
                  </a:solidFill>
                </a:uFill>
                <a:latin typeface="Verdana" pitchFamily="34" charset="0"/>
                <a:ea typeface="Verdana" pitchFamily="34" charset="0"/>
                <a:cs typeface="Verdana" pitchFamily="34" charset="0"/>
              </a:rPr>
              <a:t>In Every Age Witnesses for God</a:t>
            </a:r>
            <a:endParaRPr dirty="0">
              <a:effectLst>
                <a:outerShdw blurRad="38100" dist="38100" dir="2700000" algn="tl">
                  <a:srgbClr val="000000">
                    <a:alpha val="43137"/>
                  </a:srgbClr>
                </a:outerShdw>
              </a:effectLst>
              <a:latin typeface="Verdana" pitchFamily="34" charset="0"/>
              <a:ea typeface="Verdana" pitchFamily="34" charset="0"/>
              <a:cs typeface="Verdana" pitchFamily="34" charset="0"/>
            </a:endParaRPr>
          </a:p>
        </p:txBody>
      </p:sp>
      <p:sp>
        <p:nvSpPr>
          <p:cNvPr id="12" name="TextShape 2"/>
          <p:cNvSpPr txBox="1"/>
          <p:nvPr/>
        </p:nvSpPr>
        <p:spPr>
          <a:xfrm>
            <a:off x="838200" y="1447800"/>
            <a:ext cx="7772400" cy="4852988"/>
          </a:xfrm>
          <a:prstGeom prst="rect">
            <a:avLst/>
          </a:prstGeom>
          <a:noFill/>
          <a:ln w="9360">
            <a:noFill/>
          </a:ln>
        </p:spPr>
        <p:txBody>
          <a:bodyPr/>
          <a:lstStyle/>
          <a:p>
            <a:pPr marL="343080" indent="-342720" fontAlgn="auto">
              <a:spcBef>
                <a:spcPts val="0"/>
              </a:spcBef>
              <a:spcAft>
                <a:spcPts val="0"/>
              </a:spcAft>
              <a:buClr>
                <a:srgbClr val="9999FF"/>
              </a:buClr>
              <a:buSzPct val="80000"/>
              <a:buFont typeface="Wingdings" pitchFamily="2" charset="2"/>
              <a:buChar char=""/>
              <a:defRPr/>
            </a:pPr>
            <a:r>
              <a:rPr lang="en-US" sz="2000" spc="-1" dirty="0">
                <a:solidFill>
                  <a:srgbClr val="FFFFFF"/>
                </a:solidFill>
                <a:effectLst>
                  <a:outerShdw blurRad="38100" dist="38100" dir="2700000" algn="tl">
                    <a:srgbClr val="000000">
                      <a:alpha val="43137"/>
                    </a:srgbClr>
                  </a:outerShdw>
                </a:effectLst>
                <a:uFill>
                  <a:solidFill>
                    <a:srgbClr val="FFFFFF"/>
                  </a:solidFill>
                </a:uFill>
                <a:latin typeface="Verdana"/>
                <a:ea typeface="Verdana"/>
                <a:cs typeface="+mn-cs"/>
              </a:rPr>
              <a:t>Their main doctrines</a:t>
            </a:r>
            <a:endParaRPr dirty="0">
              <a:effectLst>
                <a:outerShdw blurRad="38100" dist="38100" dir="2700000" algn="tl">
                  <a:srgbClr val="000000">
                    <a:alpha val="43137"/>
                  </a:srgbClr>
                </a:outerShdw>
              </a:effectLst>
              <a:latin typeface="+mn-lt"/>
              <a:cs typeface="+mn-cs"/>
            </a:endParaRPr>
          </a:p>
          <a:p>
            <a:pPr marL="743040" lvl="1" indent="-285480" fontAlgn="auto">
              <a:spcBef>
                <a:spcPts val="0"/>
              </a:spcBef>
              <a:spcAft>
                <a:spcPts val="0"/>
              </a:spcAft>
              <a:buClr>
                <a:srgbClr val="CCCCFF"/>
              </a:buClr>
              <a:buSzPct val="50000"/>
              <a:buFont typeface="Wingdings" charset="2"/>
              <a:buChar char=""/>
              <a:defRPr/>
            </a:pPr>
            <a:r>
              <a:rPr lang="en-US" spc="-1" dirty="0">
                <a:solidFill>
                  <a:srgbClr val="FFFFFF"/>
                </a:solidFill>
                <a:effectLst>
                  <a:outerShdw blurRad="38100" dist="38100" dir="2700000" algn="tl">
                    <a:srgbClr val="000000">
                      <a:alpha val="43137"/>
                    </a:srgbClr>
                  </a:outerShdw>
                </a:effectLst>
                <a:uFill>
                  <a:solidFill>
                    <a:srgbClr val="FFFFFF"/>
                  </a:solidFill>
                </a:uFill>
                <a:latin typeface="Verdana"/>
                <a:ea typeface="Verdana"/>
                <a:cs typeface="+mn-cs"/>
              </a:rPr>
              <a:t>Christ as the only Mediator</a:t>
            </a:r>
            <a:endParaRPr dirty="0">
              <a:effectLst>
                <a:outerShdw blurRad="38100" dist="38100" dir="2700000" algn="tl">
                  <a:srgbClr val="000000">
                    <a:alpha val="43137"/>
                  </a:srgbClr>
                </a:outerShdw>
              </a:effectLst>
              <a:latin typeface="+mn-lt"/>
              <a:cs typeface="+mn-cs"/>
            </a:endParaRPr>
          </a:p>
          <a:p>
            <a:pPr marL="743040" lvl="1" indent="-285480" fontAlgn="auto">
              <a:spcBef>
                <a:spcPts val="0"/>
              </a:spcBef>
              <a:spcAft>
                <a:spcPts val="0"/>
              </a:spcAft>
              <a:buClr>
                <a:srgbClr val="CCCCFF"/>
              </a:buClr>
              <a:buSzPct val="50000"/>
              <a:buFont typeface="Wingdings" charset="2"/>
              <a:buChar char=""/>
              <a:defRPr/>
            </a:pPr>
            <a:r>
              <a:rPr lang="en-US" spc="-1" dirty="0">
                <a:solidFill>
                  <a:srgbClr val="FFFFFF"/>
                </a:solidFill>
                <a:effectLst>
                  <a:outerShdw blurRad="38100" dist="38100" dir="2700000" algn="tl">
                    <a:srgbClr val="000000">
                      <a:alpha val="43137"/>
                    </a:srgbClr>
                  </a:outerShdw>
                </a:effectLst>
                <a:uFill>
                  <a:solidFill>
                    <a:srgbClr val="FFFFFF"/>
                  </a:solidFill>
                </a:uFill>
                <a:latin typeface="Verdana"/>
                <a:ea typeface="Verdana"/>
                <a:cs typeface="+mn-cs"/>
              </a:rPr>
              <a:t>The Bible the only rule of faith</a:t>
            </a:r>
            <a:endParaRPr dirty="0">
              <a:effectLst>
                <a:outerShdw blurRad="38100" dist="38100" dir="2700000" algn="tl">
                  <a:srgbClr val="000000">
                    <a:alpha val="43137"/>
                  </a:srgbClr>
                </a:outerShdw>
              </a:effectLst>
              <a:latin typeface="+mn-lt"/>
              <a:cs typeface="+mn-cs"/>
            </a:endParaRPr>
          </a:p>
          <a:p>
            <a:pPr marL="743040" lvl="1" indent="-285480" fontAlgn="auto">
              <a:spcBef>
                <a:spcPts val="0"/>
              </a:spcBef>
              <a:spcAft>
                <a:spcPts val="0"/>
              </a:spcAft>
              <a:buClr>
                <a:srgbClr val="CCCCFF"/>
              </a:buClr>
              <a:buSzPct val="50000"/>
              <a:buFont typeface="Wingdings" charset="2"/>
              <a:buChar char=""/>
              <a:defRPr/>
            </a:pPr>
            <a:r>
              <a:rPr lang="en-US" spc="-1" dirty="0">
                <a:solidFill>
                  <a:srgbClr val="FFFFFF"/>
                </a:solidFill>
                <a:effectLst>
                  <a:outerShdw blurRad="38100" dist="38100" dir="2700000" algn="tl">
                    <a:srgbClr val="000000">
                      <a:alpha val="43137"/>
                    </a:srgbClr>
                  </a:outerShdw>
                </a:effectLst>
                <a:uFill>
                  <a:solidFill>
                    <a:srgbClr val="FFFFFF"/>
                  </a:solidFill>
                </a:uFill>
                <a:latin typeface="Verdana"/>
                <a:ea typeface="Verdana"/>
                <a:cs typeface="+mn-cs"/>
              </a:rPr>
              <a:t>Keeping of the Sabbath</a:t>
            </a:r>
            <a:endParaRPr dirty="0">
              <a:effectLst>
                <a:outerShdw blurRad="38100" dist="38100" dir="2700000" algn="tl">
                  <a:srgbClr val="000000">
                    <a:alpha val="43137"/>
                  </a:srgbClr>
                </a:outerShdw>
              </a:effectLst>
              <a:latin typeface="+mn-lt"/>
              <a:cs typeface="+mn-cs"/>
            </a:endParaRPr>
          </a:p>
          <a:p>
            <a:pPr marL="343080" indent="-342720" fontAlgn="auto">
              <a:spcBef>
                <a:spcPts val="0"/>
              </a:spcBef>
              <a:spcAft>
                <a:spcPts val="0"/>
              </a:spcAft>
              <a:buClr>
                <a:srgbClr val="9999FF"/>
              </a:buClr>
              <a:buSzPct val="80000"/>
              <a:buFont typeface="Wingdings" pitchFamily="2" charset="2"/>
              <a:buChar char="l"/>
              <a:defRPr/>
            </a:pPr>
            <a:r>
              <a:rPr lang="en-US" sz="2000" spc="-1" dirty="0">
                <a:solidFill>
                  <a:srgbClr val="FFFFFF"/>
                </a:solidFill>
                <a:effectLst>
                  <a:outerShdw blurRad="38100" dist="38100" dir="2700000" algn="tl">
                    <a:srgbClr val="000000">
                      <a:alpha val="43137"/>
                    </a:srgbClr>
                  </a:outerShdw>
                </a:effectLst>
                <a:uFill>
                  <a:solidFill>
                    <a:srgbClr val="FFFFFF"/>
                  </a:solidFill>
                </a:uFill>
                <a:latin typeface="Verdana"/>
                <a:ea typeface="Verdana"/>
                <a:cs typeface="+mn-cs"/>
              </a:rPr>
              <a:t>On the British Islands (The Celtic Church)</a:t>
            </a:r>
            <a:endParaRPr dirty="0">
              <a:effectLst>
                <a:outerShdw blurRad="38100" dist="38100" dir="2700000" algn="tl">
                  <a:srgbClr val="000000">
                    <a:alpha val="43137"/>
                  </a:srgbClr>
                </a:outerShdw>
              </a:effectLst>
              <a:latin typeface="+mn-lt"/>
              <a:cs typeface="+mn-cs"/>
            </a:endParaRPr>
          </a:p>
          <a:p>
            <a:pPr marL="743040" lvl="1" indent="-285480" fontAlgn="auto">
              <a:spcBef>
                <a:spcPts val="0"/>
              </a:spcBef>
              <a:spcAft>
                <a:spcPts val="0"/>
              </a:spcAft>
              <a:buClr>
                <a:srgbClr val="CCCCFF"/>
              </a:buClr>
              <a:buSzPct val="50000"/>
              <a:buFont typeface="Wingdings" charset="2"/>
              <a:buChar char=""/>
              <a:defRPr/>
            </a:pPr>
            <a:r>
              <a:rPr lang="en-US" spc="-1" dirty="0">
                <a:solidFill>
                  <a:srgbClr val="FFFFFF"/>
                </a:solidFill>
                <a:effectLst>
                  <a:outerShdw blurRad="38100" dist="38100" dir="2700000" algn="tl">
                    <a:srgbClr val="000000">
                      <a:alpha val="43137"/>
                    </a:srgbClr>
                  </a:outerShdw>
                </a:effectLst>
                <a:uFill>
                  <a:solidFill>
                    <a:srgbClr val="FFFFFF"/>
                  </a:solidFill>
                </a:uFill>
                <a:latin typeface="Verdana"/>
                <a:ea typeface="Verdana"/>
                <a:cs typeface="+mn-cs"/>
              </a:rPr>
              <a:t>Very soon it came to Britain (“They of Rome”)</a:t>
            </a:r>
            <a:endParaRPr dirty="0">
              <a:effectLst>
                <a:outerShdw blurRad="38100" dist="38100" dir="2700000" algn="tl">
                  <a:srgbClr val="000000">
                    <a:alpha val="43137"/>
                  </a:srgbClr>
                </a:outerShdw>
              </a:effectLst>
              <a:latin typeface="+mn-lt"/>
              <a:cs typeface="+mn-cs"/>
            </a:endParaRPr>
          </a:p>
          <a:p>
            <a:pPr marL="743040" lvl="1" indent="-285480" fontAlgn="auto">
              <a:spcBef>
                <a:spcPts val="0"/>
              </a:spcBef>
              <a:spcAft>
                <a:spcPts val="0"/>
              </a:spcAft>
              <a:buClr>
                <a:srgbClr val="CCCCFF"/>
              </a:buClr>
              <a:buSzPct val="50000"/>
              <a:buFont typeface="Wingdings" charset="2"/>
              <a:buChar char=""/>
              <a:defRPr/>
            </a:pPr>
            <a:r>
              <a:rPr lang="en-US" spc="-1" dirty="0">
                <a:solidFill>
                  <a:srgbClr val="FFFFFF"/>
                </a:solidFill>
                <a:effectLst>
                  <a:outerShdw blurRad="38100" dist="38100" dir="2700000" algn="tl">
                    <a:srgbClr val="000000">
                      <a:alpha val="43137"/>
                    </a:srgbClr>
                  </a:outerShdw>
                </a:effectLst>
                <a:uFill>
                  <a:solidFill>
                    <a:srgbClr val="FFFFFF"/>
                  </a:solidFill>
                </a:uFill>
                <a:latin typeface="Verdana"/>
                <a:ea typeface="Verdana"/>
                <a:cs typeface="+mn-cs"/>
              </a:rPr>
              <a:t>Persecution spread it to Wales, Scotland and Ireland</a:t>
            </a:r>
            <a:endParaRPr dirty="0">
              <a:effectLst>
                <a:outerShdw blurRad="38100" dist="38100" dir="2700000" algn="tl">
                  <a:srgbClr val="000000">
                    <a:alpha val="43137"/>
                  </a:srgbClr>
                </a:outerShdw>
              </a:effectLst>
              <a:latin typeface="+mn-lt"/>
              <a:cs typeface="+mn-cs"/>
            </a:endParaRPr>
          </a:p>
          <a:p>
            <a:pPr marL="743040" lvl="1" indent="-285480" fontAlgn="auto">
              <a:spcBef>
                <a:spcPts val="0"/>
              </a:spcBef>
              <a:spcAft>
                <a:spcPts val="0"/>
              </a:spcAft>
              <a:buClr>
                <a:srgbClr val="CCCCFF"/>
              </a:buClr>
              <a:buSzPct val="50000"/>
              <a:buFont typeface="Wingdings" charset="2"/>
              <a:buChar char=""/>
              <a:defRPr/>
            </a:pPr>
            <a:r>
              <a:rPr lang="en-US" spc="-1" dirty="0" err="1">
                <a:solidFill>
                  <a:srgbClr val="FFFFFF"/>
                </a:solidFill>
                <a:effectLst>
                  <a:outerShdw blurRad="38100" dist="38100" dir="2700000" algn="tl">
                    <a:srgbClr val="000000">
                      <a:alpha val="43137"/>
                    </a:srgbClr>
                  </a:outerShdw>
                </a:effectLst>
                <a:uFill>
                  <a:solidFill>
                    <a:srgbClr val="FFFFFF"/>
                  </a:solidFill>
                </a:uFill>
                <a:latin typeface="Verdana"/>
                <a:ea typeface="Verdana"/>
                <a:cs typeface="+mn-cs"/>
              </a:rPr>
              <a:t>Colomba</a:t>
            </a:r>
            <a:r>
              <a:rPr lang="en-US" spc="-1" dirty="0">
                <a:solidFill>
                  <a:srgbClr val="FFFFFF"/>
                </a:solidFill>
                <a:effectLst>
                  <a:outerShdw blurRad="38100" dist="38100" dir="2700000" algn="tl">
                    <a:srgbClr val="000000">
                      <a:alpha val="43137"/>
                    </a:srgbClr>
                  </a:outerShdw>
                </a:effectLst>
                <a:uFill>
                  <a:solidFill>
                    <a:srgbClr val="FFFFFF"/>
                  </a:solidFill>
                </a:uFill>
                <a:latin typeface="Verdana"/>
                <a:ea typeface="Verdana"/>
                <a:cs typeface="+mn-cs"/>
              </a:rPr>
              <a:t> (Iona 550)</a:t>
            </a:r>
            <a:endParaRPr dirty="0">
              <a:effectLst>
                <a:outerShdw blurRad="38100" dist="38100" dir="2700000" algn="tl">
                  <a:srgbClr val="000000">
                    <a:alpha val="43137"/>
                  </a:srgbClr>
                </a:outerShdw>
              </a:effectLst>
              <a:latin typeface="+mn-lt"/>
              <a:cs typeface="+mn-cs"/>
            </a:endParaRPr>
          </a:p>
          <a:p>
            <a:pPr marL="743040" lvl="1" indent="-285480" fontAlgn="auto">
              <a:spcBef>
                <a:spcPts val="0"/>
              </a:spcBef>
              <a:spcAft>
                <a:spcPts val="0"/>
              </a:spcAft>
              <a:buClr>
                <a:srgbClr val="CCCCFF"/>
              </a:buClr>
              <a:buSzPct val="50000"/>
              <a:buFont typeface="Wingdings" charset="2"/>
              <a:buChar char=""/>
              <a:defRPr/>
            </a:pPr>
            <a:r>
              <a:rPr lang="en-US" spc="-1" dirty="0">
                <a:solidFill>
                  <a:srgbClr val="FFFFFF"/>
                </a:solidFill>
                <a:effectLst>
                  <a:outerShdw blurRad="38100" dist="38100" dir="2700000" algn="tl">
                    <a:srgbClr val="000000">
                      <a:alpha val="43137"/>
                    </a:srgbClr>
                  </a:outerShdw>
                </a:effectLst>
                <a:uFill>
                  <a:solidFill>
                    <a:srgbClr val="FFFFFF"/>
                  </a:solidFill>
                </a:uFill>
                <a:latin typeface="Verdana"/>
                <a:ea typeface="Verdana"/>
                <a:cs typeface="+mn-cs"/>
              </a:rPr>
              <a:t>Missionaries all over Europe (Root for Waldenses?)</a:t>
            </a:r>
            <a:endParaRPr dirty="0">
              <a:effectLst>
                <a:outerShdw blurRad="38100" dist="38100" dir="2700000" algn="tl">
                  <a:srgbClr val="000000">
                    <a:alpha val="43137"/>
                  </a:srgbClr>
                </a:outerShdw>
              </a:effectLst>
              <a:latin typeface="+mn-lt"/>
              <a:cs typeface="+mn-cs"/>
            </a:endParaRPr>
          </a:p>
          <a:p>
            <a:pPr marL="743040" lvl="1" indent="-285480" fontAlgn="auto">
              <a:spcBef>
                <a:spcPts val="0"/>
              </a:spcBef>
              <a:spcAft>
                <a:spcPts val="0"/>
              </a:spcAft>
              <a:buClr>
                <a:srgbClr val="CCCCFF"/>
              </a:buClr>
              <a:buSzPct val="50000"/>
              <a:buFont typeface="Wingdings" charset="2"/>
              <a:buChar char=""/>
              <a:defRPr/>
            </a:pPr>
            <a:r>
              <a:rPr lang="en-US" spc="-1" dirty="0">
                <a:solidFill>
                  <a:srgbClr val="FFFFFF"/>
                </a:solidFill>
                <a:effectLst>
                  <a:outerShdw blurRad="38100" dist="38100" dir="2700000" algn="tl">
                    <a:srgbClr val="000000">
                      <a:alpha val="43137"/>
                    </a:srgbClr>
                  </a:outerShdw>
                </a:effectLst>
                <a:uFill>
                  <a:solidFill>
                    <a:srgbClr val="FFFFFF"/>
                  </a:solidFill>
                </a:uFill>
                <a:latin typeface="Verdana"/>
                <a:ea typeface="Verdana"/>
                <a:cs typeface="+mn-cs"/>
              </a:rPr>
              <a:t>Later Catholics conquered the land back</a:t>
            </a:r>
            <a:endParaRPr dirty="0">
              <a:effectLst>
                <a:outerShdw blurRad="38100" dist="38100" dir="2700000" algn="tl">
                  <a:srgbClr val="000000">
                    <a:alpha val="43137"/>
                  </a:srgbClr>
                </a:outerShdw>
              </a:effectLst>
              <a:latin typeface="+mn-lt"/>
              <a:cs typeface="+mn-cs"/>
            </a:endParaRPr>
          </a:p>
          <a:p>
            <a:pPr marL="343080" indent="-342720" fontAlgn="auto">
              <a:spcBef>
                <a:spcPts val="0"/>
              </a:spcBef>
              <a:spcAft>
                <a:spcPts val="0"/>
              </a:spcAft>
              <a:buClr>
                <a:srgbClr val="9999FF"/>
              </a:buClr>
              <a:buSzPct val="80000"/>
              <a:buFont typeface="Wingdings" pitchFamily="2" charset="2"/>
              <a:buChar char="l"/>
              <a:defRPr/>
            </a:pPr>
            <a:r>
              <a:rPr lang="en-US" sz="2000" spc="-1" dirty="0">
                <a:solidFill>
                  <a:srgbClr val="FFFFFF"/>
                </a:solidFill>
                <a:effectLst>
                  <a:outerShdw blurRad="38100" dist="38100" dir="2700000" algn="tl">
                    <a:srgbClr val="000000">
                      <a:alpha val="43137"/>
                    </a:srgbClr>
                  </a:outerShdw>
                </a:effectLst>
                <a:uFill>
                  <a:solidFill>
                    <a:srgbClr val="FFFFFF"/>
                  </a:solidFill>
                </a:uFill>
                <a:latin typeface="Verdana"/>
                <a:ea typeface="Verdana"/>
                <a:cs typeface="+mn-cs"/>
              </a:rPr>
              <a:t>Central Africa (</a:t>
            </a:r>
            <a:r>
              <a:rPr lang="en-US" sz="2000" spc="-1" dirty="0" err="1">
                <a:solidFill>
                  <a:srgbClr val="FFFFFF"/>
                </a:solidFill>
                <a:effectLst>
                  <a:outerShdw blurRad="38100" dist="38100" dir="2700000" algn="tl">
                    <a:srgbClr val="000000">
                      <a:alpha val="43137"/>
                    </a:srgbClr>
                  </a:outerShdw>
                </a:effectLst>
                <a:uFill>
                  <a:solidFill>
                    <a:srgbClr val="FFFFFF"/>
                  </a:solidFill>
                </a:uFill>
                <a:latin typeface="Verdana"/>
                <a:ea typeface="Verdana"/>
                <a:cs typeface="+mn-cs"/>
              </a:rPr>
              <a:t>Coptics</a:t>
            </a:r>
            <a:r>
              <a:rPr lang="en-US" sz="2000" spc="-1" dirty="0">
                <a:solidFill>
                  <a:srgbClr val="FFFFFF"/>
                </a:solidFill>
                <a:effectLst>
                  <a:outerShdw blurRad="38100" dist="38100" dir="2700000" algn="tl">
                    <a:srgbClr val="000000">
                      <a:alpha val="43137"/>
                    </a:srgbClr>
                  </a:outerShdw>
                </a:effectLst>
                <a:uFill>
                  <a:solidFill>
                    <a:srgbClr val="FFFFFF"/>
                  </a:solidFill>
                </a:uFill>
                <a:latin typeface="Verdana"/>
                <a:ea typeface="Verdana"/>
                <a:cs typeface="+mn-cs"/>
              </a:rPr>
              <a:t>), Armenia, </a:t>
            </a:r>
            <a:r>
              <a:rPr lang="en-US" sz="2000" spc="-1" dirty="0" err="1">
                <a:solidFill>
                  <a:srgbClr val="FFFFFF"/>
                </a:solidFill>
                <a:effectLst>
                  <a:outerShdw blurRad="38100" dist="38100" dir="2700000" algn="tl">
                    <a:srgbClr val="000000">
                      <a:alpha val="43137"/>
                    </a:srgbClr>
                  </a:outerShdw>
                </a:effectLst>
                <a:uFill>
                  <a:solidFill>
                    <a:srgbClr val="FFFFFF"/>
                  </a:solidFill>
                </a:uFill>
                <a:latin typeface="Verdana"/>
                <a:ea typeface="Verdana"/>
                <a:cs typeface="+mn-cs"/>
              </a:rPr>
              <a:t>Albigenses</a:t>
            </a:r>
            <a:r>
              <a:rPr lang="en-US" sz="2000" spc="-1" dirty="0">
                <a:solidFill>
                  <a:srgbClr val="FFFFFF"/>
                </a:solidFill>
                <a:effectLst>
                  <a:outerShdw blurRad="38100" dist="38100" dir="2700000" algn="tl">
                    <a:srgbClr val="000000">
                      <a:alpha val="43137"/>
                    </a:srgbClr>
                  </a:outerShdw>
                </a:effectLst>
                <a:uFill>
                  <a:solidFill>
                    <a:srgbClr val="FFFFFF"/>
                  </a:solidFill>
                </a:uFill>
                <a:latin typeface="Verdana"/>
                <a:ea typeface="Verdana"/>
                <a:cs typeface="+mn-cs"/>
              </a:rPr>
              <a:t>?</a:t>
            </a:r>
            <a:endParaRPr dirty="0">
              <a:effectLst>
                <a:outerShdw blurRad="38100" dist="38100" dir="2700000" algn="tl">
                  <a:srgbClr val="000000">
                    <a:alpha val="43137"/>
                  </a:srgbClr>
                </a:outerShdw>
              </a:effectLst>
              <a:latin typeface="+mn-lt"/>
              <a:cs typeface="+mn-cs"/>
            </a:endParaRPr>
          </a:p>
          <a:p>
            <a:pPr marL="343080" indent="-342720" fontAlgn="auto">
              <a:spcBef>
                <a:spcPts val="0"/>
              </a:spcBef>
              <a:spcAft>
                <a:spcPts val="0"/>
              </a:spcAft>
              <a:buClr>
                <a:srgbClr val="9999FF"/>
              </a:buClr>
              <a:buSzPct val="80000"/>
              <a:buFont typeface="Wingdings" pitchFamily="2" charset="2"/>
              <a:buChar char="l"/>
              <a:defRPr/>
            </a:pPr>
            <a:r>
              <a:rPr lang="en-US" sz="2000" spc="-1" dirty="0">
                <a:solidFill>
                  <a:srgbClr val="FFFFFF"/>
                </a:solidFill>
                <a:effectLst>
                  <a:outerShdw blurRad="38100" dist="38100" dir="2700000" algn="tl">
                    <a:srgbClr val="000000">
                      <a:alpha val="43137"/>
                    </a:srgbClr>
                  </a:outerShdw>
                </a:effectLst>
                <a:uFill>
                  <a:solidFill>
                    <a:srgbClr val="FFFFFF"/>
                  </a:solidFill>
                </a:uFill>
                <a:latin typeface="Verdana"/>
                <a:ea typeface="Verdana"/>
                <a:cs typeface="+mn-cs"/>
              </a:rPr>
              <a:t>Waldenses</a:t>
            </a:r>
            <a:endParaRPr dirty="0">
              <a:effectLst>
                <a:outerShdw blurRad="38100" dist="38100" dir="2700000" algn="tl">
                  <a:srgbClr val="000000">
                    <a:alpha val="43137"/>
                  </a:srgbClr>
                </a:outerShdw>
              </a:effectLst>
              <a:latin typeface="+mn-lt"/>
              <a:cs typeface="+mn-cs"/>
            </a:endParaRPr>
          </a:p>
          <a:p>
            <a:pPr marL="743040" lvl="1" indent="-285480" fontAlgn="auto">
              <a:spcBef>
                <a:spcPts val="0"/>
              </a:spcBef>
              <a:spcAft>
                <a:spcPts val="0"/>
              </a:spcAft>
              <a:buClr>
                <a:srgbClr val="CCCCFF"/>
              </a:buClr>
              <a:buSzPct val="50000"/>
              <a:buFont typeface="Wingdings" charset="2"/>
              <a:buChar char=""/>
              <a:defRPr/>
            </a:pPr>
            <a:r>
              <a:rPr lang="en-US" spc="-1" dirty="0">
                <a:solidFill>
                  <a:srgbClr val="FFFFFF"/>
                </a:solidFill>
                <a:effectLst>
                  <a:outerShdw blurRad="38100" dist="38100" dir="2700000" algn="tl">
                    <a:srgbClr val="000000">
                      <a:alpha val="43137"/>
                    </a:srgbClr>
                  </a:outerShdw>
                </a:effectLst>
                <a:uFill>
                  <a:solidFill>
                    <a:srgbClr val="FFFFFF"/>
                  </a:solidFill>
                </a:uFill>
                <a:latin typeface="Verdana"/>
                <a:ea typeface="Verdana"/>
                <a:cs typeface="+mn-cs"/>
              </a:rPr>
              <a:t>Separation lead to a separate church from Rome</a:t>
            </a:r>
            <a:endParaRPr dirty="0">
              <a:effectLst>
                <a:outerShdw blurRad="38100" dist="38100" dir="2700000" algn="tl">
                  <a:srgbClr val="000000">
                    <a:alpha val="43137"/>
                  </a:srgbClr>
                </a:outerShdw>
              </a:effectLst>
              <a:latin typeface="+mn-lt"/>
              <a:cs typeface="+mn-cs"/>
            </a:endParaRPr>
          </a:p>
          <a:p>
            <a:pPr marL="743040" lvl="1" indent="-285480" fontAlgn="auto">
              <a:spcBef>
                <a:spcPts val="0"/>
              </a:spcBef>
              <a:spcAft>
                <a:spcPts val="0"/>
              </a:spcAft>
              <a:buClr>
                <a:srgbClr val="CCCCFF"/>
              </a:buClr>
              <a:buSzPct val="50000"/>
              <a:buFont typeface="Wingdings" charset="2"/>
              <a:buChar char=""/>
              <a:defRPr/>
            </a:pPr>
            <a:r>
              <a:rPr lang="en-US" spc="-1" dirty="0">
                <a:solidFill>
                  <a:srgbClr val="FFFFFF"/>
                </a:solidFill>
                <a:effectLst>
                  <a:outerShdw blurRad="38100" dist="38100" dir="2700000" algn="tl">
                    <a:srgbClr val="000000">
                      <a:alpha val="43137"/>
                    </a:srgbClr>
                  </a:outerShdw>
                </a:effectLst>
                <a:uFill>
                  <a:solidFill>
                    <a:srgbClr val="FFFFFF"/>
                  </a:solidFill>
                </a:uFill>
                <a:latin typeface="Verdana"/>
                <a:ea typeface="Verdana"/>
                <a:cs typeface="+mn-cs"/>
              </a:rPr>
              <a:t>Rome’s hatred of Sabbath was one of the main causes of separation</a:t>
            </a:r>
            <a:endParaRPr dirty="0">
              <a:effectLst>
                <a:outerShdw blurRad="38100" dist="38100" dir="2700000" algn="tl">
                  <a:srgbClr val="000000">
                    <a:alpha val="43137"/>
                  </a:srgbClr>
                </a:outerShdw>
              </a:effectLst>
              <a:latin typeface="+mn-lt"/>
              <a:cs typeface="+mn-cs"/>
            </a:endParaRPr>
          </a:p>
          <a:p>
            <a:pPr marL="743040" lvl="1" indent="-285480" fontAlgn="auto">
              <a:spcBef>
                <a:spcPts val="0"/>
              </a:spcBef>
              <a:spcAft>
                <a:spcPts val="0"/>
              </a:spcAft>
              <a:buClr>
                <a:srgbClr val="CCCCFF"/>
              </a:buClr>
              <a:buSzPct val="50000"/>
              <a:buFont typeface="Wingdings" charset="2"/>
              <a:buChar char=""/>
              <a:defRPr/>
            </a:pPr>
            <a:r>
              <a:rPr lang="en-US" spc="-1" dirty="0">
                <a:solidFill>
                  <a:srgbClr val="FFFFFF"/>
                </a:solidFill>
                <a:effectLst>
                  <a:outerShdw blurRad="38100" dist="38100" dir="2700000" algn="tl">
                    <a:srgbClr val="000000">
                      <a:alpha val="43137"/>
                    </a:srgbClr>
                  </a:outerShdw>
                </a:effectLst>
                <a:uFill>
                  <a:solidFill>
                    <a:srgbClr val="FFFFFF"/>
                  </a:solidFill>
                </a:uFill>
                <a:latin typeface="Verdana"/>
                <a:ea typeface="Verdana"/>
                <a:cs typeface="+mn-cs"/>
              </a:rPr>
              <a:t>The first to make a translation of the Bible into their language</a:t>
            </a:r>
            <a:endParaRPr dirty="0">
              <a:effectLst>
                <a:outerShdw blurRad="38100" dist="38100" dir="2700000" algn="tl">
                  <a:srgbClr val="000000">
                    <a:alpha val="43137"/>
                  </a:srgbClr>
                </a:outerShdw>
              </a:effectLst>
              <a:latin typeface="+mn-lt"/>
              <a:cs typeface="+mn-cs"/>
            </a:endParaRP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12">
                                            <p:txEl>
                                              <p:pRg st="0" end="0"/>
                                            </p:txEl>
                                          </p:spTgt>
                                        </p:tgtEl>
                                        <p:attrNameLst>
                                          <p:attrName>style.visibility</p:attrName>
                                        </p:attrNameLst>
                                      </p:cBhvr>
                                      <p:to>
                                        <p:strVal val="visible"/>
                                      </p:to>
                                    </p:set>
                                    <p:anim calcmode="lin" valueType="num">
                                      <p:cBhvr>
                                        <p:cTn id="7" dur="1000" fill="hold"/>
                                        <p:tgtEl>
                                          <p:spTgt spid="12">
                                            <p:txEl>
                                              <p:pRg st="0" end="0"/>
                                            </p:txEl>
                                          </p:spTgt>
                                        </p:tgtEl>
                                        <p:attrNameLst>
                                          <p:attrName>ppt_w</p:attrName>
                                        </p:attrNameLst>
                                      </p:cBhvr>
                                      <p:tavLst>
                                        <p:tav tm="0">
                                          <p:val>
                                            <p:strVal val="#ppt_w*0.70"/>
                                          </p:val>
                                        </p:tav>
                                        <p:tav tm="100000">
                                          <p:val>
                                            <p:strVal val="#ppt_w"/>
                                          </p:val>
                                        </p:tav>
                                      </p:tavLst>
                                    </p:anim>
                                    <p:anim calcmode="lin" valueType="num">
                                      <p:cBhvr>
                                        <p:cTn id="8" dur="1000" fill="hold"/>
                                        <p:tgtEl>
                                          <p:spTgt spid="12">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12">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5" presetClass="entr" presetSubtype="0" fill="hold" grpId="0" nodeType="clickEffect">
                                  <p:stCondLst>
                                    <p:cond delay="0"/>
                                  </p:stCondLst>
                                  <p:childTnLst>
                                    <p:set>
                                      <p:cBhvr>
                                        <p:cTn id="13" dur="1" fill="hold">
                                          <p:stCondLst>
                                            <p:cond delay="0"/>
                                          </p:stCondLst>
                                        </p:cTn>
                                        <p:tgtEl>
                                          <p:spTgt spid="12">
                                            <p:txEl>
                                              <p:pRg st="1" end="1"/>
                                            </p:txEl>
                                          </p:spTgt>
                                        </p:tgtEl>
                                        <p:attrNameLst>
                                          <p:attrName>style.visibility</p:attrName>
                                        </p:attrNameLst>
                                      </p:cBhvr>
                                      <p:to>
                                        <p:strVal val="visible"/>
                                      </p:to>
                                    </p:set>
                                    <p:anim calcmode="lin" valueType="num">
                                      <p:cBhvr>
                                        <p:cTn id="14" dur="1000" fill="hold"/>
                                        <p:tgtEl>
                                          <p:spTgt spid="12">
                                            <p:txEl>
                                              <p:pRg st="1" end="1"/>
                                            </p:txEl>
                                          </p:spTgt>
                                        </p:tgtEl>
                                        <p:attrNameLst>
                                          <p:attrName>ppt_w</p:attrName>
                                        </p:attrNameLst>
                                      </p:cBhvr>
                                      <p:tavLst>
                                        <p:tav tm="0">
                                          <p:val>
                                            <p:strVal val="#ppt_w*0.70"/>
                                          </p:val>
                                        </p:tav>
                                        <p:tav tm="100000">
                                          <p:val>
                                            <p:strVal val="#ppt_w"/>
                                          </p:val>
                                        </p:tav>
                                      </p:tavLst>
                                    </p:anim>
                                    <p:anim calcmode="lin" valueType="num">
                                      <p:cBhvr>
                                        <p:cTn id="15" dur="1000" fill="hold"/>
                                        <p:tgtEl>
                                          <p:spTgt spid="12">
                                            <p:txEl>
                                              <p:pRg st="1" end="1"/>
                                            </p:txEl>
                                          </p:spTgt>
                                        </p:tgtEl>
                                        <p:attrNameLst>
                                          <p:attrName>ppt_h</p:attrName>
                                        </p:attrNameLst>
                                      </p:cBhvr>
                                      <p:tavLst>
                                        <p:tav tm="0">
                                          <p:val>
                                            <p:strVal val="#ppt_h"/>
                                          </p:val>
                                        </p:tav>
                                        <p:tav tm="100000">
                                          <p:val>
                                            <p:strVal val="#ppt_h"/>
                                          </p:val>
                                        </p:tav>
                                      </p:tavLst>
                                    </p:anim>
                                    <p:animEffect transition="in" filter="fade">
                                      <p:cBhvr>
                                        <p:cTn id="16" dur="1000"/>
                                        <p:tgtEl>
                                          <p:spTgt spid="12">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5" presetClass="entr" presetSubtype="0" fill="hold" grpId="0" nodeType="clickEffect">
                                  <p:stCondLst>
                                    <p:cond delay="0"/>
                                  </p:stCondLst>
                                  <p:childTnLst>
                                    <p:set>
                                      <p:cBhvr>
                                        <p:cTn id="20" dur="1" fill="hold">
                                          <p:stCondLst>
                                            <p:cond delay="0"/>
                                          </p:stCondLst>
                                        </p:cTn>
                                        <p:tgtEl>
                                          <p:spTgt spid="12">
                                            <p:txEl>
                                              <p:pRg st="2" end="2"/>
                                            </p:txEl>
                                          </p:spTgt>
                                        </p:tgtEl>
                                        <p:attrNameLst>
                                          <p:attrName>style.visibility</p:attrName>
                                        </p:attrNameLst>
                                      </p:cBhvr>
                                      <p:to>
                                        <p:strVal val="visible"/>
                                      </p:to>
                                    </p:set>
                                    <p:anim calcmode="lin" valueType="num">
                                      <p:cBhvr>
                                        <p:cTn id="21" dur="1000" fill="hold"/>
                                        <p:tgtEl>
                                          <p:spTgt spid="12">
                                            <p:txEl>
                                              <p:pRg st="2" end="2"/>
                                            </p:txEl>
                                          </p:spTgt>
                                        </p:tgtEl>
                                        <p:attrNameLst>
                                          <p:attrName>ppt_w</p:attrName>
                                        </p:attrNameLst>
                                      </p:cBhvr>
                                      <p:tavLst>
                                        <p:tav tm="0">
                                          <p:val>
                                            <p:strVal val="#ppt_w*0.70"/>
                                          </p:val>
                                        </p:tav>
                                        <p:tav tm="100000">
                                          <p:val>
                                            <p:strVal val="#ppt_w"/>
                                          </p:val>
                                        </p:tav>
                                      </p:tavLst>
                                    </p:anim>
                                    <p:anim calcmode="lin" valueType="num">
                                      <p:cBhvr>
                                        <p:cTn id="22" dur="1000" fill="hold"/>
                                        <p:tgtEl>
                                          <p:spTgt spid="12">
                                            <p:txEl>
                                              <p:pRg st="2" end="2"/>
                                            </p:txEl>
                                          </p:spTgt>
                                        </p:tgtEl>
                                        <p:attrNameLst>
                                          <p:attrName>ppt_h</p:attrName>
                                        </p:attrNameLst>
                                      </p:cBhvr>
                                      <p:tavLst>
                                        <p:tav tm="0">
                                          <p:val>
                                            <p:strVal val="#ppt_h"/>
                                          </p:val>
                                        </p:tav>
                                        <p:tav tm="100000">
                                          <p:val>
                                            <p:strVal val="#ppt_h"/>
                                          </p:val>
                                        </p:tav>
                                      </p:tavLst>
                                    </p:anim>
                                    <p:animEffect transition="in" filter="fade">
                                      <p:cBhvr>
                                        <p:cTn id="23" dur="1000"/>
                                        <p:tgtEl>
                                          <p:spTgt spid="12">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5" presetClass="entr" presetSubtype="0" fill="hold" grpId="0" nodeType="clickEffect">
                                  <p:stCondLst>
                                    <p:cond delay="0"/>
                                  </p:stCondLst>
                                  <p:childTnLst>
                                    <p:set>
                                      <p:cBhvr>
                                        <p:cTn id="27" dur="1" fill="hold">
                                          <p:stCondLst>
                                            <p:cond delay="0"/>
                                          </p:stCondLst>
                                        </p:cTn>
                                        <p:tgtEl>
                                          <p:spTgt spid="12">
                                            <p:txEl>
                                              <p:pRg st="3" end="3"/>
                                            </p:txEl>
                                          </p:spTgt>
                                        </p:tgtEl>
                                        <p:attrNameLst>
                                          <p:attrName>style.visibility</p:attrName>
                                        </p:attrNameLst>
                                      </p:cBhvr>
                                      <p:to>
                                        <p:strVal val="visible"/>
                                      </p:to>
                                    </p:set>
                                    <p:anim calcmode="lin" valueType="num">
                                      <p:cBhvr>
                                        <p:cTn id="28" dur="1000" fill="hold"/>
                                        <p:tgtEl>
                                          <p:spTgt spid="12">
                                            <p:txEl>
                                              <p:pRg st="3" end="3"/>
                                            </p:txEl>
                                          </p:spTgt>
                                        </p:tgtEl>
                                        <p:attrNameLst>
                                          <p:attrName>ppt_w</p:attrName>
                                        </p:attrNameLst>
                                      </p:cBhvr>
                                      <p:tavLst>
                                        <p:tav tm="0">
                                          <p:val>
                                            <p:strVal val="#ppt_w*0.70"/>
                                          </p:val>
                                        </p:tav>
                                        <p:tav tm="100000">
                                          <p:val>
                                            <p:strVal val="#ppt_w"/>
                                          </p:val>
                                        </p:tav>
                                      </p:tavLst>
                                    </p:anim>
                                    <p:anim calcmode="lin" valueType="num">
                                      <p:cBhvr>
                                        <p:cTn id="29" dur="1000" fill="hold"/>
                                        <p:tgtEl>
                                          <p:spTgt spid="12">
                                            <p:txEl>
                                              <p:pRg st="3" end="3"/>
                                            </p:txEl>
                                          </p:spTgt>
                                        </p:tgtEl>
                                        <p:attrNameLst>
                                          <p:attrName>ppt_h</p:attrName>
                                        </p:attrNameLst>
                                      </p:cBhvr>
                                      <p:tavLst>
                                        <p:tav tm="0">
                                          <p:val>
                                            <p:strVal val="#ppt_h"/>
                                          </p:val>
                                        </p:tav>
                                        <p:tav tm="100000">
                                          <p:val>
                                            <p:strVal val="#ppt_h"/>
                                          </p:val>
                                        </p:tav>
                                      </p:tavLst>
                                    </p:anim>
                                    <p:animEffect transition="in" filter="fade">
                                      <p:cBhvr>
                                        <p:cTn id="30" dur="1000"/>
                                        <p:tgtEl>
                                          <p:spTgt spid="12">
                                            <p:txEl>
                                              <p:pRg st="3" end="3"/>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55" presetClass="entr" presetSubtype="0" fill="hold" grpId="0" nodeType="clickEffect">
                                  <p:stCondLst>
                                    <p:cond delay="0"/>
                                  </p:stCondLst>
                                  <p:childTnLst>
                                    <p:set>
                                      <p:cBhvr>
                                        <p:cTn id="34" dur="1" fill="hold">
                                          <p:stCondLst>
                                            <p:cond delay="0"/>
                                          </p:stCondLst>
                                        </p:cTn>
                                        <p:tgtEl>
                                          <p:spTgt spid="12">
                                            <p:txEl>
                                              <p:pRg st="4" end="4"/>
                                            </p:txEl>
                                          </p:spTgt>
                                        </p:tgtEl>
                                        <p:attrNameLst>
                                          <p:attrName>style.visibility</p:attrName>
                                        </p:attrNameLst>
                                      </p:cBhvr>
                                      <p:to>
                                        <p:strVal val="visible"/>
                                      </p:to>
                                    </p:set>
                                    <p:anim calcmode="lin" valueType="num">
                                      <p:cBhvr>
                                        <p:cTn id="35" dur="1000" fill="hold"/>
                                        <p:tgtEl>
                                          <p:spTgt spid="12">
                                            <p:txEl>
                                              <p:pRg st="4" end="4"/>
                                            </p:txEl>
                                          </p:spTgt>
                                        </p:tgtEl>
                                        <p:attrNameLst>
                                          <p:attrName>ppt_w</p:attrName>
                                        </p:attrNameLst>
                                      </p:cBhvr>
                                      <p:tavLst>
                                        <p:tav tm="0">
                                          <p:val>
                                            <p:strVal val="#ppt_w*0.70"/>
                                          </p:val>
                                        </p:tav>
                                        <p:tav tm="100000">
                                          <p:val>
                                            <p:strVal val="#ppt_w"/>
                                          </p:val>
                                        </p:tav>
                                      </p:tavLst>
                                    </p:anim>
                                    <p:anim calcmode="lin" valueType="num">
                                      <p:cBhvr>
                                        <p:cTn id="36" dur="1000" fill="hold"/>
                                        <p:tgtEl>
                                          <p:spTgt spid="12">
                                            <p:txEl>
                                              <p:pRg st="4" end="4"/>
                                            </p:txEl>
                                          </p:spTgt>
                                        </p:tgtEl>
                                        <p:attrNameLst>
                                          <p:attrName>ppt_h</p:attrName>
                                        </p:attrNameLst>
                                      </p:cBhvr>
                                      <p:tavLst>
                                        <p:tav tm="0">
                                          <p:val>
                                            <p:strVal val="#ppt_h"/>
                                          </p:val>
                                        </p:tav>
                                        <p:tav tm="100000">
                                          <p:val>
                                            <p:strVal val="#ppt_h"/>
                                          </p:val>
                                        </p:tav>
                                      </p:tavLst>
                                    </p:anim>
                                    <p:animEffect transition="in" filter="fade">
                                      <p:cBhvr>
                                        <p:cTn id="37" dur="1000"/>
                                        <p:tgtEl>
                                          <p:spTgt spid="12">
                                            <p:txEl>
                                              <p:pRg st="4" end="4"/>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55" presetClass="entr" presetSubtype="0" fill="hold" grpId="0" nodeType="clickEffect">
                                  <p:stCondLst>
                                    <p:cond delay="0"/>
                                  </p:stCondLst>
                                  <p:childTnLst>
                                    <p:set>
                                      <p:cBhvr>
                                        <p:cTn id="41" dur="1" fill="hold">
                                          <p:stCondLst>
                                            <p:cond delay="0"/>
                                          </p:stCondLst>
                                        </p:cTn>
                                        <p:tgtEl>
                                          <p:spTgt spid="12">
                                            <p:txEl>
                                              <p:pRg st="5" end="5"/>
                                            </p:txEl>
                                          </p:spTgt>
                                        </p:tgtEl>
                                        <p:attrNameLst>
                                          <p:attrName>style.visibility</p:attrName>
                                        </p:attrNameLst>
                                      </p:cBhvr>
                                      <p:to>
                                        <p:strVal val="visible"/>
                                      </p:to>
                                    </p:set>
                                    <p:anim calcmode="lin" valueType="num">
                                      <p:cBhvr>
                                        <p:cTn id="42" dur="1000" fill="hold"/>
                                        <p:tgtEl>
                                          <p:spTgt spid="12">
                                            <p:txEl>
                                              <p:pRg st="5" end="5"/>
                                            </p:txEl>
                                          </p:spTgt>
                                        </p:tgtEl>
                                        <p:attrNameLst>
                                          <p:attrName>ppt_w</p:attrName>
                                        </p:attrNameLst>
                                      </p:cBhvr>
                                      <p:tavLst>
                                        <p:tav tm="0">
                                          <p:val>
                                            <p:strVal val="#ppt_w*0.70"/>
                                          </p:val>
                                        </p:tav>
                                        <p:tav tm="100000">
                                          <p:val>
                                            <p:strVal val="#ppt_w"/>
                                          </p:val>
                                        </p:tav>
                                      </p:tavLst>
                                    </p:anim>
                                    <p:anim calcmode="lin" valueType="num">
                                      <p:cBhvr>
                                        <p:cTn id="43" dur="1000" fill="hold"/>
                                        <p:tgtEl>
                                          <p:spTgt spid="12">
                                            <p:txEl>
                                              <p:pRg st="5" end="5"/>
                                            </p:txEl>
                                          </p:spTgt>
                                        </p:tgtEl>
                                        <p:attrNameLst>
                                          <p:attrName>ppt_h</p:attrName>
                                        </p:attrNameLst>
                                      </p:cBhvr>
                                      <p:tavLst>
                                        <p:tav tm="0">
                                          <p:val>
                                            <p:strVal val="#ppt_h"/>
                                          </p:val>
                                        </p:tav>
                                        <p:tav tm="100000">
                                          <p:val>
                                            <p:strVal val="#ppt_h"/>
                                          </p:val>
                                        </p:tav>
                                      </p:tavLst>
                                    </p:anim>
                                    <p:animEffect transition="in" filter="fade">
                                      <p:cBhvr>
                                        <p:cTn id="44" dur="1000"/>
                                        <p:tgtEl>
                                          <p:spTgt spid="12">
                                            <p:txEl>
                                              <p:pRg st="5" end="5"/>
                                            </p:txEl>
                                          </p:spTgt>
                                        </p:tgtEl>
                                      </p:cBhvr>
                                    </p:animEffect>
                                  </p:childTnLst>
                                </p:cTn>
                              </p:par>
                            </p:childTnLst>
                          </p:cTn>
                        </p:par>
                      </p:childTnLst>
                    </p:cTn>
                  </p:par>
                  <p:par>
                    <p:cTn id="45" fill="hold">
                      <p:stCondLst>
                        <p:cond delay="indefinite"/>
                      </p:stCondLst>
                      <p:childTnLst>
                        <p:par>
                          <p:cTn id="46" fill="hold">
                            <p:stCondLst>
                              <p:cond delay="0"/>
                            </p:stCondLst>
                            <p:childTnLst>
                              <p:par>
                                <p:cTn id="47" presetID="55" presetClass="entr" presetSubtype="0" fill="hold" grpId="0" nodeType="clickEffect">
                                  <p:stCondLst>
                                    <p:cond delay="0"/>
                                  </p:stCondLst>
                                  <p:childTnLst>
                                    <p:set>
                                      <p:cBhvr>
                                        <p:cTn id="48" dur="1" fill="hold">
                                          <p:stCondLst>
                                            <p:cond delay="0"/>
                                          </p:stCondLst>
                                        </p:cTn>
                                        <p:tgtEl>
                                          <p:spTgt spid="12">
                                            <p:txEl>
                                              <p:pRg st="6" end="6"/>
                                            </p:txEl>
                                          </p:spTgt>
                                        </p:tgtEl>
                                        <p:attrNameLst>
                                          <p:attrName>style.visibility</p:attrName>
                                        </p:attrNameLst>
                                      </p:cBhvr>
                                      <p:to>
                                        <p:strVal val="visible"/>
                                      </p:to>
                                    </p:set>
                                    <p:anim calcmode="lin" valueType="num">
                                      <p:cBhvr>
                                        <p:cTn id="49" dur="1000" fill="hold"/>
                                        <p:tgtEl>
                                          <p:spTgt spid="12">
                                            <p:txEl>
                                              <p:pRg st="6" end="6"/>
                                            </p:txEl>
                                          </p:spTgt>
                                        </p:tgtEl>
                                        <p:attrNameLst>
                                          <p:attrName>ppt_w</p:attrName>
                                        </p:attrNameLst>
                                      </p:cBhvr>
                                      <p:tavLst>
                                        <p:tav tm="0">
                                          <p:val>
                                            <p:strVal val="#ppt_w*0.70"/>
                                          </p:val>
                                        </p:tav>
                                        <p:tav tm="100000">
                                          <p:val>
                                            <p:strVal val="#ppt_w"/>
                                          </p:val>
                                        </p:tav>
                                      </p:tavLst>
                                    </p:anim>
                                    <p:anim calcmode="lin" valueType="num">
                                      <p:cBhvr>
                                        <p:cTn id="50" dur="1000" fill="hold"/>
                                        <p:tgtEl>
                                          <p:spTgt spid="12">
                                            <p:txEl>
                                              <p:pRg st="6" end="6"/>
                                            </p:txEl>
                                          </p:spTgt>
                                        </p:tgtEl>
                                        <p:attrNameLst>
                                          <p:attrName>ppt_h</p:attrName>
                                        </p:attrNameLst>
                                      </p:cBhvr>
                                      <p:tavLst>
                                        <p:tav tm="0">
                                          <p:val>
                                            <p:strVal val="#ppt_h"/>
                                          </p:val>
                                        </p:tav>
                                        <p:tav tm="100000">
                                          <p:val>
                                            <p:strVal val="#ppt_h"/>
                                          </p:val>
                                        </p:tav>
                                      </p:tavLst>
                                    </p:anim>
                                    <p:animEffect transition="in" filter="fade">
                                      <p:cBhvr>
                                        <p:cTn id="51" dur="1000"/>
                                        <p:tgtEl>
                                          <p:spTgt spid="12">
                                            <p:txEl>
                                              <p:pRg st="6" end="6"/>
                                            </p:txEl>
                                          </p:spTgt>
                                        </p:tgtEl>
                                      </p:cBhvr>
                                    </p:animEffect>
                                  </p:childTnLst>
                                </p:cTn>
                              </p:par>
                            </p:childTnLst>
                          </p:cTn>
                        </p:par>
                      </p:childTnLst>
                    </p:cTn>
                  </p:par>
                  <p:par>
                    <p:cTn id="52" fill="hold">
                      <p:stCondLst>
                        <p:cond delay="indefinite"/>
                      </p:stCondLst>
                      <p:childTnLst>
                        <p:par>
                          <p:cTn id="53" fill="hold">
                            <p:stCondLst>
                              <p:cond delay="0"/>
                            </p:stCondLst>
                            <p:childTnLst>
                              <p:par>
                                <p:cTn id="54" presetID="55" presetClass="entr" presetSubtype="0" fill="hold" grpId="0" nodeType="clickEffect">
                                  <p:stCondLst>
                                    <p:cond delay="0"/>
                                  </p:stCondLst>
                                  <p:childTnLst>
                                    <p:set>
                                      <p:cBhvr>
                                        <p:cTn id="55" dur="1" fill="hold">
                                          <p:stCondLst>
                                            <p:cond delay="0"/>
                                          </p:stCondLst>
                                        </p:cTn>
                                        <p:tgtEl>
                                          <p:spTgt spid="12">
                                            <p:txEl>
                                              <p:pRg st="7" end="7"/>
                                            </p:txEl>
                                          </p:spTgt>
                                        </p:tgtEl>
                                        <p:attrNameLst>
                                          <p:attrName>style.visibility</p:attrName>
                                        </p:attrNameLst>
                                      </p:cBhvr>
                                      <p:to>
                                        <p:strVal val="visible"/>
                                      </p:to>
                                    </p:set>
                                    <p:anim calcmode="lin" valueType="num">
                                      <p:cBhvr>
                                        <p:cTn id="56" dur="1000" fill="hold"/>
                                        <p:tgtEl>
                                          <p:spTgt spid="12">
                                            <p:txEl>
                                              <p:pRg st="7" end="7"/>
                                            </p:txEl>
                                          </p:spTgt>
                                        </p:tgtEl>
                                        <p:attrNameLst>
                                          <p:attrName>ppt_w</p:attrName>
                                        </p:attrNameLst>
                                      </p:cBhvr>
                                      <p:tavLst>
                                        <p:tav tm="0">
                                          <p:val>
                                            <p:strVal val="#ppt_w*0.70"/>
                                          </p:val>
                                        </p:tav>
                                        <p:tav tm="100000">
                                          <p:val>
                                            <p:strVal val="#ppt_w"/>
                                          </p:val>
                                        </p:tav>
                                      </p:tavLst>
                                    </p:anim>
                                    <p:anim calcmode="lin" valueType="num">
                                      <p:cBhvr>
                                        <p:cTn id="57" dur="1000" fill="hold"/>
                                        <p:tgtEl>
                                          <p:spTgt spid="12">
                                            <p:txEl>
                                              <p:pRg st="7" end="7"/>
                                            </p:txEl>
                                          </p:spTgt>
                                        </p:tgtEl>
                                        <p:attrNameLst>
                                          <p:attrName>ppt_h</p:attrName>
                                        </p:attrNameLst>
                                      </p:cBhvr>
                                      <p:tavLst>
                                        <p:tav tm="0">
                                          <p:val>
                                            <p:strVal val="#ppt_h"/>
                                          </p:val>
                                        </p:tav>
                                        <p:tav tm="100000">
                                          <p:val>
                                            <p:strVal val="#ppt_h"/>
                                          </p:val>
                                        </p:tav>
                                      </p:tavLst>
                                    </p:anim>
                                    <p:animEffect transition="in" filter="fade">
                                      <p:cBhvr>
                                        <p:cTn id="58" dur="1000"/>
                                        <p:tgtEl>
                                          <p:spTgt spid="12">
                                            <p:txEl>
                                              <p:pRg st="7" end="7"/>
                                            </p:txEl>
                                          </p:spTgt>
                                        </p:tgtEl>
                                      </p:cBhvr>
                                    </p:animEffect>
                                  </p:childTnLst>
                                </p:cTn>
                              </p:par>
                            </p:childTnLst>
                          </p:cTn>
                        </p:par>
                      </p:childTnLst>
                    </p:cTn>
                  </p:par>
                  <p:par>
                    <p:cTn id="59" fill="hold">
                      <p:stCondLst>
                        <p:cond delay="indefinite"/>
                      </p:stCondLst>
                      <p:childTnLst>
                        <p:par>
                          <p:cTn id="60" fill="hold">
                            <p:stCondLst>
                              <p:cond delay="0"/>
                            </p:stCondLst>
                            <p:childTnLst>
                              <p:par>
                                <p:cTn id="61" presetID="55" presetClass="entr" presetSubtype="0" fill="hold" grpId="0" nodeType="clickEffect">
                                  <p:stCondLst>
                                    <p:cond delay="0"/>
                                  </p:stCondLst>
                                  <p:childTnLst>
                                    <p:set>
                                      <p:cBhvr>
                                        <p:cTn id="62" dur="1" fill="hold">
                                          <p:stCondLst>
                                            <p:cond delay="0"/>
                                          </p:stCondLst>
                                        </p:cTn>
                                        <p:tgtEl>
                                          <p:spTgt spid="12">
                                            <p:txEl>
                                              <p:pRg st="8" end="8"/>
                                            </p:txEl>
                                          </p:spTgt>
                                        </p:tgtEl>
                                        <p:attrNameLst>
                                          <p:attrName>style.visibility</p:attrName>
                                        </p:attrNameLst>
                                      </p:cBhvr>
                                      <p:to>
                                        <p:strVal val="visible"/>
                                      </p:to>
                                    </p:set>
                                    <p:anim calcmode="lin" valueType="num">
                                      <p:cBhvr>
                                        <p:cTn id="63" dur="1000" fill="hold"/>
                                        <p:tgtEl>
                                          <p:spTgt spid="12">
                                            <p:txEl>
                                              <p:pRg st="8" end="8"/>
                                            </p:txEl>
                                          </p:spTgt>
                                        </p:tgtEl>
                                        <p:attrNameLst>
                                          <p:attrName>ppt_w</p:attrName>
                                        </p:attrNameLst>
                                      </p:cBhvr>
                                      <p:tavLst>
                                        <p:tav tm="0">
                                          <p:val>
                                            <p:strVal val="#ppt_w*0.70"/>
                                          </p:val>
                                        </p:tav>
                                        <p:tav tm="100000">
                                          <p:val>
                                            <p:strVal val="#ppt_w"/>
                                          </p:val>
                                        </p:tav>
                                      </p:tavLst>
                                    </p:anim>
                                    <p:anim calcmode="lin" valueType="num">
                                      <p:cBhvr>
                                        <p:cTn id="64" dur="1000" fill="hold"/>
                                        <p:tgtEl>
                                          <p:spTgt spid="12">
                                            <p:txEl>
                                              <p:pRg st="8" end="8"/>
                                            </p:txEl>
                                          </p:spTgt>
                                        </p:tgtEl>
                                        <p:attrNameLst>
                                          <p:attrName>ppt_h</p:attrName>
                                        </p:attrNameLst>
                                      </p:cBhvr>
                                      <p:tavLst>
                                        <p:tav tm="0">
                                          <p:val>
                                            <p:strVal val="#ppt_h"/>
                                          </p:val>
                                        </p:tav>
                                        <p:tav tm="100000">
                                          <p:val>
                                            <p:strVal val="#ppt_h"/>
                                          </p:val>
                                        </p:tav>
                                      </p:tavLst>
                                    </p:anim>
                                    <p:animEffect transition="in" filter="fade">
                                      <p:cBhvr>
                                        <p:cTn id="65" dur="1000"/>
                                        <p:tgtEl>
                                          <p:spTgt spid="12">
                                            <p:txEl>
                                              <p:pRg st="8" end="8"/>
                                            </p:txEl>
                                          </p:spTgt>
                                        </p:tgtEl>
                                      </p:cBhvr>
                                    </p:animEffect>
                                  </p:childTnLst>
                                </p:cTn>
                              </p:par>
                            </p:childTnLst>
                          </p:cTn>
                        </p:par>
                      </p:childTnLst>
                    </p:cTn>
                  </p:par>
                  <p:par>
                    <p:cTn id="66" fill="hold">
                      <p:stCondLst>
                        <p:cond delay="indefinite"/>
                      </p:stCondLst>
                      <p:childTnLst>
                        <p:par>
                          <p:cTn id="67" fill="hold">
                            <p:stCondLst>
                              <p:cond delay="0"/>
                            </p:stCondLst>
                            <p:childTnLst>
                              <p:par>
                                <p:cTn id="68" presetID="55" presetClass="entr" presetSubtype="0" fill="hold" grpId="0" nodeType="clickEffect">
                                  <p:stCondLst>
                                    <p:cond delay="0"/>
                                  </p:stCondLst>
                                  <p:childTnLst>
                                    <p:set>
                                      <p:cBhvr>
                                        <p:cTn id="69" dur="1" fill="hold">
                                          <p:stCondLst>
                                            <p:cond delay="0"/>
                                          </p:stCondLst>
                                        </p:cTn>
                                        <p:tgtEl>
                                          <p:spTgt spid="12">
                                            <p:txEl>
                                              <p:pRg st="9" end="9"/>
                                            </p:txEl>
                                          </p:spTgt>
                                        </p:tgtEl>
                                        <p:attrNameLst>
                                          <p:attrName>style.visibility</p:attrName>
                                        </p:attrNameLst>
                                      </p:cBhvr>
                                      <p:to>
                                        <p:strVal val="visible"/>
                                      </p:to>
                                    </p:set>
                                    <p:anim calcmode="lin" valueType="num">
                                      <p:cBhvr>
                                        <p:cTn id="70" dur="1000" fill="hold"/>
                                        <p:tgtEl>
                                          <p:spTgt spid="12">
                                            <p:txEl>
                                              <p:pRg st="9" end="9"/>
                                            </p:txEl>
                                          </p:spTgt>
                                        </p:tgtEl>
                                        <p:attrNameLst>
                                          <p:attrName>ppt_w</p:attrName>
                                        </p:attrNameLst>
                                      </p:cBhvr>
                                      <p:tavLst>
                                        <p:tav tm="0">
                                          <p:val>
                                            <p:strVal val="#ppt_w*0.70"/>
                                          </p:val>
                                        </p:tav>
                                        <p:tav tm="100000">
                                          <p:val>
                                            <p:strVal val="#ppt_w"/>
                                          </p:val>
                                        </p:tav>
                                      </p:tavLst>
                                    </p:anim>
                                    <p:anim calcmode="lin" valueType="num">
                                      <p:cBhvr>
                                        <p:cTn id="71" dur="1000" fill="hold"/>
                                        <p:tgtEl>
                                          <p:spTgt spid="12">
                                            <p:txEl>
                                              <p:pRg st="9" end="9"/>
                                            </p:txEl>
                                          </p:spTgt>
                                        </p:tgtEl>
                                        <p:attrNameLst>
                                          <p:attrName>ppt_h</p:attrName>
                                        </p:attrNameLst>
                                      </p:cBhvr>
                                      <p:tavLst>
                                        <p:tav tm="0">
                                          <p:val>
                                            <p:strVal val="#ppt_h"/>
                                          </p:val>
                                        </p:tav>
                                        <p:tav tm="100000">
                                          <p:val>
                                            <p:strVal val="#ppt_h"/>
                                          </p:val>
                                        </p:tav>
                                      </p:tavLst>
                                    </p:anim>
                                    <p:animEffect transition="in" filter="fade">
                                      <p:cBhvr>
                                        <p:cTn id="72" dur="1000"/>
                                        <p:tgtEl>
                                          <p:spTgt spid="12">
                                            <p:txEl>
                                              <p:pRg st="9" end="9"/>
                                            </p:txEl>
                                          </p:spTgt>
                                        </p:tgtEl>
                                      </p:cBhvr>
                                    </p:animEffect>
                                  </p:childTnLst>
                                </p:cTn>
                              </p:par>
                            </p:childTnLst>
                          </p:cTn>
                        </p:par>
                      </p:childTnLst>
                    </p:cTn>
                  </p:par>
                  <p:par>
                    <p:cTn id="73" fill="hold">
                      <p:stCondLst>
                        <p:cond delay="indefinite"/>
                      </p:stCondLst>
                      <p:childTnLst>
                        <p:par>
                          <p:cTn id="74" fill="hold">
                            <p:stCondLst>
                              <p:cond delay="0"/>
                            </p:stCondLst>
                            <p:childTnLst>
                              <p:par>
                                <p:cTn id="75" presetID="55" presetClass="entr" presetSubtype="0" fill="hold" grpId="0" nodeType="clickEffect">
                                  <p:stCondLst>
                                    <p:cond delay="0"/>
                                  </p:stCondLst>
                                  <p:childTnLst>
                                    <p:set>
                                      <p:cBhvr>
                                        <p:cTn id="76" dur="1" fill="hold">
                                          <p:stCondLst>
                                            <p:cond delay="0"/>
                                          </p:stCondLst>
                                        </p:cTn>
                                        <p:tgtEl>
                                          <p:spTgt spid="12">
                                            <p:txEl>
                                              <p:pRg st="10" end="10"/>
                                            </p:txEl>
                                          </p:spTgt>
                                        </p:tgtEl>
                                        <p:attrNameLst>
                                          <p:attrName>style.visibility</p:attrName>
                                        </p:attrNameLst>
                                      </p:cBhvr>
                                      <p:to>
                                        <p:strVal val="visible"/>
                                      </p:to>
                                    </p:set>
                                    <p:anim calcmode="lin" valueType="num">
                                      <p:cBhvr>
                                        <p:cTn id="77" dur="1000" fill="hold"/>
                                        <p:tgtEl>
                                          <p:spTgt spid="12">
                                            <p:txEl>
                                              <p:pRg st="10" end="10"/>
                                            </p:txEl>
                                          </p:spTgt>
                                        </p:tgtEl>
                                        <p:attrNameLst>
                                          <p:attrName>ppt_w</p:attrName>
                                        </p:attrNameLst>
                                      </p:cBhvr>
                                      <p:tavLst>
                                        <p:tav tm="0">
                                          <p:val>
                                            <p:strVal val="#ppt_w*0.70"/>
                                          </p:val>
                                        </p:tav>
                                        <p:tav tm="100000">
                                          <p:val>
                                            <p:strVal val="#ppt_w"/>
                                          </p:val>
                                        </p:tav>
                                      </p:tavLst>
                                    </p:anim>
                                    <p:anim calcmode="lin" valueType="num">
                                      <p:cBhvr>
                                        <p:cTn id="78" dur="1000" fill="hold"/>
                                        <p:tgtEl>
                                          <p:spTgt spid="12">
                                            <p:txEl>
                                              <p:pRg st="10" end="10"/>
                                            </p:txEl>
                                          </p:spTgt>
                                        </p:tgtEl>
                                        <p:attrNameLst>
                                          <p:attrName>ppt_h</p:attrName>
                                        </p:attrNameLst>
                                      </p:cBhvr>
                                      <p:tavLst>
                                        <p:tav tm="0">
                                          <p:val>
                                            <p:strVal val="#ppt_h"/>
                                          </p:val>
                                        </p:tav>
                                        <p:tav tm="100000">
                                          <p:val>
                                            <p:strVal val="#ppt_h"/>
                                          </p:val>
                                        </p:tav>
                                      </p:tavLst>
                                    </p:anim>
                                    <p:animEffect transition="in" filter="fade">
                                      <p:cBhvr>
                                        <p:cTn id="79" dur="1000"/>
                                        <p:tgtEl>
                                          <p:spTgt spid="12">
                                            <p:txEl>
                                              <p:pRg st="10" end="10"/>
                                            </p:txEl>
                                          </p:spTgt>
                                        </p:tgtEl>
                                      </p:cBhvr>
                                    </p:animEffect>
                                  </p:childTnLst>
                                </p:cTn>
                              </p:par>
                            </p:childTnLst>
                          </p:cTn>
                        </p:par>
                      </p:childTnLst>
                    </p:cTn>
                  </p:par>
                  <p:par>
                    <p:cTn id="80" fill="hold">
                      <p:stCondLst>
                        <p:cond delay="indefinite"/>
                      </p:stCondLst>
                      <p:childTnLst>
                        <p:par>
                          <p:cTn id="81" fill="hold">
                            <p:stCondLst>
                              <p:cond delay="0"/>
                            </p:stCondLst>
                            <p:childTnLst>
                              <p:par>
                                <p:cTn id="82" presetID="55" presetClass="entr" presetSubtype="0" fill="hold" grpId="0" nodeType="clickEffect">
                                  <p:stCondLst>
                                    <p:cond delay="0"/>
                                  </p:stCondLst>
                                  <p:childTnLst>
                                    <p:set>
                                      <p:cBhvr>
                                        <p:cTn id="83" dur="1" fill="hold">
                                          <p:stCondLst>
                                            <p:cond delay="0"/>
                                          </p:stCondLst>
                                        </p:cTn>
                                        <p:tgtEl>
                                          <p:spTgt spid="12">
                                            <p:txEl>
                                              <p:pRg st="11" end="11"/>
                                            </p:txEl>
                                          </p:spTgt>
                                        </p:tgtEl>
                                        <p:attrNameLst>
                                          <p:attrName>style.visibility</p:attrName>
                                        </p:attrNameLst>
                                      </p:cBhvr>
                                      <p:to>
                                        <p:strVal val="visible"/>
                                      </p:to>
                                    </p:set>
                                    <p:anim calcmode="lin" valueType="num">
                                      <p:cBhvr>
                                        <p:cTn id="84" dur="1000" fill="hold"/>
                                        <p:tgtEl>
                                          <p:spTgt spid="12">
                                            <p:txEl>
                                              <p:pRg st="11" end="11"/>
                                            </p:txEl>
                                          </p:spTgt>
                                        </p:tgtEl>
                                        <p:attrNameLst>
                                          <p:attrName>ppt_w</p:attrName>
                                        </p:attrNameLst>
                                      </p:cBhvr>
                                      <p:tavLst>
                                        <p:tav tm="0">
                                          <p:val>
                                            <p:strVal val="#ppt_w*0.70"/>
                                          </p:val>
                                        </p:tav>
                                        <p:tav tm="100000">
                                          <p:val>
                                            <p:strVal val="#ppt_w"/>
                                          </p:val>
                                        </p:tav>
                                      </p:tavLst>
                                    </p:anim>
                                    <p:anim calcmode="lin" valueType="num">
                                      <p:cBhvr>
                                        <p:cTn id="85" dur="1000" fill="hold"/>
                                        <p:tgtEl>
                                          <p:spTgt spid="12">
                                            <p:txEl>
                                              <p:pRg st="11" end="11"/>
                                            </p:txEl>
                                          </p:spTgt>
                                        </p:tgtEl>
                                        <p:attrNameLst>
                                          <p:attrName>ppt_h</p:attrName>
                                        </p:attrNameLst>
                                      </p:cBhvr>
                                      <p:tavLst>
                                        <p:tav tm="0">
                                          <p:val>
                                            <p:strVal val="#ppt_h"/>
                                          </p:val>
                                        </p:tav>
                                        <p:tav tm="100000">
                                          <p:val>
                                            <p:strVal val="#ppt_h"/>
                                          </p:val>
                                        </p:tav>
                                      </p:tavLst>
                                    </p:anim>
                                    <p:animEffect transition="in" filter="fade">
                                      <p:cBhvr>
                                        <p:cTn id="86" dur="1000"/>
                                        <p:tgtEl>
                                          <p:spTgt spid="12">
                                            <p:txEl>
                                              <p:pRg st="11" end="11"/>
                                            </p:txEl>
                                          </p:spTgt>
                                        </p:tgtEl>
                                      </p:cBhvr>
                                    </p:animEffect>
                                  </p:childTnLst>
                                </p:cTn>
                              </p:par>
                            </p:childTnLst>
                          </p:cTn>
                        </p:par>
                      </p:childTnLst>
                    </p:cTn>
                  </p:par>
                  <p:par>
                    <p:cTn id="87" fill="hold">
                      <p:stCondLst>
                        <p:cond delay="indefinite"/>
                      </p:stCondLst>
                      <p:childTnLst>
                        <p:par>
                          <p:cTn id="88" fill="hold">
                            <p:stCondLst>
                              <p:cond delay="0"/>
                            </p:stCondLst>
                            <p:childTnLst>
                              <p:par>
                                <p:cTn id="89" presetID="55" presetClass="entr" presetSubtype="0" fill="hold" grpId="0" nodeType="clickEffect">
                                  <p:stCondLst>
                                    <p:cond delay="0"/>
                                  </p:stCondLst>
                                  <p:childTnLst>
                                    <p:set>
                                      <p:cBhvr>
                                        <p:cTn id="90" dur="1" fill="hold">
                                          <p:stCondLst>
                                            <p:cond delay="0"/>
                                          </p:stCondLst>
                                        </p:cTn>
                                        <p:tgtEl>
                                          <p:spTgt spid="12">
                                            <p:txEl>
                                              <p:pRg st="12" end="12"/>
                                            </p:txEl>
                                          </p:spTgt>
                                        </p:tgtEl>
                                        <p:attrNameLst>
                                          <p:attrName>style.visibility</p:attrName>
                                        </p:attrNameLst>
                                      </p:cBhvr>
                                      <p:to>
                                        <p:strVal val="visible"/>
                                      </p:to>
                                    </p:set>
                                    <p:anim calcmode="lin" valueType="num">
                                      <p:cBhvr>
                                        <p:cTn id="91" dur="1000" fill="hold"/>
                                        <p:tgtEl>
                                          <p:spTgt spid="12">
                                            <p:txEl>
                                              <p:pRg st="12" end="12"/>
                                            </p:txEl>
                                          </p:spTgt>
                                        </p:tgtEl>
                                        <p:attrNameLst>
                                          <p:attrName>ppt_w</p:attrName>
                                        </p:attrNameLst>
                                      </p:cBhvr>
                                      <p:tavLst>
                                        <p:tav tm="0">
                                          <p:val>
                                            <p:strVal val="#ppt_w*0.70"/>
                                          </p:val>
                                        </p:tav>
                                        <p:tav tm="100000">
                                          <p:val>
                                            <p:strVal val="#ppt_w"/>
                                          </p:val>
                                        </p:tav>
                                      </p:tavLst>
                                    </p:anim>
                                    <p:anim calcmode="lin" valueType="num">
                                      <p:cBhvr>
                                        <p:cTn id="92" dur="1000" fill="hold"/>
                                        <p:tgtEl>
                                          <p:spTgt spid="12">
                                            <p:txEl>
                                              <p:pRg st="12" end="12"/>
                                            </p:txEl>
                                          </p:spTgt>
                                        </p:tgtEl>
                                        <p:attrNameLst>
                                          <p:attrName>ppt_h</p:attrName>
                                        </p:attrNameLst>
                                      </p:cBhvr>
                                      <p:tavLst>
                                        <p:tav tm="0">
                                          <p:val>
                                            <p:strVal val="#ppt_h"/>
                                          </p:val>
                                        </p:tav>
                                        <p:tav tm="100000">
                                          <p:val>
                                            <p:strVal val="#ppt_h"/>
                                          </p:val>
                                        </p:tav>
                                      </p:tavLst>
                                    </p:anim>
                                    <p:animEffect transition="in" filter="fade">
                                      <p:cBhvr>
                                        <p:cTn id="93" dur="1000"/>
                                        <p:tgtEl>
                                          <p:spTgt spid="12">
                                            <p:txEl>
                                              <p:pRg st="12" end="12"/>
                                            </p:txEl>
                                          </p:spTgt>
                                        </p:tgtEl>
                                      </p:cBhvr>
                                    </p:animEffect>
                                  </p:childTnLst>
                                </p:cTn>
                              </p:par>
                            </p:childTnLst>
                          </p:cTn>
                        </p:par>
                      </p:childTnLst>
                    </p:cTn>
                  </p:par>
                  <p:par>
                    <p:cTn id="94" fill="hold">
                      <p:stCondLst>
                        <p:cond delay="indefinite"/>
                      </p:stCondLst>
                      <p:childTnLst>
                        <p:par>
                          <p:cTn id="95" fill="hold">
                            <p:stCondLst>
                              <p:cond delay="0"/>
                            </p:stCondLst>
                            <p:childTnLst>
                              <p:par>
                                <p:cTn id="96" presetID="55" presetClass="entr" presetSubtype="0" fill="hold" grpId="0" nodeType="clickEffect">
                                  <p:stCondLst>
                                    <p:cond delay="0"/>
                                  </p:stCondLst>
                                  <p:childTnLst>
                                    <p:set>
                                      <p:cBhvr>
                                        <p:cTn id="97" dur="1" fill="hold">
                                          <p:stCondLst>
                                            <p:cond delay="0"/>
                                          </p:stCondLst>
                                        </p:cTn>
                                        <p:tgtEl>
                                          <p:spTgt spid="12">
                                            <p:txEl>
                                              <p:pRg st="13" end="13"/>
                                            </p:txEl>
                                          </p:spTgt>
                                        </p:tgtEl>
                                        <p:attrNameLst>
                                          <p:attrName>style.visibility</p:attrName>
                                        </p:attrNameLst>
                                      </p:cBhvr>
                                      <p:to>
                                        <p:strVal val="visible"/>
                                      </p:to>
                                    </p:set>
                                    <p:anim calcmode="lin" valueType="num">
                                      <p:cBhvr>
                                        <p:cTn id="98" dur="1000" fill="hold"/>
                                        <p:tgtEl>
                                          <p:spTgt spid="12">
                                            <p:txEl>
                                              <p:pRg st="13" end="13"/>
                                            </p:txEl>
                                          </p:spTgt>
                                        </p:tgtEl>
                                        <p:attrNameLst>
                                          <p:attrName>ppt_w</p:attrName>
                                        </p:attrNameLst>
                                      </p:cBhvr>
                                      <p:tavLst>
                                        <p:tav tm="0">
                                          <p:val>
                                            <p:strVal val="#ppt_w*0.70"/>
                                          </p:val>
                                        </p:tav>
                                        <p:tav tm="100000">
                                          <p:val>
                                            <p:strVal val="#ppt_w"/>
                                          </p:val>
                                        </p:tav>
                                      </p:tavLst>
                                    </p:anim>
                                    <p:anim calcmode="lin" valueType="num">
                                      <p:cBhvr>
                                        <p:cTn id="99" dur="1000" fill="hold"/>
                                        <p:tgtEl>
                                          <p:spTgt spid="12">
                                            <p:txEl>
                                              <p:pRg st="13" end="13"/>
                                            </p:txEl>
                                          </p:spTgt>
                                        </p:tgtEl>
                                        <p:attrNameLst>
                                          <p:attrName>ppt_h</p:attrName>
                                        </p:attrNameLst>
                                      </p:cBhvr>
                                      <p:tavLst>
                                        <p:tav tm="0">
                                          <p:val>
                                            <p:strVal val="#ppt_h"/>
                                          </p:val>
                                        </p:tav>
                                        <p:tav tm="100000">
                                          <p:val>
                                            <p:strVal val="#ppt_h"/>
                                          </p:val>
                                        </p:tav>
                                      </p:tavLst>
                                    </p:anim>
                                    <p:animEffect transition="in" filter="fade">
                                      <p:cBhvr>
                                        <p:cTn id="100" dur="1000"/>
                                        <p:tgtEl>
                                          <p:spTgt spid="12">
                                            <p:txEl>
                                              <p:pRg st="13" end="13"/>
                                            </p:txEl>
                                          </p:spTgt>
                                        </p:tgtEl>
                                      </p:cBhvr>
                                    </p:animEffect>
                                  </p:childTnLst>
                                </p:cTn>
                              </p:par>
                            </p:childTnLst>
                          </p:cTn>
                        </p:par>
                      </p:childTnLst>
                    </p:cTn>
                  </p:par>
                  <p:par>
                    <p:cTn id="101" fill="hold">
                      <p:stCondLst>
                        <p:cond delay="indefinite"/>
                      </p:stCondLst>
                      <p:childTnLst>
                        <p:par>
                          <p:cTn id="102" fill="hold">
                            <p:stCondLst>
                              <p:cond delay="0"/>
                            </p:stCondLst>
                            <p:childTnLst>
                              <p:par>
                                <p:cTn id="103" presetID="55" presetClass="entr" presetSubtype="0" fill="hold" grpId="0" nodeType="clickEffect">
                                  <p:stCondLst>
                                    <p:cond delay="0"/>
                                  </p:stCondLst>
                                  <p:childTnLst>
                                    <p:set>
                                      <p:cBhvr>
                                        <p:cTn id="104" dur="1" fill="hold">
                                          <p:stCondLst>
                                            <p:cond delay="0"/>
                                          </p:stCondLst>
                                        </p:cTn>
                                        <p:tgtEl>
                                          <p:spTgt spid="12">
                                            <p:txEl>
                                              <p:pRg st="14" end="14"/>
                                            </p:txEl>
                                          </p:spTgt>
                                        </p:tgtEl>
                                        <p:attrNameLst>
                                          <p:attrName>style.visibility</p:attrName>
                                        </p:attrNameLst>
                                      </p:cBhvr>
                                      <p:to>
                                        <p:strVal val="visible"/>
                                      </p:to>
                                    </p:set>
                                    <p:anim calcmode="lin" valueType="num">
                                      <p:cBhvr>
                                        <p:cTn id="105" dur="1000" fill="hold"/>
                                        <p:tgtEl>
                                          <p:spTgt spid="12">
                                            <p:txEl>
                                              <p:pRg st="14" end="14"/>
                                            </p:txEl>
                                          </p:spTgt>
                                        </p:tgtEl>
                                        <p:attrNameLst>
                                          <p:attrName>ppt_w</p:attrName>
                                        </p:attrNameLst>
                                      </p:cBhvr>
                                      <p:tavLst>
                                        <p:tav tm="0">
                                          <p:val>
                                            <p:strVal val="#ppt_w*0.70"/>
                                          </p:val>
                                        </p:tav>
                                        <p:tav tm="100000">
                                          <p:val>
                                            <p:strVal val="#ppt_w"/>
                                          </p:val>
                                        </p:tav>
                                      </p:tavLst>
                                    </p:anim>
                                    <p:anim calcmode="lin" valueType="num">
                                      <p:cBhvr>
                                        <p:cTn id="106" dur="1000" fill="hold"/>
                                        <p:tgtEl>
                                          <p:spTgt spid="12">
                                            <p:txEl>
                                              <p:pRg st="14" end="14"/>
                                            </p:txEl>
                                          </p:spTgt>
                                        </p:tgtEl>
                                        <p:attrNameLst>
                                          <p:attrName>ppt_h</p:attrName>
                                        </p:attrNameLst>
                                      </p:cBhvr>
                                      <p:tavLst>
                                        <p:tav tm="0">
                                          <p:val>
                                            <p:strVal val="#ppt_h"/>
                                          </p:val>
                                        </p:tav>
                                        <p:tav tm="100000">
                                          <p:val>
                                            <p:strVal val="#ppt_h"/>
                                          </p:val>
                                        </p:tav>
                                      </p:tavLst>
                                    </p:anim>
                                    <p:animEffect transition="in" filter="fade">
                                      <p:cBhvr>
                                        <p:cTn id="107" dur="1000"/>
                                        <p:tgtEl>
                                          <p:spTgt spid="12">
                                            <p:txEl>
                                              <p:pRg st="14" end="1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uiExpand="1" build="p" bldLvl="2"/>
    </p:bldLst>
  </p:timing>
</p:sld>
</file>

<file path=ppt/slides/slide5.xml><?xml version="1.0" encoding="utf-8"?>
<p:sld xmlns:a="http://schemas.openxmlformats.org/drawingml/2006/main" xmlns:r="http://schemas.openxmlformats.org/officeDocument/2006/relationships" xmlns:p="http://schemas.openxmlformats.org/presentationml/2006/main">
  <p:cSld>
    <p:bg>
      <p:bgPr>
        <a:gradFill rotWithShape="0">
          <a:gsLst>
            <a:gs pos="0">
              <a:srgbClr val="666699"/>
            </a:gs>
            <a:gs pos="100000">
              <a:srgbClr val="2F2F46"/>
            </a:gs>
          </a:gsLst>
          <a:lin ang="2700000" scaled="1"/>
        </a:gradFill>
        <a:effectLst/>
      </p:bgPr>
    </p:bg>
    <p:spTree>
      <p:nvGrpSpPr>
        <p:cNvPr id="1" name=""/>
        <p:cNvGrpSpPr/>
        <p:nvPr/>
      </p:nvGrpSpPr>
      <p:grpSpPr>
        <a:xfrm>
          <a:off x="0" y="0"/>
          <a:ext cx="0" cy="0"/>
          <a:chOff x="0" y="0"/>
          <a:chExt cx="0" cy="0"/>
        </a:xfrm>
      </p:grpSpPr>
      <p:sp>
        <p:nvSpPr>
          <p:cNvPr id="17" name="TextShape 1"/>
          <p:cNvSpPr txBox="1"/>
          <p:nvPr/>
        </p:nvSpPr>
        <p:spPr>
          <a:xfrm>
            <a:off x="457200" y="260350"/>
            <a:ext cx="8229600" cy="863600"/>
          </a:xfrm>
          <a:prstGeom prst="rect">
            <a:avLst/>
          </a:prstGeom>
          <a:noFill/>
          <a:ln>
            <a:noFill/>
          </a:ln>
        </p:spPr>
        <p:txBody>
          <a:bodyPr anchor="ctr"/>
          <a:lstStyle/>
          <a:p>
            <a:pPr algn="ctr" fontAlgn="auto">
              <a:spcBef>
                <a:spcPts val="0"/>
              </a:spcBef>
              <a:spcAft>
                <a:spcPts val="0"/>
              </a:spcAft>
              <a:defRPr/>
            </a:pPr>
            <a:r>
              <a:rPr lang="en-US" sz="3600" spc="-1" dirty="0">
                <a:solidFill>
                  <a:srgbClr val="DFDEF6"/>
                </a:solidFill>
                <a:effectLst>
                  <a:outerShdw blurRad="38100" dist="38100" dir="2700000" algn="tl">
                    <a:srgbClr val="000000">
                      <a:alpha val="43137"/>
                    </a:srgbClr>
                  </a:outerShdw>
                </a:effectLst>
                <a:uFill>
                  <a:solidFill>
                    <a:srgbClr val="FFFFFF"/>
                  </a:solidFill>
                </a:uFill>
                <a:latin typeface="Verdana" pitchFamily="34" charset="0"/>
                <a:ea typeface="Verdana" pitchFamily="34" charset="0"/>
                <a:cs typeface="Verdana" pitchFamily="34" charset="0"/>
              </a:rPr>
              <a:t>The Celtic Church</a:t>
            </a:r>
            <a:endParaRPr dirty="0">
              <a:effectLst>
                <a:outerShdw blurRad="38100" dist="38100" dir="2700000" algn="tl">
                  <a:srgbClr val="000000">
                    <a:alpha val="43137"/>
                  </a:srgbClr>
                </a:outerShdw>
              </a:effectLst>
              <a:latin typeface="Verdana" pitchFamily="34" charset="0"/>
              <a:ea typeface="Verdana" pitchFamily="34" charset="0"/>
              <a:cs typeface="Verdana" pitchFamily="34" charset="0"/>
            </a:endParaRPr>
          </a:p>
        </p:txBody>
      </p:sp>
      <p:pic>
        <p:nvPicPr>
          <p:cNvPr id="18" name="Picture 5"/>
          <p:cNvPicPr>
            <a:picLocks noChangeAspect="1" noChangeArrowheads="1"/>
          </p:cNvPicPr>
          <p:nvPr/>
        </p:nvPicPr>
        <p:blipFill>
          <a:blip r:embed="rId3" cstate="print"/>
          <a:srcRect/>
          <a:stretch>
            <a:fillRect/>
          </a:stretch>
        </p:blipFill>
        <p:spPr bwMode="auto">
          <a:xfrm>
            <a:off x="468313" y="1700213"/>
            <a:ext cx="3895725" cy="4400550"/>
          </a:xfrm>
          <a:prstGeom prst="rect">
            <a:avLst/>
          </a:prstGeom>
          <a:noFill/>
          <a:ln w="9525">
            <a:noFill/>
            <a:miter lim="800000"/>
            <a:headEnd/>
            <a:tailEnd/>
          </a:ln>
        </p:spPr>
      </p:pic>
      <p:sp>
        <p:nvSpPr>
          <p:cNvPr id="19" name="CustomShape 2"/>
          <p:cNvSpPr/>
          <p:nvPr/>
        </p:nvSpPr>
        <p:spPr>
          <a:xfrm>
            <a:off x="4572000" y="1335088"/>
            <a:ext cx="4464050" cy="5200650"/>
          </a:xfrm>
          <a:prstGeom prst="rect">
            <a:avLst/>
          </a:prstGeom>
          <a:noFill/>
          <a:ln w="9360">
            <a:noFill/>
          </a:ln>
        </p:spPr>
        <p:style>
          <a:lnRef idx="0">
            <a:scrgbClr r="0" g="0" b="0"/>
          </a:lnRef>
          <a:fillRef idx="0">
            <a:scrgbClr r="0" g="0" b="0"/>
          </a:fillRef>
          <a:effectRef idx="0">
            <a:scrgbClr r="0" g="0" b="0"/>
          </a:effectRef>
          <a:fontRef idx="minor"/>
        </p:style>
        <p:txBody>
          <a:bodyPr lIns="90000" tIns="45000" rIns="90000" bIns="45000"/>
          <a:lstStyle/>
          <a:p>
            <a:pPr fontAlgn="auto">
              <a:spcBef>
                <a:spcPts val="0"/>
              </a:spcBef>
              <a:spcAft>
                <a:spcPts val="600"/>
              </a:spcAft>
              <a:defRPr/>
            </a:pPr>
            <a:r>
              <a:rPr lang="en-US" sz="1600" spc="-1" dirty="0">
                <a:solidFill>
                  <a:srgbClr val="FFFFFF"/>
                </a:solidFill>
                <a:effectLst>
                  <a:outerShdw blurRad="38100" dist="38100" dir="2700000" algn="tl">
                    <a:srgbClr val="000000">
                      <a:alpha val="43137"/>
                    </a:srgbClr>
                  </a:outerShdw>
                </a:effectLst>
                <a:uFill>
                  <a:solidFill>
                    <a:srgbClr val="FFFFFF"/>
                  </a:solidFill>
                </a:uFill>
                <a:latin typeface="Verdana"/>
                <a:ea typeface="Verdana"/>
              </a:rPr>
              <a:t>The early Christian church (Celtic Church) in the British Isles was founded in the 2nd century. At that time the Britons lived here. Through heathen Roman persecution (Diocletian) they were driven further north, where they converted many druids (heathen).</a:t>
            </a:r>
          </a:p>
          <a:p>
            <a:pPr fontAlgn="auto">
              <a:spcBef>
                <a:spcPts val="0"/>
              </a:spcBef>
              <a:spcAft>
                <a:spcPts val="600"/>
              </a:spcAft>
              <a:defRPr/>
            </a:pPr>
            <a:r>
              <a:rPr lang="en-US" sz="1600" spc="-1" dirty="0">
                <a:solidFill>
                  <a:srgbClr val="FFFFFF"/>
                </a:solidFill>
                <a:effectLst>
                  <a:outerShdw blurRad="38100" dist="38100" dir="2700000" algn="tl">
                    <a:srgbClr val="000000">
                      <a:alpha val="43137"/>
                    </a:srgbClr>
                  </a:outerShdw>
                </a:effectLst>
                <a:uFill>
                  <a:solidFill>
                    <a:srgbClr val="FFFFFF"/>
                  </a:solidFill>
                </a:uFill>
                <a:latin typeface="Verdana"/>
                <a:ea typeface="Verdana"/>
              </a:rPr>
              <a:t>In the 6th century the Saxons (Anglo-Saxons) invaded and occupied most of the country (see map). The Celtic Church soon was persecuted through intrigues by the Roman church. It survived in Wales until the 11th century and in Scotland and Ireland until the 12th.</a:t>
            </a:r>
          </a:p>
          <a:p>
            <a:pPr fontAlgn="auto">
              <a:spcBef>
                <a:spcPts val="0"/>
              </a:spcBef>
              <a:spcAft>
                <a:spcPts val="600"/>
              </a:spcAft>
              <a:defRPr/>
            </a:pPr>
            <a:r>
              <a:rPr lang="en-US" sz="1600" spc="-1" dirty="0">
                <a:solidFill>
                  <a:srgbClr val="FFFFFF"/>
                </a:solidFill>
                <a:effectLst>
                  <a:outerShdw blurRad="38100" dist="38100" dir="2700000" algn="tl">
                    <a:srgbClr val="000000">
                      <a:alpha val="43137"/>
                    </a:srgbClr>
                  </a:outerShdw>
                </a:effectLst>
                <a:uFill>
                  <a:solidFill>
                    <a:srgbClr val="FFFFFF"/>
                  </a:solidFill>
                </a:uFill>
                <a:latin typeface="Verdana"/>
                <a:ea typeface="Verdana"/>
              </a:rPr>
              <a:t>Patrick brought the gospel to Ireland in the 5th century.</a:t>
            </a:r>
            <a:endParaRPr dirty="0">
              <a:effectLst>
                <a:outerShdw blurRad="38100" dist="38100" dir="2700000" algn="tl">
                  <a:srgbClr val="000000">
                    <a:alpha val="43137"/>
                  </a:srgbClr>
                </a:outerShdw>
              </a:effectLst>
            </a:endParaRPr>
          </a:p>
          <a:p>
            <a:pPr fontAlgn="auto">
              <a:spcBef>
                <a:spcPts val="0"/>
              </a:spcBef>
              <a:spcAft>
                <a:spcPts val="600"/>
              </a:spcAft>
              <a:defRPr/>
            </a:pPr>
            <a:r>
              <a:rPr lang="en-US" sz="1600" spc="-1" dirty="0">
                <a:solidFill>
                  <a:srgbClr val="FFFFFF"/>
                </a:solidFill>
                <a:effectLst>
                  <a:outerShdw blurRad="38100" dist="38100" dir="2700000" algn="tl">
                    <a:srgbClr val="000000">
                      <a:alpha val="43137"/>
                    </a:srgbClr>
                  </a:outerShdw>
                </a:effectLst>
                <a:uFill>
                  <a:solidFill>
                    <a:srgbClr val="FFFFFF"/>
                  </a:solidFill>
                </a:uFill>
                <a:latin typeface="Verdana"/>
                <a:ea typeface="Verdana"/>
              </a:rPr>
              <a:t>Columba founded missionary school in Iona (563) from where missionaries were sent out all over Europe.</a:t>
            </a:r>
            <a:endParaRPr dirty="0">
              <a:effectLst>
                <a:outerShdw blurRad="38100" dist="38100" dir="2700000" algn="tl">
                  <a:srgbClr val="000000">
                    <a:alpha val="43137"/>
                  </a:srgbClr>
                </a:outerShdw>
              </a:effectLst>
            </a:endParaRPr>
          </a:p>
        </p:txBody>
      </p:sp>
      <p:sp>
        <p:nvSpPr>
          <p:cNvPr id="20" name="CustomShape 3"/>
          <p:cNvSpPr/>
          <p:nvPr/>
        </p:nvSpPr>
        <p:spPr>
          <a:xfrm>
            <a:off x="468313" y="1268413"/>
            <a:ext cx="3816350" cy="365125"/>
          </a:xfrm>
          <a:prstGeom prst="rect">
            <a:avLst/>
          </a:prstGeom>
          <a:noFill/>
          <a:ln w="9360">
            <a:noFill/>
          </a:ln>
        </p:spPr>
        <p:style>
          <a:lnRef idx="0">
            <a:scrgbClr r="0" g="0" b="0"/>
          </a:lnRef>
          <a:fillRef idx="0">
            <a:scrgbClr r="0" g="0" b="0"/>
          </a:fillRef>
          <a:effectRef idx="0">
            <a:scrgbClr r="0" g="0" b="0"/>
          </a:effectRef>
          <a:fontRef idx="minor"/>
        </p:style>
        <p:txBody>
          <a:bodyPr lIns="90000" tIns="45000" rIns="90000" bIns="45000"/>
          <a:lstStyle/>
          <a:p>
            <a:pPr algn="ctr" fontAlgn="auto">
              <a:spcBef>
                <a:spcPts val="0"/>
              </a:spcBef>
              <a:spcAft>
                <a:spcPts val="0"/>
              </a:spcAft>
              <a:defRPr/>
            </a:pPr>
            <a:r>
              <a:rPr lang="en-US" spc="-1" dirty="0">
                <a:solidFill>
                  <a:srgbClr val="FFFFFF"/>
                </a:solidFill>
                <a:effectLst>
                  <a:outerShdw blurRad="38100" dist="38100" dir="2700000" algn="tl">
                    <a:srgbClr val="000000">
                      <a:alpha val="43137"/>
                    </a:srgbClr>
                  </a:outerShdw>
                </a:effectLst>
                <a:uFill>
                  <a:solidFill>
                    <a:srgbClr val="FFFFFF"/>
                  </a:solidFill>
                </a:uFill>
                <a:latin typeface="Verdana"/>
                <a:ea typeface="Verdana"/>
              </a:rPr>
              <a:t>The Anglo-Saxon territory</a:t>
            </a:r>
            <a:endParaRPr dirty="0">
              <a:effectLst>
                <a:outerShdw blurRad="38100" dist="38100" dir="2700000" algn="tl">
                  <a:srgbClr val="000000">
                    <a:alpha val="43137"/>
                  </a:srgbClr>
                </a:outerShdw>
              </a:effectLst>
            </a:endParaRP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0" fill="hold" nodeType="clickEffect">
                                  <p:stCondLst>
                                    <p:cond delay="0"/>
                                  </p:stCondLst>
                                  <p:childTnLst>
                                    <p:set>
                                      <p:cBhvr>
                                        <p:cTn id="6" dur="1" fill="hold">
                                          <p:stCondLst>
                                            <p:cond delay="0"/>
                                          </p:stCondLst>
                                        </p:cTn>
                                        <p:tgtEl>
                                          <p:spTgt spid="18"/>
                                        </p:tgtEl>
                                        <p:attrNameLst>
                                          <p:attrName>style.visibility</p:attrName>
                                        </p:attrNameLst>
                                      </p:cBhvr>
                                      <p:to>
                                        <p:strVal val="visible"/>
                                      </p:to>
                                    </p:set>
                                    <p:anim calcmode="lin" valueType="num">
                                      <p:cBhvr>
                                        <p:cTn id="7" dur="500" fill="hold"/>
                                        <p:tgtEl>
                                          <p:spTgt spid="18"/>
                                        </p:tgtEl>
                                        <p:attrNameLst>
                                          <p:attrName>ppt_w</p:attrName>
                                        </p:attrNameLst>
                                      </p:cBhvr>
                                      <p:tavLst>
                                        <p:tav tm="0">
                                          <p:val>
                                            <p:fltVal val="0"/>
                                          </p:val>
                                        </p:tav>
                                        <p:tav tm="100000">
                                          <p:val>
                                            <p:strVal val="#ppt_w"/>
                                          </p:val>
                                        </p:tav>
                                      </p:tavLst>
                                    </p:anim>
                                    <p:anim calcmode="lin" valueType="num">
                                      <p:cBhvr>
                                        <p:cTn id="8" dur="500" fill="hold"/>
                                        <p:tgtEl>
                                          <p:spTgt spid="18"/>
                                        </p:tgtEl>
                                        <p:attrNameLst>
                                          <p:attrName>ppt_h</p:attrName>
                                        </p:attrNameLst>
                                      </p:cBhvr>
                                      <p:tavLst>
                                        <p:tav tm="0">
                                          <p:val>
                                            <p:fltVal val="0"/>
                                          </p:val>
                                        </p:tav>
                                        <p:tav tm="100000">
                                          <p:val>
                                            <p:strVal val="#ppt_h"/>
                                          </p:val>
                                        </p:tav>
                                      </p:tavLst>
                                    </p:anim>
                                    <p:animEffect transition="in" filter="fade">
                                      <p:cBhvr>
                                        <p:cTn id="9" dur="500"/>
                                        <p:tgtEl>
                                          <p:spTgt spid="18"/>
                                        </p:tgtEl>
                                      </p:cBhvr>
                                    </p:animEffect>
                                  </p:childTnLst>
                                </p:cTn>
                              </p:par>
                            </p:childTnLst>
                          </p:cTn>
                        </p:par>
                      </p:childTnLst>
                    </p:cTn>
                  </p:par>
                  <p:par>
                    <p:cTn id="10" fill="hold">
                      <p:stCondLst>
                        <p:cond delay="indefinite"/>
                      </p:stCondLst>
                      <p:childTnLst>
                        <p:par>
                          <p:cTn id="11" fill="hold">
                            <p:stCondLst>
                              <p:cond delay="0"/>
                            </p:stCondLst>
                            <p:childTnLst>
                              <p:par>
                                <p:cTn id="12" presetID="1" presetClass="entr" presetSubtype="0" fill="hold" nodeType="clickEffect">
                                  <p:stCondLst>
                                    <p:cond delay="0"/>
                                  </p:stCondLst>
                                  <p:childTnLst>
                                    <p:set>
                                      <p:cBhvr>
                                        <p:cTn id="13" dur="1" fill="hold">
                                          <p:stCondLst>
                                            <p:cond delay="0"/>
                                          </p:stCondLst>
                                        </p:cTn>
                                        <p:tgtEl>
                                          <p:spTgt spid="1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gradFill rotWithShape="0">
          <a:gsLst>
            <a:gs pos="0">
              <a:srgbClr val="666699"/>
            </a:gs>
            <a:gs pos="100000">
              <a:srgbClr val="2F2F46"/>
            </a:gs>
          </a:gsLst>
          <a:lin ang="2700000" scaled="1"/>
        </a:gradFill>
        <a:effectLst/>
      </p:bgPr>
    </p:bg>
    <p:spTree>
      <p:nvGrpSpPr>
        <p:cNvPr id="1" name=""/>
        <p:cNvGrpSpPr/>
        <p:nvPr/>
      </p:nvGrpSpPr>
      <p:grpSpPr>
        <a:xfrm>
          <a:off x="0" y="0"/>
          <a:ext cx="0" cy="0"/>
          <a:chOff x="0" y="0"/>
          <a:chExt cx="0" cy="0"/>
        </a:xfrm>
      </p:grpSpPr>
      <p:sp>
        <p:nvSpPr>
          <p:cNvPr id="29" name="TextShape 1"/>
          <p:cNvSpPr txBox="1"/>
          <p:nvPr/>
        </p:nvSpPr>
        <p:spPr>
          <a:xfrm>
            <a:off x="457200" y="152400"/>
            <a:ext cx="8229600" cy="850900"/>
          </a:xfrm>
          <a:prstGeom prst="rect">
            <a:avLst/>
          </a:prstGeom>
          <a:noFill/>
          <a:ln>
            <a:noFill/>
          </a:ln>
        </p:spPr>
        <p:txBody>
          <a:bodyPr anchor="ctr"/>
          <a:lstStyle/>
          <a:p>
            <a:pPr algn="ctr" fontAlgn="auto">
              <a:spcBef>
                <a:spcPts val="0"/>
              </a:spcBef>
              <a:spcAft>
                <a:spcPts val="0"/>
              </a:spcAft>
              <a:defRPr/>
            </a:pPr>
            <a:r>
              <a:rPr lang="en-US" sz="3600" spc="-1" dirty="0">
                <a:solidFill>
                  <a:srgbClr val="DFDEF6"/>
                </a:solidFill>
                <a:uFill>
                  <a:solidFill>
                    <a:srgbClr val="FFFFFF"/>
                  </a:solidFill>
                </a:uFill>
                <a:latin typeface="Verdana" pitchFamily="34" charset="0"/>
                <a:ea typeface="Verdana" pitchFamily="34" charset="0"/>
                <a:cs typeface="Verdana" pitchFamily="34" charset="0"/>
              </a:rPr>
              <a:t>The Missionary Center of Iona</a:t>
            </a:r>
            <a:endParaRPr dirty="0">
              <a:latin typeface="Verdana" pitchFamily="34" charset="0"/>
              <a:ea typeface="Verdana" pitchFamily="34" charset="0"/>
              <a:cs typeface="Verdana" pitchFamily="34" charset="0"/>
            </a:endParaRPr>
          </a:p>
        </p:txBody>
      </p:sp>
      <p:sp>
        <p:nvSpPr>
          <p:cNvPr id="30" name="CustomShape 2"/>
          <p:cNvSpPr/>
          <p:nvPr/>
        </p:nvSpPr>
        <p:spPr>
          <a:xfrm>
            <a:off x="4140200" y="3935413"/>
            <a:ext cx="144463" cy="144462"/>
          </a:xfrm>
          <a:prstGeom prst="ellipse">
            <a:avLst/>
          </a:prstGeom>
          <a:noFill/>
          <a:ln w="3240">
            <a:solidFill>
              <a:srgbClr val="52527C"/>
            </a:solidFill>
            <a:round/>
          </a:ln>
        </p:spPr>
        <p:style>
          <a:lnRef idx="0">
            <a:scrgbClr r="0" g="0" b="0"/>
          </a:lnRef>
          <a:fillRef idx="0">
            <a:scrgbClr r="0" g="0" b="0"/>
          </a:fillRef>
          <a:effectRef idx="0">
            <a:scrgbClr r="0" g="0" b="0"/>
          </a:effectRef>
          <a:fontRef idx="minor"/>
        </p:style>
      </p:sp>
      <p:pic>
        <p:nvPicPr>
          <p:cNvPr id="31" name="Picture 2"/>
          <p:cNvPicPr>
            <a:picLocks noChangeAspect="1" noChangeArrowheads="1"/>
          </p:cNvPicPr>
          <p:nvPr/>
        </p:nvPicPr>
        <p:blipFill>
          <a:blip r:embed="rId3" cstate="print"/>
          <a:srcRect/>
          <a:stretch>
            <a:fillRect/>
          </a:stretch>
        </p:blipFill>
        <p:spPr bwMode="auto">
          <a:xfrm>
            <a:off x="776288" y="1035050"/>
            <a:ext cx="7591425" cy="5410200"/>
          </a:xfrm>
          <a:prstGeom prst="rect">
            <a:avLst/>
          </a:prstGeom>
          <a:noFill/>
          <a:ln w="9525">
            <a:noFill/>
            <a:miter lim="800000"/>
            <a:headEnd/>
            <a:tailEnd/>
          </a:ln>
        </p:spPr>
      </p:pic>
      <p:sp>
        <p:nvSpPr>
          <p:cNvPr id="7" name="Right Arrow 6"/>
          <p:cNvSpPr/>
          <p:nvPr/>
        </p:nvSpPr>
        <p:spPr bwMode="auto">
          <a:xfrm rot="2795468">
            <a:off x="3586515" y="3562066"/>
            <a:ext cx="646335" cy="163079"/>
          </a:xfrm>
          <a:prstGeom prst="rightArrow">
            <a:avLst>
              <a:gd name="adj1" fmla="val 50000"/>
              <a:gd name="adj2" fmla="val 62940"/>
            </a:avLst>
          </a:prstGeom>
          <a:solidFill>
            <a:srgbClr val="FFC000"/>
          </a:solidFill>
          <a:ln w="9525" cap="flat" cmpd="sng" algn="ctr">
            <a:solidFill>
              <a:schemeClr val="tx2">
                <a:lumMod val="95000"/>
                <a:lumOff val="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57200" rtl="0" eaLnBrk="1" fontAlgn="base" latinLnBrk="0" hangingPunct="1">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smtClean="0">
              <a:ln>
                <a:noFill/>
              </a:ln>
              <a:solidFill>
                <a:schemeClr val="bg1"/>
              </a:solidFill>
              <a:effectLst/>
              <a:latin typeface="Arial" charset="0"/>
              <a:cs typeface="Tahoma" charset="0"/>
            </a:endParaRPr>
          </a:p>
        </p:txBody>
      </p:sp>
      <p:sp>
        <p:nvSpPr>
          <p:cNvPr id="8" name="Oval 7"/>
          <p:cNvSpPr/>
          <p:nvPr/>
        </p:nvSpPr>
        <p:spPr bwMode="auto">
          <a:xfrm>
            <a:off x="4114800" y="3855720"/>
            <a:ext cx="182880" cy="182880"/>
          </a:xfrm>
          <a:prstGeom prst="ellipse">
            <a:avLst/>
          </a:prstGeom>
          <a:noFill/>
          <a:ln w="1905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57200" rtl="0" eaLnBrk="1" fontAlgn="base" latinLnBrk="0" hangingPunct="1">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smtClean="0">
              <a:ln w="38100">
                <a:solidFill>
                  <a:schemeClr val="tx1"/>
                </a:solidFill>
                <a:prstDash val="solid"/>
              </a:ln>
              <a:solidFill>
                <a:schemeClr val="bg1"/>
              </a:solidFill>
              <a:effectLst/>
              <a:latin typeface="Arial" charset="0"/>
              <a:cs typeface="Tahoma" charset="0"/>
            </a:endParaRP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up)">
                                      <p:cBhvr>
                                        <p:cTn id="7" dur="500"/>
                                        <p:tgtEl>
                                          <p:spTgt spid="7"/>
                                        </p:tgtEl>
                                      </p:cBhvr>
                                    </p:animEffect>
                                  </p:childTnLst>
                                </p:cTn>
                              </p:par>
                            </p:childTnLst>
                          </p:cTn>
                        </p:par>
                        <p:par>
                          <p:cTn id="8" fill="hold">
                            <p:stCondLst>
                              <p:cond delay="500"/>
                            </p:stCondLst>
                            <p:childTnLst>
                              <p:par>
                                <p:cTn id="9" presetID="43" presetClass="entr" presetSubtype="0" fill="hold" grpId="0" nodeType="afterEffect">
                                  <p:stCondLst>
                                    <p:cond delay="0"/>
                                  </p:stCondLst>
                                  <p:childTnLst>
                                    <p:set>
                                      <p:cBhvr>
                                        <p:cTn id="10" dur="1" fill="hold">
                                          <p:stCondLst>
                                            <p:cond delay="0"/>
                                          </p:stCondLst>
                                        </p:cTn>
                                        <p:tgtEl>
                                          <p:spTgt spid="8"/>
                                        </p:tgtEl>
                                        <p:attrNameLst>
                                          <p:attrName>style.visibility</p:attrName>
                                        </p:attrNameLst>
                                      </p:cBhvr>
                                      <p:to>
                                        <p:strVal val="visible"/>
                                      </p:to>
                                    </p:set>
                                    <p:animEffect transition="in" filter="fade">
                                      <p:cBhvr>
                                        <p:cTn id="11" dur="100"/>
                                        <p:tgtEl>
                                          <p:spTgt spid="8"/>
                                        </p:tgtEl>
                                      </p:cBhvr>
                                    </p:animEffect>
                                    <p:anim calcmode="lin" valueType="num">
                                      <p:cBhvr>
                                        <p:cTn id="12" dur="400" fill="hold"/>
                                        <p:tgtEl>
                                          <p:spTgt spid="8"/>
                                        </p:tgtEl>
                                        <p:attrNameLst>
                                          <p:attrName>ppt_x</p:attrName>
                                        </p:attrNameLst>
                                      </p:cBhvr>
                                      <p:tavLst>
                                        <p:tav tm="0">
                                          <p:val>
                                            <p:strVal val="#ppt_x"/>
                                          </p:val>
                                        </p:tav>
                                        <p:tav tm="100000">
                                          <p:val>
                                            <p:strVal val="#ppt_x"/>
                                          </p:val>
                                        </p:tav>
                                      </p:tavLst>
                                    </p:anim>
                                    <p:anim calcmode="lin" valueType="num">
                                      <p:cBhvr>
                                        <p:cTn id="13" dur="400" fill="hold"/>
                                        <p:tgtEl>
                                          <p:spTgt spid="8"/>
                                        </p:tgtEl>
                                        <p:attrNameLst>
                                          <p:attrName>ppt_y</p:attrName>
                                        </p:attrNameLst>
                                      </p:cBhvr>
                                      <p:tavLst>
                                        <p:tav tm="0">
                                          <p:val>
                                            <p:strVal val="#ppt_y+0.31"/>
                                          </p:val>
                                        </p:tav>
                                        <p:tav tm="100000">
                                          <p:val>
                                            <p:strVal val="#ppt_y+0.31"/>
                                          </p:val>
                                        </p:tav>
                                      </p:tavLst>
                                    </p:anim>
                                    <p:anim calcmode="lin" valueType="num">
                                      <p:cBhvr>
                                        <p:cTn id="14" dur="600" decel="50000" fill="hold">
                                          <p:stCondLst>
                                            <p:cond delay="400"/>
                                          </p:stCondLst>
                                        </p:cTn>
                                        <p:tgtEl>
                                          <p:spTgt spid="8"/>
                                        </p:tgtEl>
                                        <p:attrNameLst>
                                          <p:attrName>ppt_x</p:attrName>
                                        </p:attrNameLst>
                                      </p:cBhvr>
                                      <p:tavLst>
                                        <p:tav tm="0">
                                          <p:val>
                                            <p:strVal val="#ppt_x"/>
                                          </p:val>
                                        </p:tav>
                                        <p:tav tm="5000">
                                          <p:val>
                                            <p:strVal val="#ppt_x+0.0242"/>
                                          </p:val>
                                        </p:tav>
                                        <p:tav tm="10000">
                                          <p:val>
                                            <p:strVal val="#ppt_x+0.0479"/>
                                          </p:val>
                                        </p:tav>
                                        <p:tav tm="15000">
                                          <p:val>
                                            <p:strVal val="#ppt_x+0.0704"/>
                                          </p:val>
                                        </p:tav>
                                        <p:tav tm="20000">
                                          <p:val>
                                            <p:strVal val="#ppt_x+0.0911"/>
                                          </p:val>
                                        </p:tav>
                                        <p:tav tm="25000">
                                          <p:val>
                                            <p:strVal val="#ppt_x+0.1096"/>
                                          </p:val>
                                        </p:tav>
                                        <p:tav tm="30000">
                                          <p:val>
                                            <p:strVal val="#ppt_x+0.1254"/>
                                          </p:val>
                                        </p:tav>
                                        <p:tav tm="35000">
                                          <p:val>
                                            <p:strVal val="#ppt_x+0.1381"/>
                                          </p:val>
                                        </p:tav>
                                        <p:tav tm="40000">
                                          <p:val>
                                            <p:strVal val="#ppt_x+0.1474"/>
                                          </p:val>
                                        </p:tav>
                                        <p:tav tm="45000">
                                          <p:val>
                                            <p:strVal val="#ppt_x+0.1531"/>
                                          </p:val>
                                        </p:tav>
                                        <p:tav tm="50000">
                                          <p:val>
                                            <p:strVal val="#ppt_x+0.1550"/>
                                          </p:val>
                                        </p:tav>
                                        <p:tav tm="55000">
                                          <p:val>
                                            <p:strVal val="#ppt_x+0.1531"/>
                                          </p:val>
                                        </p:tav>
                                        <p:tav tm="60000">
                                          <p:val>
                                            <p:strVal val="#ppt_x+0.1474"/>
                                          </p:val>
                                        </p:tav>
                                        <p:tav tm="65000">
                                          <p:val>
                                            <p:strVal val="#ppt_x+0.1381"/>
                                          </p:val>
                                        </p:tav>
                                        <p:tav tm="70000">
                                          <p:val>
                                            <p:strVal val="#ppt_x+0.1254"/>
                                          </p:val>
                                        </p:tav>
                                        <p:tav tm="75000">
                                          <p:val>
                                            <p:strVal val="#ppt_x+0.1096"/>
                                          </p:val>
                                        </p:tav>
                                        <p:tav tm="80000">
                                          <p:val>
                                            <p:strVal val="#ppt_x+0.0911"/>
                                          </p:val>
                                        </p:tav>
                                        <p:tav tm="85000">
                                          <p:val>
                                            <p:strVal val="#ppt_x+0.0704"/>
                                          </p:val>
                                        </p:tav>
                                        <p:tav tm="90000">
                                          <p:val>
                                            <p:strVal val="#ppt_x+0.0479"/>
                                          </p:val>
                                        </p:tav>
                                        <p:tav tm="95000">
                                          <p:val>
                                            <p:strVal val="#ppt_x+0.0242"/>
                                          </p:val>
                                        </p:tav>
                                        <p:tav tm="100000">
                                          <p:val>
                                            <p:strVal val="#ppt_x"/>
                                          </p:val>
                                        </p:tav>
                                      </p:tavLst>
                                    </p:anim>
                                    <p:anim calcmode="lin" valueType="num">
                                      <p:cBhvr>
                                        <p:cTn id="15" dur="600" decel="50000" fill="hold">
                                          <p:stCondLst>
                                            <p:cond delay="400"/>
                                          </p:stCondLst>
                                        </p:cTn>
                                        <p:tgtEl>
                                          <p:spTgt spid="8"/>
                                        </p:tgtEl>
                                        <p:attrNameLst>
                                          <p:attrName>ppt_y</p:attrName>
                                        </p:attrNameLst>
                                      </p:cBhvr>
                                      <p:tavLst>
                                        <p:tav tm="0">
                                          <p:val>
                                            <p:strVal val="#ppt_y+0.31"/>
                                          </p:val>
                                        </p:tav>
                                        <p:tav tm="5000">
                                          <p:val>
                                            <p:strVal val="#ppt_y+0.308"/>
                                          </p:val>
                                        </p:tav>
                                        <p:tav tm="10000">
                                          <p:val>
                                            <p:strVal val="#ppt_y+0.3024"/>
                                          </p:val>
                                        </p:tav>
                                        <p:tav tm="15000">
                                          <p:val>
                                            <p:strVal val="#ppt_y+0.2931"/>
                                          </p:val>
                                        </p:tav>
                                        <p:tav tm="20000">
                                          <p:val>
                                            <p:strVal val="#ppt_y+0.2804"/>
                                          </p:val>
                                        </p:tav>
                                        <p:tav tm="25000">
                                          <p:val>
                                            <p:strVal val="#ppt_y+0.2646"/>
                                          </p:val>
                                        </p:tav>
                                        <p:tav tm="30000">
                                          <p:val>
                                            <p:strVal val="#ppt_y+0.2461"/>
                                          </p:val>
                                        </p:tav>
                                        <p:tav tm="35000">
                                          <p:val>
                                            <p:strVal val="#ppt_y+0.2253"/>
                                          </p:val>
                                        </p:tav>
                                        <p:tav tm="40000">
                                          <p:val>
                                            <p:strVal val="#ppt_y+0.2029"/>
                                          </p:val>
                                        </p:tav>
                                        <p:tav tm="45000">
                                          <p:val>
                                            <p:strVal val="#ppt_y+0.1792"/>
                                          </p:val>
                                        </p:tav>
                                        <p:tav tm="50000">
                                          <p:val>
                                            <p:strVal val="#ppt_y+0.155"/>
                                          </p:val>
                                        </p:tav>
                                        <p:tav tm="55000">
                                          <p:val>
                                            <p:strVal val="#ppt_y+0.1307"/>
                                          </p:val>
                                        </p:tav>
                                        <p:tav tm="60000">
                                          <p:val>
                                            <p:strVal val="#ppt_y+0.1071"/>
                                          </p:val>
                                        </p:tav>
                                        <p:tav tm="65000">
                                          <p:val>
                                            <p:strVal val="#ppt_y+0.0846"/>
                                          </p:val>
                                        </p:tav>
                                        <p:tav tm="70000">
                                          <p:val>
                                            <p:strVal val="#ppt_y+0.0639"/>
                                          </p:val>
                                        </p:tav>
                                        <p:tav tm="75000">
                                          <p:val>
                                            <p:strVal val="#ppt_y+0.0454"/>
                                          </p:val>
                                        </p:tav>
                                        <p:tav tm="80000">
                                          <p:val>
                                            <p:strVal val="#ppt_y+0.0296"/>
                                          </p:val>
                                        </p:tav>
                                        <p:tav tm="85000">
                                          <p:val>
                                            <p:strVal val="#ppt_y+0.0169"/>
                                          </p:val>
                                        </p:tav>
                                        <p:tav tm="90000">
                                          <p:val>
                                            <p:strVal val="#ppt_y+0.0076"/>
                                          </p:val>
                                        </p:tav>
                                        <p:tav tm="95000">
                                          <p:val>
                                            <p:strVal val="#ppt_y+0.0019"/>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bg>
      <p:bgPr>
        <a:gradFill rotWithShape="0">
          <a:gsLst>
            <a:gs pos="0">
              <a:srgbClr val="666699"/>
            </a:gs>
            <a:gs pos="100000">
              <a:srgbClr val="2F2F46"/>
            </a:gs>
          </a:gsLst>
          <a:lin ang="2700000" scaled="1"/>
        </a:gradFill>
        <a:effectLst/>
      </p:bgPr>
    </p:bg>
    <p:spTree>
      <p:nvGrpSpPr>
        <p:cNvPr id="1" name=""/>
        <p:cNvGrpSpPr/>
        <p:nvPr/>
      </p:nvGrpSpPr>
      <p:grpSpPr>
        <a:xfrm>
          <a:off x="0" y="0"/>
          <a:ext cx="0" cy="0"/>
          <a:chOff x="0" y="0"/>
          <a:chExt cx="0" cy="0"/>
        </a:xfrm>
      </p:grpSpPr>
      <p:sp>
        <p:nvSpPr>
          <p:cNvPr id="5" name="TextShape 1"/>
          <p:cNvSpPr txBox="1"/>
          <p:nvPr/>
        </p:nvSpPr>
        <p:spPr>
          <a:xfrm>
            <a:off x="457200" y="228600"/>
            <a:ext cx="8229600" cy="1295400"/>
          </a:xfrm>
          <a:prstGeom prst="rect">
            <a:avLst/>
          </a:prstGeom>
          <a:noFill/>
          <a:ln>
            <a:noFill/>
          </a:ln>
        </p:spPr>
        <p:txBody>
          <a:bodyPr anchor="ctr"/>
          <a:lstStyle/>
          <a:p>
            <a:pPr algn="ctr" fontAlgn="auto">
              <a:spcBef>
                <a:spcPts val="0"/>
              </a:spcBef>
              <a:spcAft>
                <a:spcPts val="0"/>
              </a:spcAft>
              <a:defRPr/>
            </a:pPr>
            <a:r>
              <a:rPr lang="en-US" sz="3600" spc="-1" dirty="0">
                <a:solidFill>
                  <a:srgbClr val="DFDEF6"/>
                </a:solidFill>
                <a:effectLst>
                  <a:outerShdw blurRad="38100" dist="38100" dir="2700000" algn="tl">
                    <a:srgbClr val="000000">
                      <a:alpha val="43137"/>
                    </a:srgbClr>
                  </a:outerShdw>
                </a:effectLst>
                <a:uFill>
                  <a:solidFill>
                    <a:srgbClr val="FFFFFF"/>
                  </a:solidFill>
                </a:uFill>
                <a:latin typeface="Verdana" pitchFamily="34" charset="0"/>
                <a:ea typeface="Verdana" pitchFamily="34" charset="0"/>
                <a:cs typeface="Verdana" pitchFamily="34" charset="0"/>
              </a:rPr>
              <a:t>The Secret of the Strength
of the Waldenses</a:t>
            </a:r>
            <a:endParaRPr dirty="0">
              <a:effectLst>
                <a:outerShdw blurRad="38100" dist="38100" dir="2700000" algn="tl">
                  <a:srgbClr val="000000">
                    <a:alpha val="43137"/>
                  </a:srgbClr>
                </a:outerShdw>
              </a:effectLst>
              <a:latin typeface="Verdana" pitchFamily="34" charset="0"/>
              <a:ea typeface="Verdana" pitchFamily="34" charset="0"/>
              <a:cs typeface="Verdana" pitchFamily="34" charset="0"/>
            </a:endParaRPr>
          </a:p>
        </p:txBody>
      </p:sp>
      <p:sp>
        <p:nvSpPr>
          <p:cNvPr id="4" name="TextBox 3"/>
          <p:cNvSpPr txBox="1"/>
          <p:nvPr/>
        </p:nvSpPr>
        <p:spPr>
          <a:xfrm>
            <a:off x="914400" y="1522541"/>
            <a:ext cx="7848600" cy="4878259"/>
          </a:xfrm>
          <a:prstGeom prst="rect">
            <a:avLst/>
          </a:prstGeom>
          <a:noFill/>
        </p:spPr>
        <p:txBody>
          <a:bodyPr wrap="square" rtlCol="0">
            <a:spAutoFit/>
          </a:bodyPr>
          <a:lstStyle/>
          <a:p>
            <a:pPr marL="343080" indent="-342720" fontAlgn="auto">
              <a:lnSpc>
                <a:spcPct val="90000"/>
              </a:lnSpc>
              <a:spcBef>
                <a:spcPts val="0"/>
              </a:spcBef>
              <a:spcAft>
                <a:spcPts val="0"/>
              </a:spcAft>
              <a:buClr>
                <a:srgbClr val="9999FF"/>
              </a:buClr>
              <a:buSzPct val="80000"/>
              <a:buFont typeface="Wingdings" pitchFamily="2" charset="2"/>
              <a:buChar char="l"/>
              <a:defRPr/>
            </a:pPr>
            <a:r>
              <a:rPr lang="en-US" sz="2000" spc="-1" dirty="0" smtClean="0">
                <a:solidFill>
                  <a:srgbClr val="FFFFFF"/>
                </a:solidFill>
                <a:effectLst>
                  <a:outerShdw blurRad="38100" dist="38100" dir="2700000" algn="tl">
                    <a:srgbClr val="000000">
                      <a:alpha val="43137"/>
                    </a:srgbClr>
                  </a:outerShdw>
                </a:effectLst>
                <a:uFill>
                  <a:solidFill>
                    <a:srgbClr val="FFFFFF"/>
                  </a:solidFill>
                </a:uFill>
                <a:latin typeface="Verdana"/>
                <a:ea typeface="Verdana"/>
              </a:rPr>
              <a:t>The Education of their children</a:t>
            </a:r>
            <a:endParaRPr lang="en-US" dirty="0" smtClean="0">
              <a:effectLst>
                <a:outerShdw blurRad="38100" dist="38100" dir="2700000" algn="tl">
                  <a:srgbClr val="000000">
                    <a:alpha val="43137"/>
                  </a:srgbClr>
                </a:outerShdw>
              </a:effectLst>
            </a:endParaRPr>
          </a:p>
          <a:p>
            <a:pPr marL="743040" lvl="1" indent="-285480" fontAlgn="auto">
              <a:lnSpc>
                <a:spcPct val="90000"/>
              </a:lnSpc>
              <a:spcBef>
                <a:spcPts val="0"/>
              </a:spcBef>
              <a:spcAft>
                <a:spcPts val="0"/>
              </a:spcAft>
              <a:buClr>
                <a:srgbClr val="CCCCFF"/>
              </a:buClr>
              <a:buFont typeface="Wingdings" pitchFamily="2" charset="2"/>
              <a:buChar char="§"/>
              <a:defRPr/>
            </a:pPr>
            <a:r>
              <a:rPr lang="en-US" spc="-1" dirty="0" smtClean="0">
                <a:solidFill>
                  <a:srgbClr val="FFFFFF"/>
                </a:solidFill>
                <a:effectLst>
                  <a:outerShdw blurRad="38100" dist="38100" dir="2700000" algn="tl">
                    <a:srgbClr val="000000">
                      <a:alpha val="43137"/>
                    </a:srgbClr>
                  </a:outerShdw>
                </a:effectLst>
                <a:uFill>
                  <a:solidFill>
                    <a:srgbClr val="FFFFFF"/>
                  </a:solidFill>
                </a:uFill>
                <a:latin typeface="Verdana"/>
                <a:ea typeface="Verdana"/>
              </a:rPr>
              <a:t>Drew comparisons between Bible truths and nature</a:t>
            </a:r>
            <a:endParaRPr lang="en-US" dirty="0" smtClean="0">
              <a:effectLst>
                <a:outerShdw blurRad="38100" dist="38100" dir="2700000" algn="tl">
                  <a:srgbClr val="000000">
                    <a:alpha val="43137"/>
                  </a:srgbClr>
                </a:outerShdw>
              </a:effectLst>
            </a:endParaRPr>
          </a:p>
          <a:p>
            <a:pPr marL="743040" lvl="1" indent="-285480" fontAlgn="auto">
              <a:lnSpc>
                <a:spcPct val="90000"/>
              </a:lnSpc>
              <a:spcBef>
                <a:spcPts val="0"/>
              </a:spcBef>
              <a:spcAft>
                <a:spcPts val="0"/>
              </a:spcAft>
              <a:buClr>
                <a:srgbClr val="CCCCFF"/>
              </a:buClr>
              <a:buFont typeface="Wingdings" pitchFamily="2" charset="2"/>
              <a:buChar char="§"/>
              <a:defRPr/>
            </a:pPr>
            <a:r>
              <a:rPr lang="en-US" spc="-1" dirty="0" smtClean="0">
                <a:solidFill>
                  <a:srgbClr val="FFFFFF"/>
                </a:solidFill>
                <a:effectLst>
                  <a:outerShdw blurRad="38100" dist="38100" dir="2700000" algn="tl">
                    <a:srgbClr val="000000">
                      <a:alpha val="43137"/>
                    </a:srgbClr>
                  </a:outerShdw>
                </a:effectLst>
                <a:uFill>
                  <a:solidFill>
                    <a:srgbClr val="FFFFFF"/>
                  </a:solidFill>
                </a:uFill>
                <a:latin typeface="Verdana"/>
                <a:ea typeface="Verdana"/>
              </a:rPr>
              <a:t>Impressed with sacred claims of the law</a:t>
            </a:r>
            <a:endParaRPr lang="en-US" dirty="0" smtClean="0">
              <a:effectLst>
                <a:outerShdw blurRad="38100" dist="38100" dir="2700000" algn="tl">
                  <a:srgbClr val="000000">
                    <a:alpha val="43137"/>
                  </a:srgbClr>
                </a:outerShdw>
              </a:effectLst>
            </a:endParaRPr>
          </a:p>
          <a:p>
            <a:pPr marL="743040" lvl="1" indent="-285480" fontAlgn="auto">
              <a:lnSpc>
                <a:spcPct val="90000"/>
              </a:lnSpc>
              <a:spcBef>
                <a:spcPts val="0"/>
              </a:spcBef>
              <a:spcAft>
                <a:spcPts val="0"/>
              </a:spcAft>
              <a:buClr>
                <a:srgbClr val="CCCCFF"/>
              </a:buClr>
              <a:buFont typeface="Wingdings" pitchFamily="2" charset="2"/>
              <a:buChar char="§"/>
              <a:defRPr/>
            </a:pPr>
            <a:r>
              <a:rPr lang="en-US" spc="-1" dirty="0" smtClean="0">
                <a:solidFill>
                  <a:srgbClr val="FFFFFF"/>
                </a:solidFill>
                <a:effectLst>
                  <a:outerShdw blurRad="38100" dist="38100" dir="2700000" algn="tl">
                    <a:srgbClr val="000000">
                      <a:alpha val="43137"/>
                    </a:srgbClr>
                  </a:outerShdw>
                </a:effectLst>
                <a:uFill>
                  <a:solidFill>
                    <a:srgbClr val="FFFFFF"/>
                  </a:solidFill>
                </a:uFill>
                <a:latin typeface="Verdana"/>
                <a:ea typeface="Verdana"/>
              </a:rPr>
              <a:t>Great portions of Scripture were committed to memory</a:t>
            </a:r>
            <a:endParaRPr lang="en-US" dirty="0" smtClean="0">
              <a:effectLst>
                <a:outerShdw blurRad="38100" dist="38100" dir="2700000" algn="tl">
                  <a:srgbClr val="000000">
                    <a:alpha val="43137"/>
                  </a:srgbClr>
                </a:outerShdw>
              </a:effectLst>
            </a:endParaRPr>
          </a:p>
          <a:p>
            <a:pPr marL="743040" lvl="1" indent="-285480" fontAlgn="auto">
              <a:lnSpc>
                <a:spcPct val="90000"/>
              </a:lnSpc>
              <a:spcBef>
                <a:spcPts val="0"/>
              </a:spcBef>
              <a:spcAft>
                <a:spcPts val="0"/>
              </a:spcAft>
              <a:buClr>
                <a:srgbClr val="CCCCFF"/>
              </a:buClr>
              <a:buFont typeface="Wingdings" pitchFamily="2" charset="2"/>
              <a:buChar char="§"/>
              <a:defRPr/>
            </a:pPr>
            <a:r>
              <a:rPr lang="en-US" spc="-1" dirty="0" smtClean="0">
                <a:solidFill>
                  <a:srgbClr val="FFFFFF"/>
                </a:solidFill>
                <a:effectLst>
                  <a:outerShdw blurRad="38100" dist="38100" dir="2700000" algn="tl">
                    <a:srgbClr val="000000">
                      <a:alpha val="43137"/>
                    </a:srgbClr>
                  </a:outerShdw>
                </a:effectLst>
                <a:uFill>
                  <a:solidFill>
                    <a:srgbClr val="FFFFFF"/>
                  </a:solidFill>
                </a:uFill>
                <a:latin typeface="Verdana"/>
                <a:ea typeface="Verdana"/>
              </a:rPr>
              <a:t>To endure hardness, economy, self-denial</a:t>
            </a:r>
            <a:endParaRPr lang="en-US" dirty="0" smtClean="0">
              <a:effectLst>
                <a:outerShdw blurRad="38100" dist="38100" dir="2700000" algn="tl">
                  <a:srgbClr val="000000">
                    <a:alpha val="43137"/>
                  </a:srgbClr>
                </a:outerShdw>
              </a:effectLst>
            </a:endParaRPr>
          </a:p>
          <a:p>
            <a:pPr marL="743040" lvl="1" indent="-285480" fontAlgn="auto">
              <a:lnSpc>
                <a:spcPct val="90000"/>
              </a:lnSpc>
              <a:spcBef>
                <a:spcPts val="0"/>
              </a:spcBef>
              <a:spcAft>
                <a:spcPts val="0"/>
              </a:spcAft>
              <a:buClr>
                <a:srgbClr val="CCCCFF"/>
              </a:buClr>
              <a:buFont typeface="Wingdings" pitchFamily="2" charset="2"/>
              <a:buChar char="§"/>
              <a:defRPr/>
            </a:pPr>
            <a:r>
              <a:rPr lang="en-US" spc="-1" dirty="0" smtClean="0">
                <a:solidFill>
                  <a:srgbClr val="FFFFFF"/>
                </a:solidFill>
                <a:effectLst>
                  <a:outerShdw blurRad="38100" dist="38100" dir="2700000" algn="tl">
                    <a:srgbClr val="000000">
                      <a:alpha val="43137"/>
                    </a:srgbClr>
                  </a:outerShdw>
                </a:effectLst>
                <a:uFill>
                  <a:solidFill>
                    <a:srgbClr val="FFFFFF"/>
                  </a:solidFill>
                </a:uFill>
                <a:latin typeface="Verdana"/>
                <a:ea typeface="Verdana"/>
              </a:rPr>
              <a:t>To submit to control</a:t>
            </a:r>
            <a:endParaRPr lang="en-US" dirty="0" smtClean="0">
              <a:effectLst>
                <a:outerShdw blurRad="38100" dist="38100" dir="2700000" algn="tl">
                  <a:srgbClr val="000000">
                    <a:alpha val="43137"/>
                  </a:srgbClr>
                </a:outerShdw>
              </a:effectLst>
            </a:endParaRPr>
          </a:p>
          <a:p>
            <a:pPr marL="743040" lvl="1" indent="-285480" fontAlgn="auto">
              <a:lnSpc>
                <a:spcPct val="90000"/>
              </a:lnSpc>
              <a:spcBef>
                <a:spcPts val="0"/>
              </a:spcBef>
              <a:spcAft>
                <a:spcPts val="0"/>
              </a:spcAft>
              <a:buClr>
                <a:srgbClr val="CCCCFF"/>
              </a:buClr>
              <a:buFont typeface="Wingdings" pitchFamily="2" charset="2"/>
              <a:buChar char="§"/>
              <a:defRPr/>
            </a:pPr>
            <a:r>
              <a:rPr lang="en-US" spc="-1" dirty="0" smtClean="0">
                <a:solidFill>
                  <a:srgbClr val="FFFFFF"/>
                </a:solidFill>
                <a:effectLst>
                  <a:outerShdw blurRad="38100" dist="38100" dir="2700000" algn="tl">
                    <a:srgbClr val="000000">
                      <a:alpha val="43137"/>
                    </a:srgbClr>
                  </a:outerShdw>
                </a:effectLst>
                <a:uFill>
                  <a:solidFill>
                    <a:srgbClr val="FFFFFF"/>
                  </a:solidFill>
                </a:uFill>
                <a:latin typeface="Verdana"/>
                <a:ea typeface="Verdana"/>
              </a:rPr>
              <a:t>To think for themselves, forethought, faith</a:t>
            </a:r>
            <a:endParaRPr lang="en-US" dirty="0" smtClean="0">
              <a:effectLst>
                <a:outerShdw blurRad="38100" dist="38100" dir="2700000" algn="tl">
                  <a:srgbClr val="000000">
                    <a:alpha val="43137"/>
                  </a:srgbClr>
                </a:outerShdw>
              </a:effectLst>
            </a:endParaRPr>
          </a:p>
          <a:p>
            <a:pPr marL="743040" lvl="1" indent="-285480" fontAlgn="auto">
              <a:lnSpc>
                <a:spcPct val="90000"/>
              </a:lnSpc>
              <a:spcBef>
                <a:spcPts val="0"/>
              </a:spcBef>
              <a:spcAft>
                <a:spcPts val="0"/>
              </a:spcAft>
              <a:buClr>
                <a:srgbClr val="CCCCFF"/>
              </a:buClr>
              <a:buFont typeface="Wingdings" pitchFamily="2" charset="2"/>
              <a:buChar char="§"/>
              <a:defRPr/>
            </a:pPr>
            <a:r>
              <a:rPr lang="en-US" spc="-1" dirty="0" smtClean="0">
                <a:solidFill>
                  <a:srgbClr val="FFFFFF"/>
                </a:solidFill>
                <a:effectLst>
                  <a:outerShdw blurRad="38100" dist="38100" dir="2700000" algn="tl">
                    <a:srgbClr val="000000">
                      <a:alpha val="43137"/>
                    </a:srgbClr>
                  </a:outerShdw>
                </a:effectLst>
                <a:uFill>
                  <a:solidFill>
                    <a:srgbClr val="FFFFFF"/>
                  </a:solidFill>
                </a:uFill>
                <a:latin typeface="Verdana"/>
                <a:ea typeface="Verdana"/>
              </a:rPr>
              <a:t>To bear responsibilities, personal labor</a:t>
            </a:r>
            <a:endParaRPr lang="en-US" dirty="0" smtClean="0">
              <a:effectLst>
                <a:outerShdw blurRad="38100" dist="38100" dir="2700000" algn="tl">
                  <a:srgbClr val="000000">
                    <a:alpha val="43137"/>
                  </a:srgbClr>
                </a:outerShdw>
              </a:effectLst>
            </a:endParaRPr>
          </a:p>
          <a:p>
            <a:pPr marL="743040" lvl="1" indent="-285480" fontAlgn="auto">
              <a:lnSpc>
                <a:spcPct val="90000"/>
              </a:lnSpc>
              <a:spcBef>
                <a:spcPts val="0"/>
              </a:spcBef>
              <a:spcAft>
                <a:spcPts val="0"/>
              </a:spcAft>
              <a:buClr>
                <a:srgbClr val="CCCCFF"/>
              </a:buClr>
              <a:buFont typeface="Wingdings" pitchFamily="2" charset="2"/>
              <a:buChar char="§"/>
              <a:defRPr/>
            </a:pPr>
            <a:r>
              <a:rPr lang="en-US" spc="-1" dirty="0" smtClean="0">
                <a:solidFill>
                  <a:srgbClr val="FFFFFF"/>
                </a:solidFill>
                <a:effectLst>
                  <a:outerShdw blurRad="38100" dist="38100" dir="2700000" algn="tl">
                    <a:srgbClr val="000000">
                      <a:alpha val="43137"/>
                    </a:srgbClr>
                  </a:outerShdw>
                </a:effectLst>
                <a:uFill>
                  <a:solidFill>
                    <a:srgbClr val="FFFFFF"/>
                  </a:solidFill>
                </a:uFill>
                <a:latin typeface="Verdana"/>
                <a:ea typeface="Verdana"/>
              </a:rPr>
              <a:t>To guard their speech</a:t>
            </a:r>
            <a:endParaRPr lang="en-US" dirty="0" smtClean="0">
              <a:effectLst>
                <a:outerShdw blurRad="38100" dist="38100" dir="2700000" algn="tl">
                  <a:srgbClr val="000000">
                    <a:alpha val="43137"/>
                  </a:srgbClr>
                </a:outerShdw>
              </a:effectLst>
            </a:endParaRPr>
          </a:p>
          <a:p>
            <a:pPr marL="743040" lvl="1" indent="-285480" fontAlgn="auto">
              <a:lnSpc>
                <a:spcPct val="90000"/>
              </a:lnSpc>
              <a:spcBef>
                <a:spcPts val="0"/>
              </a:spcBef>
              <a:spcAft>
                <a:spcPts val="600"/>
              </a:spcAft>
              <a:buClr>
                <a:srgbClr val="CCCCFF"/>
              </a:buClr>
              <a:buFont typeface="Wingdings" pitchFamily="2" charset="2"/>
              <a:buChar char="§"/>
              <a:defRPr/>
            </a:pPr>
            <a:r>
              <a:rPr lang="en-US" spc="-1" dirty="0" smtClean="0">
                <a:solidFill>
                  <a:srgbClr val="FFFFFF"/>
                </a:solidFill>
                <a:effectLst>
                  <a:outerShdw blurRad="38100" dist="38100" dir="2700000" algn="tl">
                    <a:srgbClr val="000000">
                      <a:alpha val="43137"/>
                    </a:srgbClr>
                  </a:outerShdw>
                </a:effectLst>
                <a:uFill>
                  <a:solidFill>
                    <a:srgbClr val="FFFFFF"/>
                  </a:solidFill>
                </a:uFill>
                <a:latin typeface="Verdana"/>
                <a:ea typeface="Verdana"/>
              </a:rPr>
              <a:t>The culture of intellect</a:t>
            </a:r>
            <a:endParaRPr lang="en-US" dirty="0" smtClean="0">
              <a:effectLst>
                <a:outerShdw blurRad="38100" dist="38100" dir="2700000" algn="tl">
                  <a:srgbClr val="000000">
                    <a:alpha val="43137"/>
                  </a:srgbClr>
                </a:outerShdw>
              </a:effectLst>
            </a:endParaRPr>
          </a:p>
          <a:p>
            <a:pPr marL="343080" indent="-342720" fontAlgn="auto">
              <a:lnSpc>
                <a:spcPct val="90000"/>
              </a:lnSpc>
              <a:spcBef>
                <a:spcPts val="0"/>
              </a:spcBef>
              <a:spcAft>
                <a:spcPts val="0"/>
              </a:spcAft>
              <a:buClr>
                <a:srgbClr val="9999FF"/>
              </a:buClr>
              <a:buSzPct val="80000"/>
              <a:buFont typeface="Wingdings" pitchFamily="2" charset="2"/>
              <a:buChar char="l"/>
              <a:defRPr/>
            </a:pPr>
            <a:r>
              <a:rPr lang="en-US" sz="2000" spc="-1" dirty="0" smtClean="0">
                <a:solidFill>
                  <a:srgbClr val="FFFFFF"/>
                </a:solidFill>
                <a:effectLst>
                  <a:outerShdw blurRad="38100" dist="38100" dir="2700000" algn="tl">
                    <a:srgbClr val="000000">
                      <a:alpha val="43137"/>
                    </a:srgbClr>
                  </a:outerShdw>
                </a:effectLst>
                <a:uFill>
                  <a:solidFill>
                    <a:srgbClr val="FFFFFF"/>
                  </a:solidFill>
                </a:uFill>
                <a:latin typeface="Verdana"/>
                <a:ea typeface="Verdana"/>
              </a:rPr>
              <a:t>The training of pastors</a:t>
            </a:r>
            <a:endParaRPr lang="en-US" dirty="0" smtClean="0">
              <a:effectLst>
                <a:outerShdw blurRad="38100" dist="38100" dir="2700000" algn="tl">
                  <a:srgbClr val="000000">
                    <a:alpha val="43137"/>
                  </a:srgbClr>
                </a:outerShdw>
              </a:effectLst>
            </a:endParaRPr>
          </a:p>
          <a:p>
            <a:pPr marL="743040" lvl="1" indent="-285480" fontAlgn="auto">
              <a:lnSpc>
                <a:spcPct val="90000"/>
              </a:lnSpc>
              <a:spcBef>
                <a:spcPts val="0"/>
              </a:spcBef>
              <a:spcAft>
                <a:spcPts val="0"/>
              </a:spcAft>
              <a:buClr>
                <a:srgbClr val="CCCCFF"/>
              </a:buClr>
              <a:buFont typeface="Wingdings" pitchFamily="2" charset="2"/>
              <a:buChar char="§"/>
              <a:defRPr/>
            </a:pPr>
            <a:r>
              <a:rPr lang="en-US" spc="-1" dirty="0" smtClean="0">
                <a:solidFill>
                  <a:srgbClr val="FFFFFF"/>
                </a:solidFill>
                <a:effectLst>
                  <a:outerShdw blurRad="38100" dist="38100" dir="2700000" algn="tl">
                    <a:srgbClr val="000000">
                      <a:alpha val="43137"/>
                    </a:srgbClr>
                  </a:outerShdw>
                </a:effectLst>
                <a:uFill>
                  <a:solidFill>
                    <a:srgbClr val="FFFFFF"/>
                  </a:solidFill>
                </a:uFill>
                <a:latin typeface="Verdana"/>
                <a:ea typeface="Verdana"/>
              </a:rPr>
              <a:t>Before they fed the flock they went out as missionaries for 3 years</a:t>
            </a:r>
            <a:endParaRPr lang="en-US" dirty="0" smtClean="0">
              <a:effectLst>
                <a:outerShdw blurRad="38100" dist="38100" dir="2700000" algn="tl">
                  <a:srgbClr val="000000">
                    <a:alpha val="43137"/>
                  </a:srgbClr>
                </a:outerShdw>
              </a:effectLst>
            </a:endParaRPr>
          </a:p>
          <a:p>
            <a:pPr marL="743040" lvl="1" indent="-285480" fontAlgn="auto">
              <a:lnSpc>
                <a:spcPct val="90000"/>
              </a:lnSpc>
              <a:spcBef>
                <a:spcPts val="0"/>
              </a:spcBef>
              <a:spcAft>
                <a:spcPts val="0"/>
              </a:spcAft>
              <a:buClr>
                <a:srgbClr val="CCCCFF"/>
              </a:buClr>
              <a:buFont typeface="Wingdings" pitchFamily="2" charset="2"/>
              <a:buChar char="§"/>
              <a:defRPr/>
            </a:pPr>
            <a:r>
              <a:rPr lang="en-US" spc="-1" dirty="0" smtClean="0">
                <a:solidFill>
                  <a:srgbClr val="FFFFFF"/>
                </a:solidFill>
                <a:effectLst>
                  <a:outerShdw blurRad="38100" dist="38100" dir="2700000" algn="tl">
                    <a:srgbClr val="000000">
                      <a:alpha val="43137"/>
                    </a:srgbClr>
                  </a:outerShdw>
                </a:effectLst>
                <a:uFill>
                  <a:solidFill>
                    <a:srgbClr val="FFFFFF"/>
                  </a:solidFill>
                </a:uFill>
                <a:latin typeface="Verdana"/>
                <a:ea typeface="Verdana"/>
              </a:rPr>
              <a:t>They did more than sermonize</a:t>
            </a:r>
            <a:endParaRPr lang="en-US" dirty="0" smtClean="0">
              <a:effectLst>
                <a:outerShdw blurRad="38100" dist="38100" dir="2700000" algn="tl">
                  <a:srgbClr val="000000">
                    <a:alpha val="43137"/>
                  </a:srgbClr>
                </a:outerShdw>
              </a:effectLst>
            </a:endParaRPr>
          </a:p>
          <a:p>
            <a:pPr marL="743040" lvl="1" indent="-285480" fontAlgn="auto">
              <a:lnSpc>
                <a:spcPct val="90000"/>
              </a:lnSpc>
              <a:spcBef>
                <a:spcPts val="0"/>
              </a:spcBef>
              <a:spcAft>
                <a:spcPts val="0"/>
              </a:spcAft>
              <a:buClr>
                <a:srgbClr val="CCCCFF"/>
              </a:buClr>
              <a:buFont typeface="Wingdings" pitchFamily="2" charset="2"/>
              <a:buChar char="§"/>
              <a:defRPr/>
            </a:pPr>
            <a:r>
              <a:rPr lang="en-US" spc="-1" dirty="0" smtClean="0">
                <a:solidFill>
                  <a:srgbClr val="FFFFFF"/>
                </a:solidFill>
                <a:effectLst>
                  <a:outerShdw blurRad="38100" dist="38100" dir="2700000" algn="tl">
                    <a:srgbClr val="000000">
                      <a:alpha val="43137"/>
                    </a:srgbClr>
                  </a:outerShdw>
                </a:effectLst>
                <a:uFill>
                  <a:solidFill>
                    <a:srgbClr val="FFFFFF"/>
                  </a:solidFill>
                </a:uFill>
                <a:latin typeface="Verdana"/>
                <a:ea typeface="Verdana"/>
              </a:rPr>
              <a:t>Were sustained by freewill offerings and their own labor</a:t>
            </a:r>
            <a:endParaRPr lang="en-US" dirty="0" smtClean="0">
              <a:effectLst>
                <a:outerShdw blurRad="38100" dist="38100" dir="2700000" algn="tl">
                  <a:srgbClr val="000000">
                    <a:alpha val="43137"/>
                  </a:srgbClr>
                </a:outerShdw>
              </a:effectLst>
            </a:endParaRPr>
          </a:p>
          <a:p>
            <a:pPr marL="743040" lvl="1" indent="-285480" fontAlgn="auto">
              <a:lnSpc>
                <a:spcPct val="90000"/>
              </a:lnSpc>
              <a:spcBef>
                <a:spcPts val="0"/>
              </a:spcBef>
              <a:spcAft>
                <a:spcPts val="0"/>
              </a:spcAft>
              <a:buClr>
                <a:srgbClr val="CCCCFF"/>
              </a:buClr>
              <a:buFont typeface="Wingdings" pitchFamily="2" charset="2"/>
              <a:buChar char="§"/>
              <a:defRPr/>
            </a:pPr>
            <a:r>
              <a:rPr lang="en-US" spc="-1" dirty="0" smtClean="0">
                <a:solidFill>
                  <a:srgbClr val="FFFFFF"/>
                </a:solidFill>
                <a:effectLst>
                  <a:outerShdw blurRad="38100" dist="38100" dir="2700000" algn="tl">
                    <a:srgbClr val="000000">
                      <a:alpha val="43137"/>
                    </a:srgbClr>
                  </a:outerShdw>
                </a:effectLst>
                <a:uFill>
                  <a:solidFill>
                    <a:srgbClr val="FFFFFF"/>
                  </a:solidFill>
                </a:uFill>
                <a:latin typeface="Verdana"/>
                <a:ea typeface="Verdana"/>
              </a:rPr>
              <a:t>They trained the youth</a:t>
            </a:r>
            <a:endParaRPr lang="en-US" dirty="0" smtClean="0">
              <a:effectLst>
                <a:outerShdw blurRad="38100" dist="38100" dir="2700000" algn="tl">
                  <a:srgbClr val="000000">
                    <a:alpha val="43137"/>
                  </a:srgbClr>
                </a:outerShdw>
              </a:effectLst>
            </a:endParaRPr>
          </a:p>
          <a:p>
            <a:pPr lvl="2" indent="-228240" fontAlgn="auto">
              <a:lnSpc>
                <a:spcPct val="90000"/>
              </a:lnSpc>
              <a:spcBef>
                <a:spcPts val="0"/>
              </a:spcBef>
              <a:spcAft>
                <a:spcPts val="0"/>
              </a:spcAft>
              <a:buClr>
                <a:srgbClr val="9999FF"/>
              </a:buClr>
              <a:buFont typeface="Arial" pitchFamily="34" charset="0"/>
              <a:buChar char="•"/>
              <a:defRPr/>
            </a:pPr>
            <a:r>
              <a:rPr lang="en-US" sz="1600" spc="-1" dirty="0" smtClean="0">
                <a:solidFill>
                  <a:srgbClr val="FFFFFF"/>
                </a:solidFill>
                <a:effectLst>
                  <a:outerShdw blurRad="38100" dist="38100" dir="2700000" algn="tl">
                    <a:srgbClr val="000000">
                      <a:alpha val="43137"/>
                    </a:srgbClr>
                  </a:outerShdw>
                </a:effectLst>
                <a:uFill>
                  <a:solidFill>
                    <a:srgbClr val="FFFFFF"/>
                  </a:solidFill>
                </a:uFill>
                <a:latin typeface="Verdana"/>
                <a:ea typeface="Verdana"/>
              </a:rPr>
              <a:t>Bible the chief study especially gospels and epistles</a:t>
            </a:r>
            <a:endParaRPr lang="en-US" dirty="0" smtClean="0">
              <a:effectLst>
                <a:outerShdw blurRad="38100" dist="38100" dir="2700000" algn="tl">
                  <a:srgbClr val="000000">
                    <a:alpha val="43137"/>
                  </a:srgbClr>
                </a:outerShdw>
              </a:effectLst>
            </a:endParaRPr>
          </a:p>
          <a:p>
            <a:pPr lvl="2" indent="-228240" fontAlgn="auto">
              <a:lnSpc>
                <a:spcPct val="90000"/>
              </a:lnSpc>
              <a:spcBef>
                <a:spcPts val="0"/>
              </a:spcBef>
              <a:spcAft>
                <a:spcPts val="0"/>
              </a:spcAft>
              <a:buClr>
                <a:srgbClr val="9999FF"/>
              </a:buClr>
              <a:buFont typeface="Arial" pitchFamily="34" charset="0"/>
              <a:buChar char="•"/>
              <a:defRPr/>
            </a:pPr>
            <a:r>
              <a:rPr lang="en-US" sz="1600" spc="-1" dirty="0" smtClean="0">
                <a:solidFill>
                  <a:srgbClr val="FFFFFF"/>
                </a:solidFill>
                <a:effectLst>
                  <a:outerShdw blurRad="38100" dist="38100" dir="2700000" algn="tl">
                    <a:srgbClr val="000000">
                      <a:alpha val="43137"/>
                    </a:srgbClr>
                  </a:outerShdw>
                </a:effectLst>
                <a:uFill>
                  <a:solidFill>
                    <a:srgbClr val="FFFFFF"/>
                  </a:solidFill>
                </a:uFill>
                <a:latin typeface="Verdana"/>
                <a:ea typeface="Verdana"/>
              </a:rPr>
              <a:t>They copied the Bible</a:t>
            </a:r>
            <a:endParaRPr lang="en-US" dirty="0" smtClean="0">
              <a:effectLst>
                <a:outerShdw blurRad="38100" dist="38100" dir="2700000" algn="tl">
                  <a:srgbClr val="000000">
                    <a:alpha val="43137"/>
                  </a:srgbClr>
                </a:outerShdw>
              </a:effectLst>
            </a:endParaRPr>
          </a:p>
          <a:p>
            <a:pPr lvl="2" indent="-228240" fontAlgn="auto">
              <a:lnSpc>
                <a:spcPct val="90000"/>
              </a:lnSpc>
              <a:spcBef>
                <a:spcPts val="0"/>
              </a:spcBef>
              <a:spcAft>
                <a:spcPts val="0"/>
              </a:spcAft>
              <a:buClr>
                <a:srgbClr val="9999FF"/>
              </a:buClr>
              <a:buFont typeface="Arial" pitchFamily="34" charset="0"/>
              <a:buChar char="•"/>
              <a:defRPr/>
            </a:pPr>
            <a:r>
              <a:rPr lang="en-US" sz="1600" spc="-1" dirty="0" smtClean="0">
                <a:solidFill>
                  <a:srgbClr val="FFFFFF"/>
                </a:solidFill>
                <a:effectLst>
                  <a:outerShdw blurRad="38100" dist="38100" dir="2700000" algn="tl">
                    <a:srgbClr val="000000">
                      <a:alpha val="43137"/>
                    </a:srgbClr>
                  </a:outerShdw>
                </a:effectLst>
                <a:uFill>
                  <a:solidFill>
                    <a:srgbClr val="FFFFFF"/>
                  </a:solidFill>
                </a:uFill>
                <a:latin typeface="Verdana"/>
                <a:ea typeface="Verdana"/>
              </a:rPr>
              <a:t>The preservation of the Bible through them</a:t>
            </a:r>
            <a:endParaRPr lang="en-US" dirty="0"/>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p:cTn id="7" dur="500" fill="hold"/>
                                        <p:tgtEl>
                                          <p:spTgt spid="4">
                                            <p:txEl>
                                              <p:pRg st="0" end="0"/>
                                            </p:txEl>
                                          </p:spTgt>
                                        </p:tgtEl>
                                        <p:attrNameLst>
                                          <p:attrName>ppt_w</p:attrName>
                                        </p:attrNameLst>
                                      </p:cBhvr>
                                      <p:tavLst>
                                        <p:tav tm="0">
                                          <p:val>
                                            <p:strVal val="#ppt_w*0.70"/>
                                          </p:val>
                                        </p:tav>
                                        <p:tav tm="100000">
                                          <p:val>
                                            <p:strVal val="#ppt_w"/>
                                          </p:val>
                                        </p:tav>
                                      </p:tavLst>
                                    </p:anim>
                                    <p:anim calcmode="lin" valueType="num">
                                      <p:cBhvr>
                                        <p:cTn id="8" dur="500" fill="hold"/>
                                        <p:tgtEl>
                                          <p:spTgt spid="4">
                                            <p:txEl>
                                              <p:pRg st="0" end="0"/>
                                            </p:txEl>
                                          </p:spTgt>
                                        </p:tgtEl>
                                        <p:attrNameLst>
                                          <p:attrName>ppt_h</p:attrName>
                                        </p:attrNameLst>
                                      </p:cBhvr>
                                      <p:tavLst>
                                        <p:tav tm="0">
                                          <p:val>
                                            <p:strVal val="#ppt_h"/>
                                          </p:val>
                                        </p:tav>
                                        <p:tav tm="100000">
                                          <p:val>
                                            <p:strVal val="#ppt_h"/>
                                          </p:val>
                                        </p:tav>
                                      </p:tavLst>
                                    </p:anim>
                                    <p:animEffect transition="in" filter="fade">
                                      <p:cBhvr>
                                        <p:cTn id="9" dur="500"/>
                                        <p:tgtEl>
                                          <p:spTgt spid="4">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5" presetClass="entr" presetSubtype="0" fill="hold" grpId="0" nodeType="clickEffect">
                                  <p:stCondLst>
                                    <p:cond delay="0"/>
                                  </p:stCondLst>
                                  <p:childTnLst>
                                    <p:set>
                                      <p:cBhvr>
                                        <p:cTn id="13" dur="1" fill="hold">
                                          <p:stCondLst>
                                            <p:cond delay="0"/>
                                          </p:stCondLst>
                                        </p:cTn>
                                        <p:tgtEl>
                                          <p:spTgt spid="4">
                                            <p:txEl>
                                              <p:pRg st="1" end="1"/>
                                            </p:txEl>
                                          </p:spTgt>
                                        </p:tgtEl>
                                        <p:attrNameLst>
                                          <p:attrName>style.visibility</p:attrName>
                                        </p:attrNameLst>
                                      </p:cBhvr>
                                      <p:to>
                                        <p:strVal val="visible"/>
                                      </p:to>
                                    </p:set>
                                    <p:anim calcmode="lin" valueType="num">
                                      <p:cBhvr>
                                        <p:cTn id="14" dur="500" fill="hold"/>
                                        <p:tgtEl>
                                          <p:spTgt spid="4">
                                            <p:txEl>
                                              <p:pRg st="1" end="1"/>
                                            </p:txEl>
                                          </p:spTgt>
                                        </p:tgtEl>
                                        <p:attrNameLst>
                                          <p:attrName>ppt_w</p:attrName>
                                        </p:attrNameLst>
                                      </p:cBhvr>
                                      <p:tavLst>
                                        <p:tav tm="0">
                                          <p:val>
                                            <p:strVal val="#ppt_w*0.70"/>
                                          </p:val>
                                        </p:tav>
                                        <p:tav tm="100000">
                                          <p:val>
                                            <p:strVal val="#ppt_w"/>
                                          </p:val>
                                        </p:tav>
                                      </p:tavLst>
                                    </p:anim>
                                    <p:anim calcmode="lin" valueType="num">
                                      <p:cBhvr>
                                        <p:cTn id="15" dur="500" fill="hold"/>
                                        <p:tgtEl>
                                          <p:spTgt spid="4">
                                            <p:txEl>
                                              <p:pRg st="1" end="1"/>
                                            </p:txEl>
                                          </p:spTgt>
                                        </p:tgtEl>
                                        <p:attrNameLst>
                                          <p:attrName>ppt_h</p:attrName>
                                        </p:attrNameLst>
                                      </p:cBhvr>
                                      <p:tavLst>
                                        <p:tav tm="0">
                                          <p:val>
                                            <p:strVal val="#ppt_h"/>
                                          </p:val>
                                        </p:tav>
                                        <p:tav tm="100000">
                                          <p:val>
                                            <p:strVal val="#ppt_h"/>
                                          </p:val>
                                        </p:tav>
                                      </p:tavLst>
                                    </p:anim>
                                    <p:animEffect transition="in" filter="fade">
                                      <p:cBhvr>
                                        <p:cTn id="16" dur="500"/>
                                        <p:tgtEl>
                                          <p:spTgt spid="4">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5" presetClass="entr" presetSubtype="0" fill="hold" grpId="0" nodeType="clickEffect">
                                  <p:stCondLst>
                                    <p:cond delay="0"/>
                                  </p:stCondLst>
                                  <p:childTnLst>
                                    <p:set>
                                      <p:cBhvr>
                                        <p:cTn id="20" dur="1" fill="hold">
                                          <p:stCondLst>
                                            <p:cond delay="0"/>
                                          </p:stCondLst>
                                        </p:cTn>
                                        <p:tgtEl>
                                          <p:spTgt spid="4">
                                            <p:txEl>
                                              <p:pRg st="2" end="2"/>
                                            </p:txEl>
                                          </p:spTgt>
                                        </p:tgtEl>
                                        <p:attrNameLst>
                                          <p:attrName>style.visibility</p:attrName>
                                        </p:attrNameLst>
                                      </p:cBhvr>
                                      <p:to>
                                        <p:strVal val="visible"/>
                                      </p:to>
                                    </p:set>
                                    <p:anim calcmode="lin" valueType="num">
                                      <p:cBhvr>
                                        <p:cTn id="21" dur="500" fill="hold"/>
                                        <p:tgtEl>
                                          <p:spTgt spid="4">
                                            <p:txEl>
                                              <p:pRg st="2" end="2"/>
                                            </p:txEl>
                                          </p:spTgt>
                                        </p:tgtEl>
                                        <p:attrNameLst>
                                          <p:attrName>ppt_w</p:attrName>
                                        </p:attrNameLst>
                                      </p:cBhvr>
                                      <p:tavLst>
                                        <p:tav tm="0">
                                          <p:val>
                                            <p:strVal val="#ppt_w*0.70"/>
                                          </p:val>
                                        </p:tav>
                                        <p:tav tm="100000">
                                          <p:val>
                                            <p:strVal val="#ppt_w"/>
                                          </p:val>
                                        </p:tav>
                                      </p:tavLst>
                                    </p:anim>
                                    <p:anim calcmode="lin" valueType="num">
                                      <p:cBhvr>
                                        <p:cTn id="22" dur="500" fill="hold"/>
                                        <p:tgtEl>
                                          <p:spTgt spid="4">
                                            <p:txEl>
                                              <p:pRg st="2" end="2"/>
                                            </p:txEl>
                                          </p:spTgt>
                                        </p:tgtEl>
                                        <p:attrNameLst>
                                          <p:attrName>ppt_h</p:attrName>
                                        </p:attrNameLst>
                                      </p:cBhvr>
                                      <p:tavLst>
                                        <p:tav tm="0">
                                          <p:val>
                                            <p:strVal val="#ppt_h"/>
                                          </p:val>
                                        </p:tav>
                                        <p:tav tm="100000">
                                          <p:val>
                                            <p:strVal val="#ppt_h"/>
                                          </p:val>
                                        </p:tav>
                                      </p:tavLst>
                                    </p:anim>
                                    <p:animEffect transition="in" filter="fade">
                                      <p:cBhvr>
                                        <p:cTn id="23" dur="500"/>
                                        <p:tgtEl>
                                          <p:spTgt spid="4">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5" presetClass="entr" presetSubtype="0" fill="hold" grpId="0" nodeType="clickEffect">
                                  <p:stCondLst>
                                    <p:cond delay="0"/>
                                  </p:stCondLst>
                                  <p:childTnLst>
                                    <p:set>
                                      <p:cBhvr>
                                        <p:cTn id="27" dur="1" fill="hold">
                                          <p:stCondLst>
                                            <p:cond delay="0"/>
                                          </p:stCondLst>
                                        </p:cTn>
                                        <p:tgtEl>
                                          <p:spTgt spid="4">
                                            <p:txEl>
                                              <p:pRg st="3" end="3"/>
                                            </p:txEl>
                                          </p:spTgt>
                                        </p:tgtEl>
                                        <p:attrNameLst>
                                          <p:attrName>style.visibility</p:attrName>
                                        </p:attrNameLst>
                                      </p:cBhvr>
                                      <p:to>
                                        <p:strVal val="visible"/>
                                      </p:to>
                                    </p:set>
                                    <p:anim calcmode="lin" valueType="num">
                                      <p:cBhvr>
                                        <p:cTn id="28" dur="500" fill="hold"/>
                                        <p:tgtEl>
                                          <p:spTgt spid="4">
                                            <p:txEl>
                                              <p:pRg st="3" end="3"/>
                                            </p:txEl>
                                          </p:spTgt>
                                        </p:tgtEl>
                                        <p:attrNameLst>
                                          <p:attrName>ppt_w</p:attrName>
                                        </p:attrNameLst>
                                      </p:cBhvr>
                                      <p:tavLst>
                                        <p:tav tm="0">
                                          <p:val>
                                            <p:strVal val="#ppt_w*0.70"/>
                                          </p:val>
                                        </p:tav>
                                        <p:tav tm="100000">
                                          <p:val>
                                            <p:strVal val="#ppt_w"/>
                                          </p:val>
                                        </p:tav>
                                      </p:tavLst>
                                    </p:anim>
                                    <p:anim calcmode="lin" valueType="num">
                                      <p:cBhvr>
                                        <p:cTn id="29" dur="500" fill="hold"/>
                                        <p:tgtEl>
                                          <p:spTgt spid="4">
                                            <p:txEl>
                                              <p:pRg st="3" end="3"/>
                                            </p:txEl>
                                          </p:spTgt>
                                        </p:tgtEl>
                                        <p:attrNameLst>
                                          <p:attrName>ppt_h</p:attrName>
                                        </p:attrNameLst>
                                      </p:cBhvr>
                                      <p:tavLst>
                                        <p:tav tm="0">
                                          <p:val>
                                            <p:strVal val="#ppt_h"/>
                                          </p:val>
                                        </p:tav>
                                        <p:tav tm="100000">
                                          <p:val>
                                            <p:strVal val="#ppt_h"/>
                                          </p:val>
                                        </p:tav>
                                      </p:tavLst>
                                    </p:anim>
                                    <p:animEffect transition="in" filter="fade">
                                      <p:cBhvr>
                                        <p:cTn id="30" dur="500"/>
                                        <p:tgtEl>
                                          <p:spTgt spid="4">
                                            <p:txEl>
                                              <p:pRg st="3" end="3"/>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55" presetClass="entr" presetSubtype="0" fill="hold" grpId="0" nodeType="clickEffect">
                                  <p:stCondLst>
                                    <p:cond delay="0"/>
                                  </p:stCondLst>
                                  <p:childTnLst>
                                    <p:set>
                                      <p:cBhvr>
                                        <p:cTn id="34" dur="1" fill="hold">
                                          <p:stCondLst>
                                            <p:cond delay="0"/>
                                          </p:stCondLst>
                                        </p:cTn>
                                        <p:tgtEl>
                                          <p:spTgt spid="4">
                                            <p:txEl>
                                              <p:pRg st="4" end="4"/>
                                            </p:txEl>
                                          </p:spTgt>
                                        </p:tgtEl>
                                        <p:attrNameLst>
                                          <p:attrName>style.visibility</p:attrName>
                                        </p:attrNameLst>
                                      </p:cBhvr>
                                      <p:to>
                                        <p:strVal val="visible"/>
                                      </p:to>
                                    </p:set>
                                    <p:anim calcmode="lin" valueType="num">
                                      <p:cBhvr>
                                        <p:cTn id="35" dur="500" fill="hold"/>
                                        <p:tgtEl>
                                          <p:spTgt spid="4">
                                            <p:txEl>
                                              <p:pRg st="4" end="4"/>
                                            </p:txEl>
                                          </p:spTgt>
                                        </p:tgtEl>
                                        <p:attrNameLst>
                                          <p:attrName>ppt_w</p:attrName>
                                        </p:attrNameLst>
                                      </p:cBhvr>
                                      <p:tavLst>
                                        <p:tav tm="0">
                                          <p:val>
                                            <p:strVal val="#ppt_w*0.70"/>
                                          </p:val>
                                        </p:tav>
                                        <p:tav tm="100000">
                                          <p:val>
                                            <p:strVal val="#ppt_w"/>
                                          </p:val>
                                        </p:tav>
                                      </p:tavLst>
                                    </p:anim>
                                    <p:anim calcmode="lin" valueType="num">
                                      <p:cBhvr>
                                        <p:cTn id="36" dur="500" fill="hold"/>
                                        <p:tgtEl>
                                          <p:spTgt spid="4">
                                            <p:txEl>
                                              <p:pRg st="4" end="4"/>
                                            </p:txEl>
                                          </p:spTgt>
                                        </p:tgtEl>
                                        <p:attrNameLst>
                                          <p:attrName>ppt_h</p:attrName>
                                        </p:attrNameLst>
                                      </p:cBhvr>
                                      <p:tavLst>
                                        <p:tav tm="0">
                                          <p:val>
                                            <p:strVal val="#ppt_h"/>
                                          </p:val>
                                        </p:tav>
                                        <p:tav tm="100000">
                                          <p:val>
                                            <p:strVal val="#ppt_h"/>
                                          </p:val>
                                        </p:tav>
                                      </p:tavLst>
                                    </p:anim>
                                    <p:animEffect transition="in" filter="fade">
                                      <p:cBhvr>
                                        <p:cTn id="37" dur="500"/>
                                        <p:tgtEl>
                                          <p:spTgt spid="4">
                                            <p:txEl>
                                              <p:pRg st="4" end="4"/>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55" presetClass="entr" presetSubtype="0" fill="hold" grpId="0" nodeType="clickEffect">
                                  <p:stCondLst>
                                    <p:cond delay="0"/>
                                  </p:stCondLst>
                                  <p:childTnLst>
                                    <p:set>
                                      <p:cBhvr>
                                        <p:cTn id="41" dur="1" fill="hold">
                                          <p:stCondLst>
                                            <p:cond delay="0"/>
                                          </p:stCondLst>
                                        </p:cTn>
                                        <p:tgtEl>
                                          <p:spTgt spid="4">
                                            <p:txEl>
                                              <p:pRg st="5" end="5"/>
                                            </p:txEl>
                                          </p:spTgt>
                                        </p:tgtEl>
                                        <p:attrNameLst>
                                          <p:attrName>style.visibility</p:attrName>
                                        </p:attrNameLst>
                                      </p:cBhvr>
                                      <p:to>
                                        <p:strVal val="visible"/>
                                      </p:to>
                                    </p:set>
                                    <p:anim calcmode="lin" valueType="num">
                                      <p:cBhvr>
                                        <p:cTn id="42" dur="500" fill="hold"/>
                                        <p:tgtEl>
                                          <p:spTgt spid="4">
                                            <p:txEl>
                                              <p:pRg st="5" end="5"/>
                                            </p:txEl>
                                          </p:spTgt>
                                        </p:tgtEl>
                                        <p:attrNameLst>
                                          <p:attrName>ppt_w</p:attrName>
                                        </p:attrNameLst>
                                      </p:cBhvr>
                                      <p:tavLst>
                                        <p:tav tm="0">
                                          <p:val>
                                            <p:strVal val="#ppt_w*0.70"/>
                                          </p:val>
                                        </p:tav>
                                        <p:tav tm="100000">
                                          <p:val>
                                            <p:strVal val="#ppt_w"/>
                                          </p:val>
                                        </p:tav>
                                      </p:tavLst>
                                    </p:anim>
                                    <p:anim calcmode="lin" valueType="num">
                                      <p:cBhvr>
                                        <p:cTn id="43" dur="500" fill="hold"/>
                                        <p:tgtEl>
                                          <p:spTgt spid="4">
                                            <p:txEl>
                                              <p:pRg st="5" end="5"/>
                                            </p:txEl>
                                          </p:spTgt>
                                        </p:tgtEl>
                                        <p:attrNameLst>
                                          <p:attrName>ppt_h</p:attrName>
                                        </p:attrNameLst>
                                      </p:cBhvr>
                                      <p:tavLst>
                                        <p:tav tm="0">
                                          <p:val>
                                            <p:strVal val="#ppt_h"/>
                                          </p:val>
                                        </p:tav>
                                        <p:tav tm="100000">
                                          <p:val>
                                            <p:strVal val="#ppt_h"/>
                                          </p:val>
                                        </p:tav>
                                      </p:tavLst>
                                    </p:anim>
                                    <p:animEffect transition="in" filter="fade">
                                      <p:cBhvr>
                                        <p:cTn id="44" dur="500"/>
                                        <p:tgtEl>
                                          <p:spTgt spid="4">
                                            <p:txEl>
                                              <p:pRg st="5" end="5"/>
                                            </p:txEl>
                                          </p:spTgt>
                                        </p:tgtEl>
                                      </p:cBhvr>
                                    </p:animEffect>
                                  </p:childTnLst>
                                </p:cTn>
                              </p:par>
                            </p:childTnLst>
                          </p:cTn>
                        </p:par>
                      </p:childTnLst>
                    </p:cTn>
                  </p:par>
                  <p:par>
                    <p:cTn id="45" fill="hold">
                      <p:stCondLst>
                        <p:cond delay="indefinite"/>
                      </p:stCondLst>
                      <p:childTnLst>
                        <p:par>
                          <p:cTn id="46" fill="hold">
                            <p:stCondLst>
                              <p:cond delay="0"/>
                            </p:stCondLst>
                            <p:childTnLst>
                              <p:par>
                                <p:cTn id="47" presetID="55" presetClass="entr" presetSubtype="0" fill="hold" grpId="0" nodeType="clickEffect">
                                  <p:stCondLst>
                                    <p:cond delay="0"/>
                                  </p:stCondLst>
                                  <p:childTnLst>
                                    <p:set>
                                      <p:cBhvr>
                                        <p:cTn id="48" dur="1" fill="hold">
                                          <p:stCondLst>
                                            <p:cond delay="0"/>
                                          </p:stCondLst>
                                        </p:cTn>
                                        <p:tgtEl>
                                          <p:spTgt spid="4">
                                            <p:txEl>
                                              <p:pRg st="6" end="6"/>
                                            </p:txEl>
                                          </p:spTgt>
                                        </p:tgtEl>
                                        <p:attrNameLst>
                                          <p:attrName>style.visibility</p:attrName>
                                        </p:attrNameLst>
                                      </p:cBhvr>
                                      <p:to>
                                        <p:strVal val="visible"/>
                                      </p:to>
                                    </p:set>
                                    <p:anim calcmode="lin" valueType="num">
                                      <p:cBhvr>
                                        <p:cTn id="49" dur="500" fill="hold"/>
                                        <p:tgtEl>
                                          <p:spTgt spid="4">
                                            <p:txEl>
                                              <p:pRg st="6" end="6"/>
                                            </p:txEl>
                                          </p:spTgt>
                                        </p:tgtEl>
                                        <p:attrNameLst>
                                          <p:attrName>ppt_w</p:attrName>
                                        </p:attrNameLst>
                                      </p:cBhvr>
                                      <p:tavLst>
                                        <p:tav tm="0">
                                          <p:val>
                                            <p:strVal val="#ppt_w*0.70"/>
                                          </p:val>
                                        </p:tav>
                                        <p:tav tm="100000">
                                          <p:val>
                                            <p:strVal val="#ppt_w"/>
                                          </p:val>
                                        </p:tav>
                                      </p:tavLst>
                                    </p:anim>
                                    <p:anim calcmode="lin" valueType="num">
                                      <p:cBhvr>
                                        <p:cTn id="50" dur="500" fill="hold"/>
                                        <p:tgtEl>
                                          <p:spTgt spid="4">
                                            <p:txEl>
                                              <p:pRg st="6" end="6"/>
                                            </p:txEl>
                                          </p:spTgt>
                                        </p:tgtEl>
                                        <p:attrNameLst>
                                          <p:attrName>ppt_h</p:attrName>
                                        </p:attrNameLst>
                                      </p:cBhvr>
                                      <p:tavLst>
                                        <p:tav tm="0">
                                          <p:val>
                                            <p:strVal val="#ppt_h"/>
                                          </p:val>
                                        </p:tav>
                                        <p:tav tm="100000">
                                          <p:val>
                                            <p:strVal val="#ppt_h"/>
                                          </p:val>
                                        </p:tav>
                                      </p:tavLst>
                                    </p:anim>
                                    <p:animEffect transition="in" filter="fade">
                                      <p:cBhvr>
                                        <p:cTn id="51" dur="500"/>
                                        <p:tgtEl>
                                          <p:spTgt spid="4">
                                            <p:txEl>
                                              <p:pRg st="6" end="6"/>
                                            </p:txEl>
                                          </p:spTgt>
                                        </p:tgtEl>
                                      </p:cBhvr>
                                    </p:animEffect>
                                  </p:childTnLst>
                                </p:cTn>
                              </p:par>
                            </p:childTnLst>
                          </p:cTn>
                        </p:par>
                      </p:childTnLst>
                    </p:cTn>
                  </p:par>
                  <p:par>
                    <p:cTn id="52" fill="hold">
                      <p:stCondLst>
                        <p:cond delay="indefinite"/>
                      </p:stCondLst>
                      <p:childTnLst>
                        <p:par>
                          <p:cTn id="53" fill="hold">
                            <p:stCondLst>
                              <p:cond delay="0"/>
                            </p:stCondLst>
                            <p:childTnLst>
                              <p:par>
                                <p:cTn id="54" presetID="55" presetClass="entr" presetSubtype="0" fill="hold" grpId="0" nodeType="clickEffect">
                                  <p:stCondLst>
                                    <p:cond delay="0"/>
                                  </p:stCondLst>
                                  <p:childTnLst>
                                    <p:set>
                                      <p:cBhvr>
                                        <p:cTn id="55" dur="1" fill="hold">
                                          <p:stCondLst>
                                            <p:cond delay="0"/>
                                          </p:stCondLst>
                                        </p:cTn>
                                        <p:tgtEl>
                                          <p:spTgt spid="4">
                                            <p:txEl>
                                              <p:pRg st="7" end="7"/>
                                            </p:txEl>
                                          </p:spTgt>
                                        </p:tgtEl>
                                        <p:attrNameLst>
                                          <p:attrName>style.visibility</p:attrName>
                                        </p:attrNameLst>
                                      </p:cBhvr>
                                      <p:to>
                                        <p:strVal val="visible"/>
                                      </p:to>
                                    </p:set>
                                    <p:anim calcmode="lin" valueType="num">
                                      <p:cBhvr>
                                        <p:cTn id="56" dur="500" fill="hold"/>
                                        <p:tgtEl>
                                          <p:spTgt spid="4">
                                            <p:txEl>
                                              <p:pRg st="7" end="7"/>
                                            </p:txEl>
                                          </p:spTgt>
                                        </p:tgtEl>
                                        <p:attrNameLst>
                                          <p:attrName>ppt_w</p:attrName>
                                        </p:attrNameLst>
                                      </p:cBhvr>
                                      <p:tavLst>
                                        <p:tav tm="0">
                                          <p:val>
                                            <p:strVal val="#ppt_w*0.70"/>
                                          </p:val>
                                        </p:tav>
                                        <p:tav tm="100000">
                                          <p:val>
                                            <p:strVal val="#ppt_w"/>
                                          </p:val>
                                        </p:tav>
                                      </p:tavLst>
                                    </p:anim>
                                    <p:anim calcmode="lin" valueType="num">
                                      <p:cBhvr>
                                        <p:cTn id="57" dur="500" fill="hold"/>
                                        <p:tgtEl>
                                          <p:spTgt spid="4">
                                            <p:txEl>
                                              <p:pRg st="7" end="7"/>
                                            </p:txEl>
                                          </p:spTgt>
                                        </p:tgtEl>
                                        <p:attrNameLst>
                                          <p:attrName>ppt_h</p:attrName>
                                        </p:attrNameLst>
                                      </p:cBhvr>
                                      <p:tavLst>
                                        <p:tav tm="0">
                                          <p:val>
                                            <p:strVal val="#ppt_h"/>
                                          </p:val>
                                        </p:tav>
                                        <p:tav tm="100000">
                                          <p:val>
                                            <p:strVal val="#ppt_h"/>
                                          </p:val>
                                        </p:tav>
                                      </p:tavLst>
                                    </p:anim>
                                    <p:animEffect transition="in" filter="fade">
                                      <p:cBhvr>
                                        <p:cTn id="58" dur="500"/>
                                        <p:tgtEl>
                                          <p:spTgt spid="4">
                                            <p:txEl>
                                              <p:pRg st="7" end="7"/>
                                            </p:txEl>
                                          </p:spTgt>
                                        </p:tgtEl>
                                      </p:cBhvr>
                                    </p:animEffect>
                                  </p:childTnLst>
                                </p:cTn>
                              </p:par>
                            </p:childTnLst>
                          </p:cTn>
                        </p:par>
                      </p:childTnLst>
                    </p:cTn>
                  </p:par>
                  <p:par>
                    <p:cTn id="59" fill="hold">
                      <p:stCondLst>
                        <p:cond delay="indefinite"/>
                      </p:stCondLst>
                      <p:childTnLst>
                        <p:par>
                          <p:cTn id="60" fill="hold">
                            <p:stCondLst>
                              <p:cond delay="0"/>
                            </p:stCondLst>
                            <p:childTnLst>
                              <p:par>
                                <p:cTn id="61" presetID="55" presetClass="entr" presetSubtype="0" fill="hold" grpId="0" nodeType="clickEffect">
                                  <p:stCondLst>
                                    <p:cond delay="0"/>
                                  </p:stCondLst>
                                  <p:childTnLst>
                                    <p:set>
                                      <p:cBhvr>
                                        <p:cTn id="62" dur="1" fill="hold">
                                          <p:stCondLst>
                                            <p:cond delay="0"/>
                                          </p:stCondLst>
                                        </p:cTn>
                                        <p:tgtEl>
                                          <p:spTgt spid="4">
                                            <p:txEl>
                                              <p:pRg st="8" end="8"/>
                                            </p:txEl>
                                          </p:spTgt>
                                        </p:tgtEl>
                                        <p:attrNameLst>
                                          <p:attrName>style.visibility</p:attrName>
                                        </p:attrNameLst>
                                      </p:cBhvr>
                                      <p:to>
                                        <p:strVal val="visible"/>
                                      </p:to>
                                    </p:set>
                                    <p:anim calcmode="lin" valueType="num">
                                      <p:cBhvr>
                                        <p:cTn id="63" dur="500" fill="hold"/>
                                        <p:tgtEl>
                                          <p:spTgt spid="4">
                                            <p:txEl>
                                              <p:pRg st="8" end="8"/>
                                            </p:txEl>
                                          </p:spTgt>
                                        </p:tgtEl>
                                        <p:attrNameLst>
                                          <p:attrName>ppt_w</p:attrName>
                                        </p:attrNameLst>
                                      </p:cBhvr>
                                      <p:tavLst>
                                        <p:tav tm="0">
                                          <p:val>
                                            <p:strVal val="#ppt_w*0.70"/>
                                          </p:val>
                                        </p:tav>
                                        <p:tav tm="100000">
                                          <p:val>
                                            <p:strVal val="#ppt_w"/>
                                          </p:val>
                                        </p:tav>
                                      </p:tavLst>
                                    </p:anim>
                                    <p:anim calcmode="lin" valueType="num">
                                      <p:cBhvr>
                                        <p:cTn id="64" dur="500" fill="hold"/>
                                        <p:tgtEl>
                                          <p:spTgt spid="4">
                                            <p:txEl>
                                              <p:pRg st="8" end="8"/>
                                            </p:txEl>
                                          </p:spTgt>
                                        </p:tgtEl>
                                        <p:attrNameLst>
                                          <p:attrName>ppt_h</p:attrName>
                                        </p:attrNameLst>
                                      </p:cBhvr>
                                      <p:tavLst>
                                        <p:tav tm="0">
                                          <p:val>
                                            <p:strVal val="#ppt_h"/>
                                          </p:val>
                                        </p:tav>
                                        <p:tav tm="100000">
                                          <p:val>
                                            <p:strVal val="#ppt_h"/>
                                          </p:val>
                                        </p:tav>
                                      </p:tavLst>
                                    </p:anim>
                                    <p:animEffect transition="in" filter="fade">
                                      <p:cBhvr>
                                        <p:cTn id="65" dur="500"/>
                                        <p:tgtEl>
                                          <p:spTgt spid="4">
                                            <p:txEl>
                                              <p:pRg st="8" end="8"/>
                                            </p:txEl>
                                          </p:spTgt>
                                        </p:tgtEl>
                                      </p:cBhvr>
                                    </p:animEffect>
                                  </p:childTnLst>
                                </p:cTn>
                              </p:par>
                            </p:childTnLst>
                          </p:cTn>
                        </p:par>
                      </p:childTnLst>
                    </p:cTn>
                  </p:par>
                  <p:par>
                    <p:cTn id="66" fill="hold">
                      <p:stCondLst>
                        <p:cond delay="indefinite"/>
                      </p:stCondLst>
                      <p:childTnLst>
                        <p:par>
                          <p:cTn id="67" fill="hold">
                            <p:stCondLst>
                              <p:cond delay="0"/>
                            </p:stCondLst>
                            <p:childTnLst>
                              <p:par>
                                <p:cTn id="68" presetID="55" presetClass="entr" presetSubtype="0" fill="hold" grpId="0" nodeType="clickEffect">
                                  <p:stCondLst>
                                    <p:cond delay="0"/>
                                  </p:stCondLst>
                                  <p:childTnLst>
                                    <p:set>
                                      <p:cBhvr>
                                        <p:cTn id="69" dur="1" fill="hold">
                                          <p:stCondLst>
                                            <p:cond delay="0"/>
                                          </p:stCondLst>
                                        </p:cTn>
                                        <p:tgtEl>
                                          <p:spTgt spid="4">
                                            <p:txEl>
                                              <p:pRg st="9" end="9"/>
                                            </p:txEl>
                                          </p:spTgt>
                                        </p:tgtEl>
                                        <p:attrNameLst>
                                          <p:attrName>style.visibility</p:attrName>
                                        </p:attrNameLst>
                                      </p:cBhvr>
                                      <p:to>
                                        <p:strVal val="visible"/>
                                      </p:to>
                                    </p:set>
                                    <p:anim calcmode="lin" valueType="num">
                                      <p:cBhvr>
                                        <p:cTn id="70" dur="500" fill="hold"/>
                                        <p:tgtEl>
                                          <p:spTgt spid="4">
                                            <p:txEl>
                                              <p:pRg st="9" end="9"/>
                                            </p:txEl>
                                          </p:spTgt>
                                        </p:tgtEl>
                                        <p:attrNameLst>
                                          <p:attrName>ppt_w</p:attrName>
                                        </p:attrNameLst>
                                      </p:cBhvr>
                                      <p:tavLst>
                                        <p:tav tm="0">
                                          <p:val>
                                            <p:strVal val="#ppt_w*0.70"/>
                                          </p:val>
                                        </p:tav>
                                        <p:tav tm="100000">
                                          <p:val>
                                            <p:strVal val="#ppt_w"/>
                                          </p:val>
                                        </p:tav>
                                      </p:tavLst>
                                    </p:anim>
                                    <p:anim calcmode="lin" valueType="num">
                                      <p:cBhvr>
                                        <p:cTn id="71" dur="500" fill="hold"/>
                                        <p:tgtEl>
                                          <p:spTgt spid="4">
                                            <p:txEl>
                                              <p:pRg st="9" end="9"/>
                                            </p:txEl>
                                          </p:spTgt>
                                        </p:tgtEl>
                                        <p:attrNameLst>
                                          <p:attrName>ppt_h</p:attrName>
                                        </p:attrNameLst>
                                      </p:cBhvr>
                                      <p:tavLst>
                                        <p:tav tm="0">
                                          <p:val>
                                            <p:strVal val="#ppt_h"/>
                                          </p:val>
                                        </p:tav>
                                        <p:tav tm="100000">
                                          <p:val>
                                            <p:strVal val="#ppt_h"/>
                                          </p:val>
                                        </p:tav>
                                      </p:tavLst>
                                    </p:anim>
                                    <p:animEffect transition="in" filter="fade">
                                      <p:cBhvr>
                                        <p:cTn id="72" dur="500"/>
                                        <p:tgtEl>
                                          <p:spTgt spid="4">
                                            <p:txEl>
                                              <p:pRg st="9" end="9"/>
                                            </p:txEl>
                                          </p:spTgt>
                                        </p:tgtEl>
                                      </p:cBhvr>
                                    </p:animEffect>
                                  </p:childTnLst>
                                </p:cTn>
                              </p:par>
                            </p:childTnLst>
                          </p:cTn>
                        </p:par>
                      </p:childTnLst>
                    </p:cTn>
                  </p:par>
                  <p:par>
                    <p:cTn id="73" fill="hold">
                      <p:stCondLst>
                        <p:cond delay="indefinite"/>
                      </p:stCondLst>
                      <p:childTnLst>
                        <p:par>
                          <p:cTn id="74" fill="hold">
                            <p:stCondLst>
                              <p:cond delay="0"/>
                            </p:stCondLst>
                            <p:childTnLst>
                              <p:par>
                                <p:cTn id="75" presetID="55" presetClass="entr" presetSubtype="0" fill="hold" grpId="0" nodeType="clickEffect">
                                  <p:stCondLst>
                                    <p:cond delay="0"/>
                                  </p:stCondLst>
                                  <p:childTnLst>
                                    <p:set>
                                      <p:cBhvr>
                                        <p:cTn id="76" dur="1" fill="hold">
                                          <p:stCondLst>
                                            <p:cond delay="0"/>
                                          </p:stCondLst>
                                        </p:cTn>
                                        <p:tgtEl>
                                          <p:spTgt spid="4">
                                            <p:txEl>
                                              <p:pRg st="10" end="10"/>
                                            </p:txEl>
                                          </p:spTgt>
                                        </p:tgtEl>
                                        <p:attrNameLst>
                                          <p:attrName>style.visibility</p:attrName>
                                        </p:attrNameLst>
                                      </p:cBhvr>
                                      <p:to>
                                        <p:strVal val="visible"/>
                                      </p:to>
                                    </p:set>
                                    <p:anim calcmode="lin" valueType="num">
                                      <p:cBhvr>
                                        <p:cTn id="77" dur="500" fill="hold"/>
                                        <p:tgtEl>
                                          <p:spTgt spid="4">
                                            <p:txEl>
                                              <p:pRg st="10" end="10"/>
                                            </p:txEl>
                                          </p:spTgt>
                                        </p:tgtEl>
                                        <p:attrNameLst>
                                          <p:attrName>ppt_w</p:attrName>
                                        </p:attrNameLst>
                                      </p:cBhvr>
                                      <p:tavLst>
                                        <p:tav tm="0">
                                          <p:val>
                                            <p:strVal val="#ppt_w*0.70"/>
                                          </p:val>
                                        </p:tav>
                                        <p:tav tm="100000">
                                          <p:val>
                                            <p:strVal val="#ppt_w"/>
                                          </p:val>
                                        </p:tav>
                                      </p:tavLst>
                                    </p:anim>
                                    <p:anim calcmode="lin" valueType="num">
                                      <p:cBhvr>
                                        <p:cTn id="78" dur="500" fill="hold"/>
                                        <p:tgtEl>
                                          <p:spTgt spid="4">
                                            <p:txEl>
                                              <p:pRg st="10" end="10"/>
                                            </p:txEl>
                                          </p:spTgt>
                                        </p:tgtEl>
                                        <p:attrNameLst>
                                          <p:attrName>ppt_h</p:attrName>
                                        </p:attrNameLst>
                                      </p:cBhvr>
                                      <p:tavLst>
                                        <p:tav tm="0">
                                          <p:val>
                                            <p:strVal val="#ppt_h"/>
                                          </p:val>
                                        </p:tav>
                                        <p:tav tm="100000">
                                          <p:val>
                                            <p:strVal val="#ppt_h"/>
                                          </p:val>
                                        </p:tav>
                                      </p:tavLst>
                                    </p:anim>
                                    <p:animEffect transition="in" filter="fade">
                                      <p:cBhvr>
                                        <p:cTn id="79" dur="500"/>
                                        <p:tgtEl>
                                          <p:spTgt spid="4">
                                            <p:txEl>
                                              <p:pRg st="10" end="10"/>
                                            </p:txEl>
                                          </p:spTgt>
                                        </p:tgtEl>
                                      </p:cBhvr>
                                    </p:animEffect>
                                  </p:childTnLst>
                                </p:cTn>
                              </p:par>
                            </p:childTnLst>
                          </p:cTn>
                        </p:par>
                      </p:childTnLst>
                    </p:cTn>
                  </p:par>
                  <p:par>
                    <p:cTn id="80" fill="hold">
                      <p:stCondLst>
                        <p:cond delay="indefinite"/>
                      </p:stCondLst>
                      <p:childTnLst>
                        <p:par>
                          <p:cTn id="81" fill="hold">
                            <p:stCondLst>
                              <p:cond delay="0"/>
                            </p:stCondLst>
                            <p:childTnLst>
                              <p:par>
                                <p:cTn id="82" presetID="55" presetClass="entr" presetSubtype="0" fill="hold" grpId="0" nodeType="clickEffect">
                                  <p:stCondLst>
                                    <p:cond delay="0"/>
                                  </p:stCondLst>
                                  <p:childTnLst>
                                    <p:set>
                                      <p:cBhvr>
                                        <p:cTn id="83" dur="1" fill="hold">
                                          <p:stCondLst>
                                            <p:cond delay="0"/>
                                          </p:stCondLst>
                                        </p:cTn>
                                        <p:tgtEl>
                                          <p:spTgt spid="4">
                                            <p:txEl>
                                              <p:pRg st="11" end="11"/>
                                            </p:txEl>
                                          </p:spTgt>
                                        </p:tgtEl>
                                        <p:attrNameLst>
                                          <p:attrName>style.visibility</p:attrName>
                                        </p:attrNameLst>
                                      </p:cBhvr>
                                      <p:to>
                                        <p:strVal val="visible"/>
                                      </p:to>
                                    </p:set>
                                    <p:anim calcmode="lin" valueType="num">
                                      <p:cBhvr>
                                        <p:cTn id="84" dur="500" fill="hold"/>
                                        <p:tgtEl>
                                          <p:spTgt spid="4">
                                            <p:txEl>
                                              <p:pRg st="11" end="11"/>
                                            </p:txEl>
                                          </p:spTgt>
                                        </p:tgtEl>
                                        <p:attrNameLst>
                                          <p:attrName>ppt_w</p:attrName>
                                        </p:attrNameLst>
                                      </p:cBhvr>
                                      <p:tavLst>
                                        <p:tav tm="0">
                                          <p:val>
                                            <p:strVal val="#ppt_w*0.70"/>
                                          </p:val>
                                        </p:tav>
                                        <p:tav tm="100000">
                                          <p:val>
                                            <p:strVal val="#ppt_w"/>
                                          </p:val>
                                        </p:tav>
                                      </p:tavLst>
                                    </p:anim>
                                    <p:anim calcmode="lin" valueType="num">
                                      <p:cBhvr>
                                        <p:cTn id="85" dur="500" fill="hold"/>
                                        <p:tgtEl>
                                          <p:spTgt spid="4">
                                            <p:txEl>
                                              <p:pRg st="11" end="11"/>
                                            </p:txEl>
                                          </p:spTgt>
                                        </p:tgtEl>
                                        <p:attrNameLst>
                                          <p:attrName>ppt_h</p:attrName>
                                        </p:attrNameLst>
                                      </p:cBhvr>
                                      <p:tavLst>
                                        <p:tav tm="0">
                                          <p:val>
                                            <p:strVal val="#ppt_h"/>
                                          </p:val>
                                        </p:tav>
                                        <p:tav tm="100000">
                                          <p:val>
                                            <p:strVal val="#ppt_h"/>
                                          </p:val>
                                        </p:tav>
                                      </p:tavLst>
                                    </p:anim>
                                    <p:animEffect transition="in" filter="fade">
                                      <p:cBhvr>
                                        <p:cTn id="86" dur="500"/>
                                        <p:tgtEl>
                                          <p:spTgt spid="4">
                                            <p:txEl>
                                              <p:pRg st="11" end="11"/>
                                            </p:txEl>
                                          </p:spTgt>
                                        </p:tgtEl>
                                      </p:cBhvr>
                                    </p:animEffect>
                                  </p:childTnLst>
                                </p:cTn>
                              </p:par>
                            </p:childTnLst>
                          </p:cTn>
                        </p:par>
                      </p:childTnLst>
                    </p:cTn>
                  </p:par>
                  <p:par>
                    <p:cTn id="87" fill="hold">
                      <p:stCondLst>
                        <p:cond delay="indefinite"/>
                      </p:stCondLst>
                      <p:childTnLst>
                        <p:par>
                          <p:cTn id="88" fill="hold">
                            <p:stCondLst>
                              <p:cond delay="0"/>
                            </p:stCondLst>
                            <p:childTnLst>
                              <p:par>
                                <p:cTn id="89" presetID="55" presetClass="entr" presetSubtype="0" fill="hold" grpId="0" nodeType="clickEffect">
                                  <p:stCondLst>
                                    <p:cond delay="0"/>
                                  </p:stCondLst>
                                  <p:childTnLst>
                                    <p:set>
                                      <p:cBhvr>
                                        <p:cTn id="90" dur="1" fill="hold">
                                          <p:stCondLst>
                                            <p:cond delay="0"/>
                                          </p:stCondLst>
                                        </p:cTn>
                                        <p:tgtEl>
                                          <p:spTgt spid="4">
                                            <p:txEl>
                                              <p:pRg st="12" end="12"/>
                                            </p:txEl>
                                          </p:spTgt>
                                        </p:tgtEl>
                                        <p:attrNameLst>
                                          <p:attrName>style.visibility</p:attrName>
                                        </p:attrNameLst>
                                      </p:cBhvr>
                                      <p:to>
                                        <p:strVal val="visible"/>
                                      </p:to>
                                    </p:set>
                                    <p:anim calcmode="lin" valueType="num">
                                      <p:cBhvr>
                                        <p:cTn id="91" dur="500" fill="hold"/>
                                        <p:tgtEl>
                                          <p:spTgt spid="4">
                                            <p:txEl>
                                              <p:pRg st="12" end="12"/>
                                            </p:txEl>
                                          </p:spTgt>
                                        </p:tgtEl>
                                        <p:attrNameLst>
                                          <p:attrName>ppt_w</p:attrName>
                                        </p:attrNameLst>
                                      </p:cBhvr>
                                      <p:tavLst>
                                        <p:tav tm="0">
                                          <p:val>
                                            <p:strVal val="#ppt_w*0.70"/>
                                          </p:val>
                                        </p:tav>
                                        <p:tav tm="100000">
                                          <p:val>
                                            <p:strVal val="#ppt_w"/>
                                          </p:val>
                                        </p:tav>
                                      </p:tavLst>
                                    </p:anim>
                                    <p:anim calcmode="lin" valueType="num">
                                      <p:cBhvr>
                                        <p:cTn id="92" dur="500" fill="hold"/>
                                        <p:tgtEl>
                                          <p:spTgt spid="4">
                                            <p:txEl>
                                              <p:pRg st="12" end="12"/>
                                            </p:txEl>
                                          </p:spTgt>
                                        </p:tgtEl>
                                        <p:attrNameLst>
                                          <p:attrName>ppt_h</p:attrName>
                                        </p:attrNameLst>
                                      </p:cBhvr>
                                      <p:tavLst>
                                        <p:tav tm="0">
                                          <p:val>
                                            <p:strVal val="#ppt_h"/>
                                          </p:val>
                                        </p:tav>
                                        <p:tav tm="100000">
                                          <p:val>
                                            <p:strVal val="#ppt_h"/>
                                          </p:val>
                                        </p:tav>
                                      </p:tavLst>
                                    </p:anim>
                                    <p:animEffect transition="in" filter="fade">
                                      <p:cBhvr>
                                        <p:cTn id="93" dur="500"/>
                                        <p:tgtEl>
                                          <p:spTgt spid="4">
                                            <p:txEl>
                                              <p:pRg st="12" end="12"/>
                                            </p:txEl>
                                          </p:spTgt>
                                        </p:tgtEl>
                                      </p:cBhvr>
                                    </p:animEffect>
                                  </p:childTnLst>
                                </p:cTn>
                              </p:par>
                            </p:childTnLst>
                          </p:cTn>
                        </p:par>
                      </p:childTnLst>
                    </p:cTn>
                  </p:par>
                  <p:par>
                    <p:cTn id="94" fill="hold">
                      <p:stCondLst>
                        <p:cond delay="indefinite"/>
                      </p:stCondLst>
                      <p:childTnLst>
                        <p:par>
                          <p:cTn id="95" fill="hold">
                            <p:stCondLst>
                              <p:cond delay="0"/>
                            </p:stCondLst>
                            <p:childTnLst>
                              <p:par>
                                <p:cTn id="96" presetID="55" presetClass="entr" presetSubtype="0" fill="hold" grpId="0" nodeType="clickEffect">
                                  <p:stCondLst>
                                    <p:cond delay="0"/>
                                  </p:stCondLst>
                                  <p:childTnLst>
                                    <p:set>
                                      <p:cBhvr>
                                        <p:cTn id="97" dur="1" fill="hold">
                                          <p:stCondLst>
                                            <p:cond delay="0"/>
                                          </p:stCondLst>
                                        </p:cTn>
                                        <p:tgtEl>
                                          <p:spTgt spid="4">
                                            <p:txEl>
                                              <p:pRg st="13" end="13"/>
                                            </p:txEl>
                                          </p:spTgt>
                                        </p:tgtEl>
                                        <p:attrNameLst>
                                          <p:attrName>style.visibility</p:attrName>
                                        </p:attrNameLst>
                                      </p:cBhvr>
                                      <p:to>
                                        <p:strVal val="visible"/>
                                      </p:to>
                                    </p:set>
                                    <p:anim calcmode="lin" valueType="num">
                                      <p:cBhvr>
                                        <p:cTn id="98" dur="500" fill="hold"/>
                                        <p:tgtEl>
                                          <p:spTgt spid="4">
                                            <p:txEl>
                                              <p:pRg st="13" end="13"/>
                                            </p:txEl>
                                          </p:spTgt>
                                        </p:tgtEl>
                                        <p:attrNameLst>
                                          <p:attrName>ppt_w</p:attrName>
                                        </p:attrNameLst>
                                      </p:cBhvr>
                                      <p:tavLst>
                                        <p:tav tm="0">
                                          <p:val>
                                            <p:strVal val="#ppt_w*0.70"/>
                                          </p:val>
                                        </p:tav>
                                        <p:tav tm="100000">
                                          <p:val>
                                            <p:strVal val="#ppt_w"/>
                                          </p:val>
                                        </p:tav>
                                      </p:tavLst>
                                    </p:anim>
                                    <p:anim calcmode="lin" valueType="num">
                                      <p:cBhvr>
                                        <p:cTn id="99" dur="500" fill="hold"/>
                                        <p:tgtEl>
                                          <p:spTgt spid="4">
                                            <p:txEl>
                                              <p:pRg st="13" end="13"/>
                                            </p:txEl>
                                          </p:spTgt>
                                        </p:tgtEl>
                                        <p:attrNameLst>
                                          <p:attrName>ppt_h</p:attrName>
                                        </p:attrNameLst>
                                      </p:cBhvr>
                                      <p:tavLst>
                                        <p:tav tm="0">
                                          <p:val>
                                            <p:strVal val="#ppt_h"/>
                                          </p:val>
                                        </p:tav>
                                        <p:tav tm="100000">
                                          <p:val>
                                            <p:strVal val="#ppt_h"/>
                                          </p:val>
                                        </p:tav>
                                      </p:tavLst>
                                    </p:anim>
                                    <p:animEffect transition="in" filter="fade">
                                      <p:cBhvr>
                                        <p:cTn id="100" dur="500"/>
                                        <p:tgtEl>
                                          <p:spTgt spid="4">
                                            <p:txEl>
                                              <p:pRg st="13" end="13"/>
                                            </p:txEl>
                                          </p:spTgt>
                                        </p:tgtEl>
                                      </p:cBhvr>
                                    </p:animEffect>
                                  </p:childTnLst>
                                </p:cTn>
                              </p:par>
                            </p:childTnLst>
                          </p:cTn>
                        </p:par>
                      </p:childTnLst>
                    </p:cTn>
                  </p:par>
                  <p:par>
                    <p:cTn id="101" fill="hold">
                      <p:stCondLst>
                        <p:cond delay="indefinite"/>
                      </p:stCondLst>
                      <p:childTnLst>
                        <p:par>
                          <p:cTn id="102" fill="hold">
                            <p:stCondLst>
                              <p:cond delay="0"/>
                            </p:stCondLst>
                            <p:childTnLst>
                              <p:par>
                                <p:cTn id="103" presetID="55" presetClass="entr" presetSubtype="0" fill="hold" grpId="0" nodeType="clickEffect">
                                  <p:stCondLst>
                                    <p:cond delay="0"/>
                                  </p:stCondLst>
                                  <p:childTnLst>
                                    <p:set>
                                      <p:cBhvr>
                                        <p:cTn id="104" dur="1" fill="hold">
                                          <p:stCondLst>
                                            <p:cond delay="0"/>
                                          </p:stCondLst>
                                        </p:cTn>
                                        <p:tgtEl>
                                          <p:spTgt spid="4">
                                            <p:txEl>
                                              <p:pRg st="14" end="14"/>
                                            </p:txEl>
                                          </p:spTgt>
                                        </p:tgtEl>
                                        <p:attrNameLst>
                                          <p:attrName>style.visibility</p:attrName>
                                        </p:attrNameLst>
                                      </p:cBhvr>
                                      <p:to>
                                        <p:strVal val="visible"/>
                                      </p:to>
                                    </p:set>
                                    <p:anim calcmode="lin" valueType="num">
                                      <p:cBhvr>
                                        <p:cTn id="105" dur="500" fill="hold"/>
                                        <p:tgtEl>
                                          <p:spTgt spid="4">
                                            <p:txEl>
                                              <p:pRg st="14" end="14"/>
                                            </p:txEl>
                                          </p:spTgt>
                                        </p:tgtEl>
                                        <p:attrNameLst>
                                          <p:attrName>ppt_w</p:attrName>
                                        </p:attrNameLst>
                                      </p:cBhvr>
                                      <p:tavLst>
                                        <p:tav tm="0">
                                          <p:val>
                                            <p:strVal val="#ppt_w*0.70"/>
                                          </p:val>
                                        </p:tav>
                                        <p:tav tm="100000">
                                          <p:val>
                                            <p:strVal val="#ppt_w"/>
                                          </p:val>
                                        </p:tav>
                                      </p:tavLst>
                                    </p:anim>
                                    <p:anim calcmode="lin" valueType="num">
                                      <p:cBhvr>
                                        <p:cTn id="106" dur="500" fill="hold"/>
                                        <p:tgtEl>
                                          <p:spTgt spid="4">
                                            <p:txEl>
                                              <p:pRg st="14" end="14"/>
                                            </p:txEl>
                                          </p:spTgt>
                                        </p:tgtEl>
                                        <p:attrNameLst>
                                          <p:attrName>ppt_h</p:attrName>
                                        </p:attrNameLst>
                                      </p:cBhvr>
                                      <p:tavLst>
                                        <p:tav tm="0">
                                          <p:val>
                                            <p:strVal val="#ppt_h"/>
                                          </p:val>
                                        </p:tav>
                                        <p:tav tm="100000">
                                          <p:val>
                                            <p:strVal val="#ppt_h"/>
                                          </p:val>
                                        </p:tav>
                                      </p:tavLst>
                                    </p:anim>
                                    <p:animEffect transition="in" filter="fade">
                                      <p:cBhvr>
                                        <p:cTn id="107" dur="500"/>
                                        <p:tgtEl>
                                          <p:spTgt spid="4">
                                            <p:txEl>
                                              <p:pRg st="14" end="14"/>
                                            </p:txEl>
                                          </p:spTgt>
                                        </p:tgtEl>
                                      </p:cBhvr>
                                    </p:animEffect>
                                  </p:childTnLst>
                                </p:cTn>
                              </p:par>
                            </p:childTnLst>
                          </p:cTn>
                        </p:par>
                      </p:childTnLst>
                    </p:cTn>
                  </p:par>
                  <p:par>
                    <p:cTn id="108" fill="hold">
                      <p:stCondLst>
                        <p:cond delay="indefinite"/>
                      </p:stCondLst>
                      <p:childTnLst>
                        <p:par>
                          <p:cTn id="109" fill="hold">
                            <p:stCondLst>
                              <p:cond delay="0"/>
                            </p:stCondLst>
                            <p:childTnLst>
                              <p:par>
                                <p:cTn id="110" presetID="55" presetClass="entr" presetSubtype="0" fill="hold" grpId="0" nodeType="clickEffect">
                                  <p:stCondLst>
                                    <p:cond delay="0"/>
                                  </p:stCondLst>
                                  <p:childTnLst>
                                    <p:set>
                                      <p:cBhvr>
                                        <p:cTn id="111" dur="1" fill="hold">
                                          <p:stCondLst>
                                            <p:cond delay="0"/>
                                          </p:stCondLst>
                                        </p:cTn>
                                        <p:tgtEl>
                                          <p:spTgt spid="4">
                                            <p:txEl>
                                              <p:pRg st="15" end="15"/>
                                            </p:txEl>
                                          </p:spTgt>
                                        </p:tgtEl>
                                        <p:attrNameLst>
                                          <p:attrName>style.visibility</p:attrName>
                                        </p:attrNameLst>
                                      </p:cBhvr>
                                      <p:to>
                                        <p:strVal val="visible"/>
                                      </p:to>
                                    </p:set>
                                    <p:anim calcmode="lin" valueType="num">
                                      <p:cBhvr>
                                        <p:cTn id="112" dur="500" fill="hold"/>
                                        <p:tgtEl>
                                          <p:spTgt spid="4">
                                            <p:txEl>
                                              <p:pRg st="15" end="15"/>
                                            </p:txEl>
                                          </p:spTgt>
                                        </p:tgtEl>
                                        <p:attrNameLst>
                                          <p:attrName>ppt_w</p:attrName>
                                        </p:attrNameLst>
                                      </p:cBhvr>
                                      <p:tavLst>
                                        <p:tav tm="0">
                                          <p:val>
                                            <p:strVal val="#ppt_w*0.70"/>
                                          </p:val>
                                        </p:tav>
                                        <p:tav tm="100000">
                                          <p:val>
                                            <p:strVal val="#ppt_w"/>
                                          </p:val>
                                        </p:tav>
                                      </p:tavLst>
                                    </p:anim>
                                    <p:anim calcmode="lin" valueType="num">
                                      <p:cBhvr>
                                        <p:cTn id="113" dur="500" fill="hold"/>
                                        <p:tgtEl>
                                          <p:spTgt spid="4">
                                            <p:txEl>
                                              <p:pRg st="15" end="15"/>
                                            </p:txEl>
                                          </p:spTgt>
                                        </p:tgtEl>
                                        <p:attrNameLst>
                                          <p:attrName>ppt_h</p:attrName>
                                        </p:attrNameLst>
                                      </p:cBhvr>
                                      <p:tavLst>
                                        <p:tav tm="0">
                                          <p:val>
                                            <p:strVal val="#ppt_h"/>
                                          </p:val>
                                        </p:tav>
                                        <p:tav tm="100000">
                                          <p:val>
                                            <p:strVal val="#ppt_h"/>
                                          </p:val>
                                        </p:tav>
                                      </p:tavLst>
                                    </p:anim>
                                    <p:animEffect transition="in" filter="fade">
                                      <p:cBhvr>
                                        <p:cTn id="114" dur="500"/>
                                        <p:tgtEl>
                                          <p:spTgt spid="4">
                                            <p:txEl>
                                              <p:pRg st="15" end="15"/>
                                            </p:txEl>
                                          </p:spTgt>
                                        </p:tgtEl>
                                      </p:cBhvr>
                                    </p:animEffect>
                                  </p:childTnLst>
                                </p:cTn>
                              </p:par>
                            </p:childTnLst>
                          </p:cTn>
                        </p:par>
                      </p:childTnLst>
                    </p:cTn>
                  </p:par>
                  <p:par>
                    <p:cTn id="115" fill="hold">
                      <p:stCondLst>
                        <p:cond delay="indefinite"/>
                      </p:stCondLst>
                      <p:childTnLst>
                        <p:par>
                          <p:cTn id="116" fill="hold">
                            <p:stCondLst>
                              <p:cond delay="0"/>
                            </p:stCondLst>
                            <p:childTnLst>
                              <p:par>
                                <p:cTn id="117" presetID="55" presetClass="entr" presetSubtype="0" fill="hold" grpId="0" nodeType="clickEffect">
                                  <p:stCondLst>
                                    <p:cond delay="0"/>
                                  </p:stCondLst>
                                  <p:childTnLst>
                                    <p:set>
                                      <p:cBhvr>
                                        <p:cTn id="118" dur="1" fill="hold">
                                          <p:stCondLst>
                                            <p:cond delay="0"/>
                                          </p:stCondLst>
                                        </p:cTn>
                                        <p:tgtEl>
                                          <p:spTgt spid="4">
                                            <p:txEl>
                                              <p:pRg st="16" end="16"/>
                                            </p:txEl>
                                          </p:spTgt>
                                        </p:tgtEl>
                                        <p:attrNameLst>
                                          <p:attrName>style.visibility</p:attrName>
                                        </p:attrNameLst>
                                      </p:cBhvr>
                                      <p:to>
                                        <p:strVal val="visible"/>
                                      </p:to>
                                    </p:set>
                                    <p:anim calcmode="lin" valueType="num">
                                      <p:cBhvr>
                                        <p:cTn id="119" dur="500" fill="hold"/>
                                        <p:tgtEl>
                                          <p:spTgt spid="4">
                                            <p:txEl>
                                              <p:pRg st="16" end="16"/>
                                            </p:txEl>
                                          </p:spTgt>
                                        </p:tgtEl>
                                        <p:attrNameLst>
                                          <p:attrName>ppt_w</p:attrName>
                                        </p:attrNameLst>
                                      </p:cBhvr>
                                      <p:tavLst>
                                        <p:tav tm="0">
                                          <p:val>
                                            <p:strVal val="#ppt_w*0.70"/>
                                          </p:val>
                                        </p:tav>
                                        <p:tav tm="100000">
                                          <p:val>
                                            <p:strVal val="#ppt_w"/>
                                          </p:val>
                                        </p:tav>
                                      </p:tavLst>
                                    </p:anim>
                                    <p:anim calcmode="lin" valueType="num">
                                      <p:cBhvr>
                                        <p:cTn id="120" dur="500" fill="hold"/>
                                        <p:tgtEl>
                                          <p:spTgt spid="4">
                                            <p:txEl>
                                              <p:pRg st="16" end="16"/>
                                            </p:txEl>
                                          </p:spTgt>
                                        </p:tgtEl>
                                        <p:attrNameLst>
                                          <p:attrName>ppt_h</p:attrName>
                                        </p:attrNameLst>
                                      </p:cBhvr>
                                      <p:tavLst>
                                        <p:tav tm="0">
                                          <p:val>
                                            <p:strVal val="#ppt_h"/>
                                          </p:val>
                                        </p:tav>
                                        <p:tav tm="100000">
                                          <p:val>
                                            <p:strVal val="#ppt_h"/>
                                          </p:val>
                                        </p:tav>
                                      </p:tavLst>
                                    </p:anim>
                                    <p:animEffect transition="in" filter="fade">
                                      <p:cBhvr>
                                        <p:cTn id="121" dur="500"/>
                                        <p:tgtEl>
                                          <p:spTgt spid="4">
                                            <p:txEl>
                                              <p:pRg st="16" end="16"/>
                                            </p:txEl>
                                          </p:spTgt>
                                        </p:tgtEl>
                                      </p:cBhvr>
                                    </p:animEffect>
                                  </p:childTnLst>
                                </p:cTn>
                              </p:par>
                            </p:childTnLst>
                          </p:cTn>
                        </p:par>
                      </p:childTnLst>
                    </p:cTn>
                  </p:par>
                  <p:par>
                    <p:cTn id="122" fill="hold">
                      <p:stCondLst>
                        <p:cond delay="indefinite"/>
                      </p:stCondLst>
                      <p:childTnLst>
                        <p:par>
                          <p:cTn id="123" fill="hold">
                            <p:stCondLst>
                              <p:cond delay="0"/>
                            </p:stCondLst>
                            <p:childTnLst>
                              <p:par>
                                <p:cTn id="124" presetID="55" presetClass="entr" presetSubtype="0" fill="hold" grpId="0" nodeType="clickEffect">
                                  <p:stCondLst>
                                    <p:cond delay="0"/>
                                  </p:stCondLst>
                                  <p:childTnLst>
                                    <p:set>
                                      <p:cBhvr>
                                        <p:cTn id="125" dur="1" fill="hold">
                                          <p:stCondLst>
                                            <p:cond delay="0"/>
                                          </p:stCondLst>
                                        </p:cTn>
                                        <p:tgtEl>
                                          <p:spTgt spid="4">
                                            <p:txEl>
                                              <p:pRg st="17" end="17"/>
                                            </p:txEl>
                                          </p:spTgt>
                                        </p:tgtEl>
                                        <p:attrNameLst>
                                          <p:attrName>style.visibility</p:attrName>
                                        </p:attrNameLst>
                                      </p:cBhvr>
                                      <p:to>
                                        <p:strVal val="visible"/>
                                      </p:to>
                                    </p:set>
                                    <p:anim calcmode="lin" valueType="num">
                                      <p:cBhvr>
                                        <p:cTn id="126" dur="500" fill="hold"/>
                                        <p:tgtEl>
                                          <p:spTgt spid="4">
                                            <p:txEl>
                                              <p:pRg st="17" end="17"/>
                                            </p:txEl>
                                          </p:spTgt>
                                        </p:tgtEl>
                                        <p:attrNameLst>
                                          <p:attrName>ppt_w</p:attrName>
                                        </p:attrNameLst>
                                      </p:cBhvr>
                                      <p:tavLst>
                                        <p:tav tm="0">
                                          <p:val>
                                            <p:strVal val="#ppt_w*0.70"/>
                                          </p:val>
                                        </p:tav>
                                        <p:tav tm="100000">
                                          <p:val>
                                            <p:strVal val="#ppt_w"/>
                                          </p:val>
                                        </p:tav>
                                      </p:tavLst>
                                    </p:anim>
                                    <p:anim calcmode="lin" valueType="num">
                                      <p:cBhvr>
                                        <p:cTn id="127" dur="500" fill="hold"/>
                                        <p:tgtEl>
                                          <p:spTgt spid="4">
                                            <p:txEl>
                                              <p:pRg st="17" end="17"/>
                                            </p:txEl>
                                          </p:spTgt>
                                        </p:tgtEl>
                                        <p:attrNameLst>
                                          <p:attrName>ppt_h</p:attrName>
                                        </p:attrNameLst>
                                      </p:cBhvr>
                                      <p:tavLst>
                                        <p:tav tm="0">
                                          <p:val>
                                            <p:strVal val="#ppt_h"/>
                                          </p:val>
                                        </p:tav>
                                        <p:tav tm="100000">
                                          <p:val>
                                            <p:strVal val="#ppt_h"/>
                                          </p:val>
                                        </p:tav>
                                      </p:tavLst>
                                    </p:anim>
                                    <p:animEffect transition="in" filter="fade">
                                      <p:cBhvr>
                                        <p:cTn id="128" dur="500"/>
                                        <p:tgtEl>
                                          <p:spTgt spid="4">
                                            <p:txEl>
                                              <p:pRg st="17" end="1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bldLvl="3"/>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Shape 1"/>
          <p:cNvSpPr txBox="1"/>
          <p:nvPr/>
        </p:nvSpPr>
        <p:spPr>
          <a:xfrm>
            <a:off x="457200" y="274638"/>
            <a:ext cx="8229600" cy="1143000"/>
          </a:xfrm>
          <a:prstGeom prst="rect">
            <a:avLst/>
          </a:prstGeom>
          <a:noFill/>
          <a:ln>
            <a:noFill/>
          </a:ln>
        </p:spPr>
        <p:txBody>
          <a:bodyPr anchor="ctr"/>
          <a:lstStyle/>
          <a:p>
            <a:pPr algn="ctr" fontAlgn="auto">
              <a:spcBef>
                <a:spcPts val="0"/>
              </a:spcBef>
              <a:spcAft>
                <a:spcPts val="0"/>
              </a:spcAft>
              <a:defRPr/>
            </a:pPr>
            <a:r>
              <a:rPr lang="en-US" sz="3600" spc="-1" dirty="0">
                <a:solidFill>
                  <a:srgbClr val="DFDEF6"/>
                </a:solidFill>
                <a:effectLst>
                  <a:outerShdw blurRad="38100" dist="38100" dir="2700000" algn="tl">
                    <a:srgbClr val="000000">
                      <a:alpha val="43137"/>
                    </a:srgbClr>
                  </a:outerShdw>
                </a:effectLst>
                <a:uFill>
                  <a:solidFill>
                    <a:srgbClr val="FFFFFF"/>
                  </a:solidFill>
                </a:uFill>
                <a:latin typeface="Verdana" pitchFamily="34" charset="0"/>
                <a:ea typeface="Verdana" pitchFamily="34" charset="0"/>
                <a:cs typeface="Verdana" pitchFamily="34" charset="0"/>
              </a:rPr>
              <a:t>The Mission of the Waldenses</a:t>
            </a:r>
            <a:endParaRPr dirty="0">
              <a:effectLst>
                <a:outerShdw blurRad="38100" dist="38100" dir="2700000" algn="tl">
                  <a:srgbClr val="000000">
                    <a:alpha val="43137"/>
                  </a:srgbClr>
                </a:outerShdw>
              </a:effectLst>
              <a:latin typeface="Verdana" pitchFamily="34" charset="0"/>
              <a:ea typeface="Verdana" pitchFamily="34" charset="0"/>
              <a:cs typeface="Verdana" pitchFamily="34" charset="0"/>
            </a:endParaRPr>
          </a:p>
        </p:txBody>
      </p:sp>
      <p:sp>
        <p:nvSpPr>
          <p:cNvPr id="6" name="TextBox 5"/>
          <p:cNvSpPr txBox="1"/>
          <p:nvPr/>
        </p:nvSpPr>
        <p:spPr>
          <a:xfrm>
            <a:off x="1143000" y="1600200"/>
            <a:ext cx="7086600" cy="4493538"/>
          </a:xfrm>
          <a:prstGeom prst="rect">
            <a:avLst/>
          </a:prstGeom>
          <a:noFill/>
        </p:spPr>
        <p:txBody>
          <a:bodyPr wrap="square" rtlCol="0">
            <a:spAutoFit/>
          </a:bodyPr>
          <a:lstStyle/>
          <a:p>
            <a:pPr marL="342900" indent="-341313">
              <a:buClr>
                <a:srgbClr val="9999FF"/>
              </a:buClr>
              <a:buSzPct val="80000"/>
              <a:buFont typeface="Wingdings" charset="2"/>
              <a:buChar char="l"/>
              <a:defRPr/>
            </a:pPr>
            <a:r>
              <a:rPr lang="en-US" sz="2000" dirty="0" smtClean="0">
                <a:solidFill>
                  <a:srgbClr val="FFFFFF"/>
                </a:solidFill>
                <a:effectLst>
                  <a:outerShdw blurRad="38100" dist="38100" dir="2700000" algn="tl">
                    <a:srgbClr val="000000">
                      <a:alpha val="43137"/>
                    </a:srgbClr>
                  </a:outerShdw>
                </a:effectLst>
                <a:latin typeface="Verdana" pitchFamily="32" charset="0"/>
              </a:rPr>
              <a:t>They did not totally shun society</a:t>
            </a:r>
            <a:endParaRPr lang="en-US" dirty="0" smtClean="0">
              <a:effectLst>
                <a:outerShdw blurRad="38100" dist="38100" dir="2700000" algn="tl">
                  <a:srgbClr val="000000">
                    <a:alpha val="43137"/>
                  </a:srgbClr>
                </a:outerShdw>
              </a:effectLst>
              <a:latin typeface="Verdana" pitchFamily="32" charset="0"/>
            </a:endParaRPr>
          </a:p>
          <a:p>
            <a:pPr lvl="1" indent="-284163">
              <a:buClr>
                <a:srgbClr val="CCCCFF"/>
              </a:buClr>
              <a:buSzPct val="50000"/>
              <a:buFont typeface="Wingdings" charset="2"/>
              <a:buChar char=""/>
              <a:defRPr/>
            </a:pPr>
            <a:r>
              <a:rPr lang="en-US" dirty="0" smtClean="0">
                <a:solidFill>
                  <a:srgbClr val="FFFFFF"/>
                </a:solidFill>
                <a:effectLst>
                  <a:outerShdw blurRad="38100" dist="38100" dir="2700000" algn="tl">
                    <a:srgbClr val="000000">
                      <a:alpha val="43137"/>
                    </a:srgbClr>
                  </a:outerShdw>
                </a:effectLst>
                <a:latin typeface="Verdana" pitchFamily="32" charset="0"/>
              </a:rPr>
              <a:t>Contact with the world (merchants, peddlers)</a:t>
            </a:r>
            <a:endParaRPr lang="en-US" dirty="0" smtClean="0">
              <a:effectLst>
                <a:outerShdw blurRad="38100" dist="38100" dir="2700000" algn="tl">
                  <a:srgbClr val="000000">
                    <a:alpha val="43137"/>
                  </a:srgbClr>
                </a:outerShdw>
              </a:effectLst>
              <a:latin typeface="Verdana" pitchFamily="32" charset="0"/>
            </a:endParaRPr>
          </a:p>
          <a:p>
            <a:pPr lvl="1" indent="-284163">
              <a:spcAft>
                <a:spcPts val="600"/>
              </a:spcAft>
              <a:buClr>
                <a:srgbClr val="CCCCFF"/>
              </a:buClr>
              <a:buSzPct val="50000"/>
              <a:buFont typeface="Wingdings" charset="2"/>
              <a:buChar char=""/>
              <a:defRPr/>
            </a:pPr>
            <a:r>
              <a:rPr lang="en-US" dirty="0" smtClean="0">
                <a:solidFill>
                  <a:srgbClr val="FFFFFF"/>
                </a:solidFill>
                <a:effectLst>
                  <a:outerShdw blurRad="38100" dist="38100" dir="2700000" algn="tl">
                    <a:srgbClr val="000000">
                      <a:alpha val="43137"/>
                    </a:srgbClr>
                  </a:outerShdw>
                </a:effectLst>
                <a:latin typeface="Verdana" pitchFamily="32" charset="0"/>
              </a:rPr>
              <a:t>Knowledge (sent youth to institutions)</a:t>
            </a:r>
            <a:endParaRPr lang="en-US" dirty="0" smtClean="0">
              <a:effectLst>
                <a:outerShdw blurRad="38100" dist="38100" dir="2700000" algn="tl">
                  <a:srgbClr val="000000">
                    <a:alpha val="43137"/>
                  </a:srgbClr>
                </a:outerShdw>
              </a:effectLst>
              <a:latin typeface="Verdana" pitchFamily="32" charset="0"/>
            </a:endParaRPr>
          </a:p>
          <a:p>
            <a:pPr marL="342900" indent="-341313">
              <a:buClr>
                <a:srgbClr val="9999FF"/>
              </a:buClr>
              <a:buSzPct val="80000"/>
              <a:buFont typeface="Wingdings" charset="2"/>
              <a:buChar char="l"/>
              <a:defRPr/>
            </a:pPr>
            <a:r>
              <a:rPr lang="en-US" sz="2000" dirty="0" smtClean="0">
                <a:solidFill>
                  <a:srgbClr val="FFFFFF"/>
                </a:solidFill>
                <a:effectLst>
                  <a:outerShdw blurRad="38100" dist="38100" dir="2700000" algn="tl">
                    <a:srgbClr val="000000">
                      <a:alpha val="43137"/>
                    </a:srgbClr>
                  </a:outerShdw>
                </a:effectLst>
                <a:latin typeface="Verdana" pitchFamily="32" charset="0"/>
              </a:rPr>
              <a:t>The missionary spirit</a:t>
            </a:r>
            <a:endParaRPr lang="en-US" dirty="0" smtClean="0">
              <a:effectLst>
                <a:outerShdw blurRad="38100" dist="38100" dir="2700000" algn="tl">
                  <a:srgbClr val="000000">
                    <a:alpha val="43137"/>
                  </a:srgbClr>
                </a:outerShdw>
              </a:effectLst>
              <a:latin typeface="Verdana" pitchFamily="32" charset="0"/>
            </a:endParaRPr>
          </a:p>
          <a:p>
            <a:pPr lvl="1" indent="-284163">
              <a:buClr>
                <a:srgbClr val="CCCCFF"/>
              </a:buClr>
              <a:buSzPct val="50000"/>
              <a:buFont typeface="Wingdings" charset="2"/>
              <a:buChar char=""/>
              <a:defRPr/>
            </a:pPr>
            <a:r>
              <a:rPr lang="en-US" dirty="0" smtClean="0">
                <a:solidFill>
                  <a:srgbClr val="FFFFFF"/>
                </a:solidFill>
                <a:effectLst>
                  <a:outerShdw blurRad="38100" dist="38100" dir="2700000" algn="tl">
                    <a:srgbClr val="000000">
                      <a:alpha val="43137"/>
                    </a:srgbClr>
                  </a:outerShdw>
                </a:effectLst>
                <a:latin typeface="Verdana" pitchFamily="32" charset="0"/>
              </a:rPr>
              <a:t>They had to work under cover (right arm work)</a:t>
            </a:r>
            <a:endParaRPr lang="en-US" dirty="0" smtClean="0">
              <a:effectLst>
                <a:outerShdw blurRad="38100" dist="38100" dir="2700000" algn="tl">
                  <a:srgbClr val="000000">
                    <a:alpha val="43137"/>
                  </a:srgbClr>
                </a:outerShdw>
              </a:effectLst>
              <a:latin typeface="Verdana" pitchFamily="32" charset="0"/>
            </a:endParaRPr>
          </a:p>
          <a:p>
            <a:pPr lvl="1" indent="-284163">
              <a:buClr>
                <a:srgbClr val="CCCCFF"/>
              </a:buClr>
              <a:buSzPct val="50000"/>
              <a:buFont typeface="Wingdings" charset="2"/>
              <a:buChar char=""/>
              <a:defRPr/>
            </a:pPr>
            <a:r>
              <a:rPr lang="en-US" dirty="0" smtClean="0">
                <a:solidFill>
                  <a:srgbClr val="FFFFFF"/>
                </a:solidFill>
                <a:effectLst>
                  <a:outerShdw blurRad="38100" dist="38100" dir="2700000" algn="tl">
                    <a:srgbClr val="000000">
                      <a:alpha val="43137"/>
                    </a:srgbClr>
                  </a:outerShdw>
                </a:effectLst>
                <a:latin typeface="Verdana" pitchFamily="32" charset="0"/>
              </a:rPr>
              <a:t>Churches sprang up where they worked</a:t>
            </a:r>
            <a:endParaRPr lang="en-US" dirty="0" smtClean="0">
              <a:effectLst>
                <a:outerShdw blurRad="38100" dist="38100" dir="2700000" algn="tl">
                  <a:srgbClr val="000000">
                    <a:alpha val="43137"/>
                  </a:srgbClr>
                </a:outerShdw>
              </a:effectLst>
              <a:latin typeface="Verdana" pitchFamily="32" charset="0"/>
            </a:endParaRPr>
          </a:p>
          <a:p>
            <a:pPr lvl="1" indent="-284163">
              <a:buClr>
                <a:srgbClr val="CCCCFF"/>
              </a:buClr>
              <a:buSzPct val="50000"/>
              <a:buFont typeface="Wingdings" charset="2"/>
              <a:buChar char=""/>
              <a:defRPr/>
            </a:pPr>
            <a:r>
              <a:rPr lang="en-US" dirty="0" smtClean="0">
                <a:solidFill>
                  <a:srgbClr val="FFFFFF"/>
                </a:solidFill>
                <a:effectLst>
                  <a:outerShdw blurRad="38100" dist="38100" dir="2700000" algn="tl">
                    <a:srgbClr val="000000">
                      <a:alpha val="43137"/>
                    </a:srgbClr>
                  </a:outerShdw>
                </a:effectLst>
                <a:latin typeface="Verdana" pitchFamily="32" charset="0"/>
              </a:rPr>
              <a:t>Worked to counteract the deceptions of Rome</a:t>
            </a:r>
            <a:endParaRPr lang="en-US" dirty="0" smtClean="0">
              <a:effectLst>
                <a:outerShdw blurRad="38100" dist="38100" dir="2700000" algn="tl">
                  <a:srgbClr val="000000">
                    <a:alpha val="43137"/>
                  </a:srgbClr>
                </a:outerShdw>
              </a:effectLst>
              <a:latin typeface="Verdana" pitchFamily="32" charset="0"/>
            </a:endParaRPr>
          </a:p>
          <a:p>
            <a:pPr lvl="1" indent="-284163">
              <a:buClr>
                <a:srgbClr val="CCCCFF"/>
              </a:buClr>
              <a:buSzPct val="50000"/>
              <a:buFont typeface="Wingdings" charset="2"/>
              <a:buChar char=""/>
              <a:defRPr/>
            </a:pPr>
            <a:r>
              <a:rPr lang="en-US" dirty="0" smtClean="0">
                <a:solidFill>
                  <a:srgbClr val="FFFFFF"/>
                </a:solidFill>
                <a:effectLst>
                  <a:outerShdw blurRad="38100" dist="38100" dir="2700000" algn="tl">
                    <a:srgbClr val="000000">
                      <a:alpha val="43137"/>
                    </a:srgbClr>
                  </a:outerShdw>
                </a:effectLst>
                <a:latin typeface="Verdana" pitchFamily="32" charset="0"/>
              </a:rPr>
              <a:t>Taught the character of God</a:t>
            </a:r>
            <a:endParaRPr lang="en-US" dirty="0" smtClean="0">
              <a:effectLst>
                <a:outerShdw blurRad="38100" dist="38100" dir="2700000" algn="tl">
                  <a:srgbClr val="000000">
                    <a:alpha val="43137"/>
                  </a:srgbClr>
                </a:outerShdw>
              </a:effectLst>
              <a:latin typeface="Verdana" pitchFamily="32" charset="0"/>
            </a:endParaRPr>
          </a:p>
          <a:p>
            <a:pPr lvl="1" indent="-284163">
              <a:buClr>
                <a:srgbClr val="CCCCFF"/>
              </a:buClr>
              <a:buSzPct val="50000"/>
              <a:buFont typeface="Wingdings" charset="2"/>
              <a:buChar char=""/>
              <a:defRPr/>
            </a:pPr>
            <a:r>
              <a:rPr lang="en-US" dirty="0" smtClean="0">
                <a:solidFill>
                  <a:srgbClr val="FFFFFF"/>
                </a:solidFill>
                <a:effectLst>
                  <a:outerShdw blurRad="38100" dist="38100" dir="2700000" algn="tl">
                    <a:srgbClr val="000000">
                      <a:alpha val="43137"/>
                    </a:srgbClr>
                  </a:outerShdw>
                </a:effectLst>
                <a:latin typeface="Verdana" pitchFamily="32" charset="0"/>
              </a:rPr>
              <a:t>Had a personal effect: there was power in the word</a:t>
            </a:r>
            <a:endParaRPr lang="en-US" dirty="0" smtClean="0">
              <a:effectLst>
                <a:outerShdw blurRad="38100" dist="38100" dir="2700000" algn="tl">
                  <a:srgbClr val="000000">
                    <a:alpha val="43137"/>
                  </a:srgbClr>
                </a:outerShdw>
              </a:effectLst>
              <a:latin typeface="Verdana" pitchFamily="32" charset="0"/>
            </a:endParaRPr>
          </a:p>
          <a:p>
            <a:pPr lvl="1" indent="-284163">
              <a:spcAft>
                <a:spcPts val="600"/>
              </a:spcAft>
              <a:buClr>
                <a:srgbClr val="CCCCFF"/>
              </a:buClr>
              <a:buSzPct val="50000"/>
              <a:buFont typeface="Wingdings" charset="2"/>
              <a:buChar char=""/>
              <a:defRPr/>
            </a:pPr>
            <a:r>
              <a:rPr lang="en-US" dirty="0" smtClean="0">
                <a:solidFill>
                  <a:srgbClr val="FFFFFF"/>
                </a:solidFill>
                <a:effectLst>
                  <a:outerShdw blurRad="38100" dist="38100" dir="2700000" algn="tl">
                    <a:srgbClr val="000000">
                      <a:alpha val="43137"/>
                    </a:srgbClr>
                  </a:outerShdw>
                </a:effectLst>
                <a:latin typeface="Verdana" pitchFamily="32" charset="0"/>
              </a:rPr>
              <a:t>They worked all over Europe</a:t>
            </a:r>
            <a:endParaRPr lang="en-US" dirty="0" smtClean="0">
              <a:effectLst>
                <a:outerShdw blurRad="38100" dist="38100" dir="2700000" algn="tl">
                  <a:srgbClr val="000000">
                    <a:alpha val="43137"/>
                  </a:srgbClr>
                </a:outerShdw>
              </a:effectLst>
              <a:latin typeface="Verdana" pitchFamily="32" charset="0"/>
            </a:endParaRPr>
          </a:p>
          <a:p>
            <a:pPr marL="342900" indent="-341313">
              <a:buClr>
                <a:srgbClr val="9999FF"/>
              </a:buClr>
              <a:buSzPct val="80000"/>
              <a:buFont typeface="Wingdings" charset="2"/>
              <a:buChar char="l"/>
              <a:defRPr/>
            </a:pPr>
            <a:r>
              <a:rPr lang="en-US" sz="2000" dirty="0" smtClean="0">
                <a:solidFill>
                  <a:srgbClr val="FFFFFF"/>
                </a:solidFill>
                <a:effectLst>
                  <a:outerShdw blurRad="38100" dist="38100" dir="2700000" algn="tl">
                    <a:srgbClr val="000000">
                      <a:alpha val="43137"/>
                    </a:srgbClr>
                  </a:outerShdw>
                </a:effectLst>
                <a:latin typeface="Verdana" pitchFamily="32" charset="0"/>
              </a:rPr>
              <a:t>Persecution</a:t>
            </a:r>
            <a:endParaRPr lang="en-US" dirty="0" smtClean="0">
              <a:effectLst>
                <a:outerShdw blurRad="38100" dist="38100" dir="2700000" algn="tl">
                  <a:srgbClr val="000000">
                    <a:alpha val="43137"/>
                  </a:srgbClr>
                </a:outerShdw>
              </a:effectLst>
              <a:latin typeface="Verdana" pitchFamily="32" charset="0"/>
            </a:endParaRPr>
          </a:p>
          <a:p>
            <a:pPr lvl="1" indent="-284163">
              <a:buClr>
                <a:srgbClr val="CCCCFF"/>
              </a:buClr>
              <a:buSzPct val="50000"/>
              <a:buFont typeface="Wingdings" charset="2"/>
              <a:buChar char=""/>
              <a:defRPr/>
            </a:pPr>
            <a:r>
              <a:rPr lang="en-US" dirty="0" smtClean="0">
                <a:solidFill>
                  <a:srgbClr val="FFFFFF"/>
                </a:solidFill>
                <a:effectLst>
                  <a:outerShdw blurRad="38100" dist="38100" dir="2700000" algn="tl">
                    <a:srgbClr val="000000">
                      <a:alpha val="43137"/>
                    </a:srgbClr>
                  </a:outerShdw>
                </a:effectLst>
                <a:latin typeface="Verdana" pitchFamily="32" charset="0"/>
              </a:rPr>
              <a:t>The dragon got angry with them: illegal methods to persecute them</a:t>
            </a:r>
            <a:endParaRPr lang="en-US" dirty="0" smtClean="0">
              <a:effectLst>
                <a:outerShdw blurRad="38100" dist="38100" dir="2700000" algn="tl">
                  <a:srgbClr val="000000">
                    <a:alpha val="43137"/>
                  </a:srgbClr>
                </a:outerShdw>
              </a:effectLst>
              <a:latin typeface="Verdana" pitchFamily="32" charset="0"/>
            </a:endParaRPr>
          </a:p>
          <a:p>
            <a:pPr lvl="1" indent="-284163">
              <a:buClr>
                <a:srgbClr val="CCCCFF"/>
              </a:buClr>
              <a:buSzPct val="50000"/>
              <a:buFont typeface="Wingdings" charset="2"/>
              <a:buChar char=""/>
              <a:defRPr/>
            </a:pPr>
            <a:r>
              <a:rPr lang="en-US" dirty="0" smtClean="0">
                <a:solidFill>
                  <a:srgbClr val="FFFFFF"/>
                </a:solidFill>
                <a:effectLst>
                  <a:outerShdw blurRad="38100" dist="38100" dir="2700000" algn="tl">
                    <a:srgbClr val="000000">
                      <a:alpha val="43137"/>
                    </a:srgbClr>
                  </a:outerShdw>
                </a:effectLst>
                <a:latin typeface="Verdana" pitchFamily="32" charset="0"/>
              </a:rPr>
              <a:t>They continued to send out missionaries</a:t>
            </a:r>
            <a:endParaRPr lang="en-US" dirty="0" smtClean="0">
              <a:effectLst>
                <a:outerShdw blurRad="38100" dist="38100" dir="2700000" algn="tl">
                  <a:srgbClr val="000000">
                    <a:alpha val="43137"/>
                  </a:srgbClr>
                </a:outerShdw>
              </a:effectLst>
            </a:endParaRP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 calcmode="lin" valueType="num">
                                      <p:cBhvr>
                                        <p:cTn id="7" dur="1000" fill="hold"/>
                                        <p:tgtEl>
                                          <p:spTgt spid="6">
                                            <p:txEl>
                                              <p:pRg st="0" end="0"/>
                                            </p:txEl>
                                          </p:spTgt>
                                        </p:tgtEl>
                                        <p:attrNameLst>
                                          <p:attrName>ppt_w</p:attrName>
                                        </p:attrNameLst>
                                      </p:cBhvr>
                                      <p:tavLst>
                                        <p:tav tm="0">
                                          <p:val>
                                            <p:strVal val="#ppt_w*0.70"/>
                                          </p:val>
                                        </p:tav>
                                        <p:tav tm="100000">
                                          <p:val>
                                            <p:strVal val="#ppt_w"/>
                                          </p:val>
                                        </p:tav>
                                      </p:tavLst>
                                    </p:anim>
                                    <p:anim calcmode="lin" valueType="num">
                                      <p:cBhvr>
                                        <p:cTn id="8" dur="1000" fill="hold"/>
                                        <p:tgtEl>
                                          <p:spTgt spid="6">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6">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5" presetClass="entr" presetSubtype="0" fill="hold" grpId="0" nodeType="clickEffect">
                                  <p:stCondLst>
                                    <p:cond delay="0"/>
                                  </p:stCondLst>
                                  <p:childTnLst>
                                    <p:set>
                                      <p:cBhvr>
                                        <p:cTn id="13" dur="1" fill="hold">
                                          <p:stCondLst>
                                            <p:cond delay="0"/>
                                          </p:stCondLst>
                                        </p:cTn>
                                        <p:tgtEl>
                                          <p:spTgt spid="6">
                                            <p:txEl>
                                              <p:pRg st="1" end="1"/>
                                            </p:txEl>
                                          </p:spTgt>
                                        </p:tgtEl>
                                        <p:attrNameLst>
                                          <p:attrName>style.visibility</p:attrName>
                                        </p:attrNameLst>
                                      </p:cBhvr>
                                      <p:to>
                                        <p:strVal val="visible"/>
                                      </p:to>
                                    </p:set>
                                    <p:anim calcmode="lin" valueType="num">
                                      <p:cBhvr>
                                        <p:cTn id="14" dur="1000" fill="hold"/>
                                        <p:tgtEl>
                                          <p:spTgt spid="6">
                                            <p:txEl>
                                              <p:pRg st="1" end="1"/>
                                            </p:txEl>
                                          </p:spTgt>
                                        </p:tgtEl>
                                        <p:attrNameLst>
                                          <p:attrName>ppt_w</p:attrName>
                                        </p:attrNameLst>
                                      </p:cBhvr>
                                      <p:tavLst>
                                        <p:tav tm="0">
                                          <p:val>
                                            <p:strVal val="#ppt_w*0.70"/>
                                          </p:val>
                                        </p:tav>
                                        <p:tav tm="100000">
                                          <p:val>
                                            <p:strVal val="#ppt_w"/>
                                          </p:val>
                                        </p:tav>
                                      </p:tavLst>
                                    </p:anim>
                                    <p:anim calcmode="lin" valueType="num">
                                      <p:cBhvr>
                                        <p:cTn id="15" dur="1000" fill="hold"/>
                                        <p:tgtEl>
                                          <p:spTgt spid="6">
                                            <p:txEl>
                                              <p:pRg st="1" end="1"/>
                                            </p:txEl>
                                          </p:spTgt>
                                        </p:tgtEl>
                                        <p:attrNameLst>
                                          <p:attrName>ppt_h</p:attrName>
                                        </p:attrNameLst>
                                      </p:cBhvr>
                                      <p:tavLst>
                                        <p:tav tm="0">
                                          <p:val>
                                            <p:strVal val="#ppt_h"/>
                                          </p:val>
                                        </p:tav>
                                        <p:tav tm="100000">
                                          <p:val>
                                            <p:strVal val="#ppt_h"/>
                                          </p:val>
                                        </p:tav>
                                      </p:tavLst>
                                    </p:anim>
                                    <p:animEffect transition="in" filter="fade">
                                      <p:cBhvr>
                                        <p:cTn id="16" dur="1000"/>
                                        <p:tgtEl>
                                          <p:spTgt spid="6">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5" presetClass="entr" presetSubtype="0" fill="hold" grpId="0" nodeType="clickEffect">
                                  <p:stCondLst>
                                    <p:cond delay="0"/>
                                  </p:stCondLst>
                                  <p:childTnLst>
                                    <p:set>
                                      <p:cBhvr>
                                        <p:cTn id="20" dur="1" fill="hold">
                                          <p:stCondLst>
                                            <p:cond delay="0"/>
                                          </p:stCondLst>
                                        </p:cTn>
                                        <p:tgtEl>
                                          <p:spTgt spid="6">
                                            <p:txEl>
                                              <p:pRg st="2" end="2"/>
                                            </p:txEl>
                                          </p:spTgt>
                                        </p:tgtEl>
                                        <p:attrNameLst>
                                          <p:attrName>style.visibility</p:attrName>
                                        </p:attrNameLst>
                                      </p:cBhvr>
                                      <p:to>
                                        <p:strVal val="visible"/>
                                      </p:to>
                                    </p:set>
                                    <p:anim calcmode="lin" valueType="num">
                                      <p:cBhvr>
                                        <p:cTn id="21" dur="1000" fill="hold"/>
                                        <p:tgtEl>
                                          <p:spTgt spid="6">
                                            <p:txEl>
                                              <p:pRg st="2" end="2"/>
                                            </p:txEl>
                                          </p:spTgt>
                                        </p:tgtEl>
                                        <p:attrNameLst>
                                          <p:attrName>ppt_w</p:attrName>
                                        </p:attrNameLst>
                                      </p:cBhvr>
                                      <p:tavLst>
                                        <p:tav tm="0">
                                          <p:val>
                                            <p:strVal val="#ppt_w*0.70"/>
                                          </p:val>
                                        </p:tav>
                                        <p:tav tm="100000">
                                          <p:val>
                                            <p:strVal val="#ppt_w"/>
                                          </p:val>
                                        </p:tav>
                                      </p:tavLst>
                                    </p:anim>
                                    <p:anim calcmode="lin" valueType="num">
                                      <p:cBhvr>
                                        <p:cTn id="22" dur="1000" fill="hold"/>
                                        <p:tgtEl>
                                          <p:spTgt spid="6">
                                            <p:txEl>
                                              <p:pRg st="2" end="2"/>
                                            </p:txEl>
                                          </p:spTgt>
                                        </p:tgtEl>
                                        <p:attrNameLst>
                                          <p:attrName>ppt_h</p:attrName>
                                        </p:attrNameLst>
                                      </p:cBhvr>
                                      <p:tavLst>
                                        <p:tav tm="0">
                                          <p:val>
                                            <p:strVal val="#ppt_h"/>
                                          </p:val>
                                        </p:tav>
                                        <p:tav tm="100000">
                                          <p:val>
                                            <p:strVal val="#ppt_h"/>
                                          </p:val>
                                        </p:tav>
                                      </p:tavLst>
                                    </p:anim>
                                    <p:animEffect transition="in" filter="fade">
                                      <p:cBhvr>
                                        <p:cTn id="23" dur="1000"/>
                                        <p:tgtEl>
                                          <p:spTgt spid="6">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5" presetClass="entr" presetSubtype="0" fill="hold" grpId="0" nodeType="clickEffect">
                                  <p:stCondLst>
                                    <p:cond delay="0"/>
                                  </p:stCondLst>
                                  <p:childTnLst>
                                    <p:set>
                                      <p:cBhvr>
                                        <p:cTn id="27" dur="1" fill="hold">
                                          <p:stCondLst>
                                            <p:cond delay="0"/>
                                          </p:stCondLst>
                                        </p:cTn>
                                        <p:tgtEl>
                                          <p:spTgt spid="6">
                                            <p:txEl>
                                              <p:pRg st="3" end="3"/>
                                            </p:txEl>
                                          </p:spTgt>
                                        </p:tgtEl>
                                        <p:attrNameLst>
                                          <p:attrName>style.visibility</p:attrName>
                                        </p:attrNameLst>
                                      </p:cBhvr>
                                      <p:to>
                                        <p:strVal val="visible"/>
                                      </p:to>
                                    </p:set>
                                    <p:anim calcmode="lin" valueType="num">
                                      <p:cBhvr>
                                        <p:cTn id="28" dur="1000" fill="hold"/>
                                        <p:tgtEl>
                                          <p:spTgt spid="6">
                                            <p:txEl>
                                              <p:pRg st="3" end="3"/>
                                            </p:txEl>
                                          </p:spTgt>
                                        </p:tgtEl>
                                        <p:attrNameLst>
                                          <p:attrName>ppt_w</p:attrName>
                                        </p:attrNameLst>
                                      </p:cBhvr>
                                      <p:tavLst>
                                        <p:tav tm="0">
                                          <p:val>
                                            <p:strVal val="#ppt_w*0.70"/>
                                          </p:val>
                                        </p:tav>
                                        <p:tav tm="100000">
                                          <p:val>
                                            <p:strVal val="#ppt_w"/>
                                          </p:val>
                                        </p:tav>
                                      </p:tavLst>
                                    </p:anim>
                                    <p:anim calcmode="lin" valueType="num">
                                      <p:cBhvr>
                                        <p:cTn id="29" dur="1000" fill="hold"/>
                                        <p:tgtEl>
                                          <p:spTgt spid="6">
                                            <p:txEl>
                                              <p:pRg st="3" end="3"/>
                                            </p:txEl>
                                          </p:spTgt>
                                        </p:tgtEl>
                                        <p:attrNameLst>
                                          <p:attrName>ppt_h</p:attrName>
                                        </p:attrNameLst>
                                      </p:cBhvr>
                                      <p:tavLst>
                                        <p:tav tm="0">
                                          <p:val>
                                            <p:strVal val="#ppt_h"/>
                                          </p:val>
                                        </p:tav>
                                        <p:tav tm="100000">
                                          <p:val>
                                            <p:strVal val="#ppt_h"/>
                                          </p:val>
                                        </p:tav>
                                      </p:tavLst>
                                    </p:anim>
                                    <p:animEffect transition="in" filter="fade">
                                      <p:cBhvr>
                                        <p:cTn id="30" dur="1000"/>
                                        <p:tgtEl>
                                          <p:spTgt spid="6">
                                            <p:txEl>
                                              <p:pRg st="3" end="3"/>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55" presetClass="entr" presetSubtype="0" fill="hold" grpId="0" nodeType="clickEffect">
                                  <p:stCondLst>
                                    <p:cond delay="0"/>
                                  </p:stCondLst>
                                  <p:childTnLst>
                                    <p:set>
                                      <p:cBhvr>
                                        <p:cTn id="34" dur="1" fill="hold">
                                          <p:stCondLst>
                                            <p:cond delay="0"/>
                                          </p:stCondLst>
                                        </p:cTn>
                                        <p:tgtEl>
                                          <p:spTgt spid="6">
                                            <p:txEl>
                                              <p:pRg st="4" end="4"/>
                                            </p:txEl>
                                          </p:spTgt>
                                        </p:tgtEl>
                                        <p:attrNameLst>
                                          <p:attrName>style.visibility</p:attrName>
                                        </p:attrNameLst>
                                      </p:cBhvr>
                                      <p:to>
                                        <p:strVal val="visible"/>
                                      </p:to>
                                    </p:set>
                                    <p:anim calcmode="lin" valueType="num">
                                      <p:cBhvr>
                                        <p:cTn id="35" dur="1000" fill="hold"/>
                                        <p:tgtEl>
                                          <p:spTgt spid="6">
                                            <p:txEl>
                                              <p:pRg st="4" end="4"/>
                                            </p:txEl>
                                          </p:spTgt>
                                        </p:tgtEl>
                                        <p:attrNameLst>
                                          <p:attrName>ppt_w</p:attrName>
                                        </p:attrNameLst>
                                      </p:cBhvr>
                                      <p:tavLst>
                                        <p:tav tm="0">
                                          <p:val>
                                            <p:strVal val="#ppt_w*0.70"/>
                                          </p:val>
                                        </p:tav>
                                        <p:tav tm="100000">
                                          <p:val>
                                            <p:strVal val="#ppt_w"/>
                                          </p:val>
                                        </p:tav>
                                      </p:tavLst>
                                    </p:anim>
                                    <p:anim calcmode="lin" valueType="num">
                                      <p:cBhvr>
                                        <p:cTn id="36" dur="1000" fill="hold"/>
                                        <p:tgtEl>
                                          <p:spTgt spid="6">
                                            <p:txEl>
                                              <p:pRg st="4" end="4"/>
                                            </p:txEl>
                                          </p:spTgt>
                                        </p:tgtEl>
                                        <p:attrNameLst>
                                          <p:attrName>ppt_h</p:attrName>
                                        </p:attrNameLst>
                                      </p:cBhvr>
                                      <p:tavLst>
                                        <p:tav tm="0">
                                          <p:val>
                                            <p:strVal val="#ppt_h"/>
                                          </p:val>
                                        </p:tav>
                                        <p:tav tm="100000">
                                          <p:val>
                                            <p:strVal val="#ppt_h"/>
                                          </p:val>
                                        </p:tav>
                                      </p:tavLst>
                                    </p:anim>
                                    <p:animEffect transition="in" filter="fade">
                                      <p:cBhvr>
                                        <p:cTn id="37" dur="1000"/>
                                        <p:tgtEl>
                                          <p:spTgt spid="6">
                                            <p:txEl>
                                              <p:pRg st="4" end="4"/>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55" presetClass="entr" presetSubtype="0" fill="hold" grpId="0" nodeType="clickEffect">
                                  <p:stCondLst>
                                    <p:cond delay="0"/>
                                  </p:stCondLst>
                                  <p:childTnLst>
                                    <p:set>
                                      <p:cBhvr>
                                        <p:cTn id="41" dur="1" fill="hold">
                                          <p:stCondLst>
                                            <p:cond delay="0"/>
                                          </p:stCondLst>
                                        </p:cTn>
                                        <p:tgtEl>
                                          <p:spTgt spid="6">
                                            <p:txEl>
                                              <p:pRg st="5" end="5"/>
                                            </p:txEl>
                                          </p:spTgt>
                                        </p:tgtEl>
                                        <p:attrNameLst>
                                          <p:attrName>style.visibility</p:attrName>
                                        </p:attrNameLst>
                                      </p:cBhvr>
                                      <p:to>
                                        <p:strVal val="visible"/>
                                      </p:to>
                                    </p:set>
                                    <p:anim calcmode="lin" valueType="num">
                                      <p:cBhvr>
                                        <p:cTn id="42" dur="1000" fill="hold"/>
                                        <p:tgtEl>
                                          <p:spTgt spid="6">
                                            <p:txEl>
                                              <p:pRg st="5" end="5"/>
                                            </p:txEl>
                                          </p:spTgt>
                                        </p:tgtEl>
                                        <p:attrNameLst>
                                          <p:attrName>ppt_w</p:attrName>
                                        </p:attrNameLst>
                                      </p:cBhvr>
                                      <p:tavLst>
                                        <p:tav tm="0">
                                          <p:val>
                                            <p:strVal val="#ppt_w*0.70"/>
                                          </p:val>
                                        </p:tav>
                                        <p:tav tm="100000">
                                          <p:val>
                                            <p:strVal val="#ppt_w"/>
                                          </p:val>
                                        </p:tav>
                                      </p:tavLst>
                                    </p:anim>
                                    <p:anim calcmode="lin" valueType="num">
                                      <p:cBhvr>
                                        <p:cTn id="43" dur="1000" fill="hold"/>
                                        <p:tgtEl>
                                          <p:spTgt spid="6">
                                            <p:txEl>
                                              <p:pRg st="5" end="5"/>
                                            </p:txEl>
                                          </p:spTgt>
                                        </p:tgtEl>
                                        <p:attrNameLst>
                                          <p:attrName>ppt_h</p:attrName>
                                        </p:attrNameLst>
                                      </p:cBhvr>
                                      <p:tavLst>
                                        <p:tav tm="0">
                                          <p:val>
                                            <p:strVal val="#ppt_h"/>
                                          </p:val>
                                        </p:tav>
                                        <p:tav tm="100000">
                                          <p:val>
                                            <p:strVal val="#ppt_h"/>
                                          </p:val>
                                        </p:tav>
                                      </p:tavLst>
                                    </p:anim>
                                    <p:animEffect transition="in" filter="fade">
                                      <p:cBhvr>
                                        <p:cTn id="44" dur="1000"/>
                                        <p:tgtEl>
                                          <p:spTgt spid="6">
                                            <p:txEl>
                                              <p:pRg st="5" end="5"/>
                                            </p:txEl>
                                          </p:spTgt>
                                        </p:tgtEl>
                                      </p:cBhvr>
                                    </p:animEffect>
                                  </p:childTnLst>
                                </p:cTn>
                              </p:par>
                            </p:childTnLst>
                          </p:cTn>
                        </p:par>
                      </p:childTnLst>
                    </p:cTn>
                  </p:par>
                  <p:par>
                    <p:cTn id="45" fill="hold">
                      <p:stCondLst>
                        <p:cond delay="indefinite"/>
                      </p:stCondLst>
                      <p:childTnLst>
                        <p:par>
                          <p:cTn id="46" fill="hold">
                            <p:stCondLst>
                              <p:cond delay="0"/>
                            </p:stCondLst>
                            <p:childTnLst>
                              <p:par>
                                <p:cTn id="47" presetID="55" presetClass="entr" presetSubtype="0" fill="hold" grpId="0" nodeType="clickEffect">
                                  <p:stCondLst>
                                    <p:cond delay="0"/>
                                  </p:stCondLst>
                                  <p:childTnLst>
                                    <p:set>
                                      <p:cBhvr>
                                        <p:cTn id="48" dur="1" fill="hold">
                                          <p:stCondLst>
                                            <p:cond delay="0"/>
                                          </p:stCondLst>
                                        </p:cTn>
                                        <p:tgtEl>
                                          <p:spTgt spid="6">
                                            <p:txEl>
                                              <p:pRg st="6" end="6"/>
                                            </p:txEl>
                                          </p:spTgt>
                                        </p:tgtEl>
                                        <p:attrNameLst>
                                          <p:attrName>style.visibility</p:attrName>
                                        </p:attrNameLst>
                                      </p:cBhvr>
                                      <p:to>
                                        <p:strVal val="visible"/>
                                      </p:to>
                                    </p:set>
                                    <p:anim calcmode="lin" valueType="num">
                                      <p:cBhvr>
                                        <p:cTn id="49" dur="1000" fill="hold"/>
                                        <p:tgtEl>
                                          <p:spTgt spid="6">
                                            <p:txEl>
                                              <p:pRg st="6" end="6"/>
                                            </p:txEl>
                                          </p:spTgt>
                                        </p:tgtEl>
                                        <p:attrNameLst>
                                          <p:attrName>ppt_w</p:attrName>
                                        </p:attrNameLst>
                                      </p:cBhvr>
                                      <p:tavLst>
                                        <p:tav tm="0">
                                          <p:val>
                                            <p:strVal val="#ppt_w*0.70"/>
                                          </p:val>
                                        </p:tav>
                                        <p:tav tm="100000">
                                          <p:val>
                                            <p:strVal val="#ppt_w"/>
                                          </p:val>
                                        </p:tav>
                                      </p:tavLst>
                                    </p:anim>
                                    <p:anim calcmode="lin" valueType="num">
                                      <p:cBhvr>
                                        <p:cTn id="50" dur="1000" fill="hold"/>
                                        <p:tgtEl>
                                          <p:spTgt spid="6">
                                            <p:txEl>
                                              <p:pRg st="6" end="6"/>
                                            </p:txEl>
                                          </p:spTgt>
                                        </p:tgtEl>
                                        <p:attrNameLst>
                                          <p:attrName>ppt_h</p:attrName>
                                        </p:attrNameLst>
                                      </p:cBhvr>
                                      <p:tavLst>
                                        <p:tav tm="0">
                                          <p:val>
                                            <p:strVal val="#ppt_h"/>
                                          </p:val>
                                        </p:tav>
                                        <p:tav tm="100000">
                                          <p:val>
                                            <p:strVal val="#ppt_h"/>
                                          </p:val>
                                        </p:tav>
                                      </p:tavLst>
                                    </p:anim>
                                    <p:animEffect transition="in" filter="fade">
                                      <p:cBhvr>
                                        <p:cTn id="51" dur="1000"/>
                                        <p:tgtEl>
                                          <p:spTgt spid="6">
                                            <p:txEl>
                                              <p:pRg st="6" end="6"/>
                                            </p:txEl>
                                          </p:spTgt>
                                        </p:tgtEl>
                                      </p:cBhvr>
                                    </p:animEffect>
                                  </p:childTnLst>
                                </p:cTn>
                              </p:par>
                            </p:childTnLst>
                          </p:cTn>
                        </p:par>
                      </p:childTnLst>
                    </p:cTn>
                  </p:par>
                  <p:par>
                    <p:cTn id="52" fill="hold">
                      <p:stCondLst>
                        <p:cond delay="indefinite"/>
                      </p:stCondLst>
                      <p:childTnLst>
                        <p:par>
                          <p:cTn id="53" fill="hold">
                            <p:stCondLst>
                              <p:cond delay="0"/>
                            </p:stCondLst>
                            <p:childTnLst>
                              <p:par>
                                <p:cTn id="54" presetID="55" presetClass="entr" presetSubtype="0" fill="hold" grpId="0" nodeType="clickEffect">
                                  <p:stCondLst>
                                    <p:cond delay="0"/>
                                  </p:stCondLst>
                                  <p:childTnLst>
                                    <p:set>
                                      <p:cBhvr>
                                        <p:cTn id="55" dur="1" fill="hold">
                                          <p:stCondLst>
                                            <p:cond delay="0"/>
                                          </p:stCondLst>
                                        </p:cTn>
                                        <p:tgtEl>
                                          <p:spTgt spid="6">
                                            <p:txEl>
                                              <p:pRg st="7" end="7"/>
                                            </p:txEl>
                                          </p:spTgt>
                                        </p:tgtEl>
                                        <p:attrNameLst>
                                          <p:attrName>style.visibility</p:attrName>
                                        </p:attrNameLst>
                                      </p:cBhvr>
                                      <p:to>
                                        <p:strVal val="visible"/>
                                      </p:to>
                                    </p:set>
                                    <p:anim calcmode="lin" valueType="num">
                                      <p:cBhvr>
                                        <p:cTn id="56" dur="1000" fill="hold"/>
                                        <p:tgtEl>
                                          <p:spTgt spid="6">
                                            <p:txEl>
                                              <p:pRg st="7" end="7"/>
                                            </p:txEl>
                                          </p:spTgt>
                                        </p:tgtEl>
                                        <p:attrNameLst>
                                          <p:attrName>ppt_w</p:attrName>
                                        </p:attrNameLst>
                                      </p:cBhvr>
                                      <p:tavLst>
                                        <p:tav tm="0">
                                          <p:val>
                                            <p:strVal val="#ppt_w*0.70"/>
                                          </p:val>
                                        </p:tav>
                                        <p:tav tm="100000">
                                          <p:val>
                                            <p:strVal val="#ppt_w"/>
                                          </p:val>
                                        </p:tav>
                                      </p:tavLst>
                                    </p:anim>
                                    <p:anim calcmode="lin" valueType="num">
                                      <p:cBhvr>
                                        <p:cTn id="57" dur="1000" fill="hold"/>
                                        <p:tgtEl>
                                          <p:spTgt spid="6">
                                            <p:txEl>
                                              <p:pRg st="7" end="7"/>
                                            </p:txEl>
                                          </p:spTgt>
                                        </p:tgtEl>
                                        <p:attrNameLst>
                                          <p:attrName>ppt_h</p:attrName>
                                        </p:attrNameLst>
                                      </p:cBhvr>
                                      <p:tavLst>
                                        <p:tav tm="0">
                                          <p:val>
                                            <p:strVal val="#ppt_h"/>
                                          </p:val>
                                        </p:tav>
                                        <p:tav tm="100000">
                                          <p:val>
                                            <p:strVal val="#ppt_h"/>
                                          </p:val>
                                        </p:tav>
                                      </p:tavLst>
                                    </p:anim>
                                    <p:animEffect transition="in" filter="fade">
                                      <p:cBhvr>
                                        <p:cTn id="58" dur="1000"/>
                                        <p:tgtEl>
                                          <p:spTgt spid="6">
                                            <p:txEl>
                                              <p:pRg st="7" end="7"/>
                                            </p:txEl>
                                          </p:spTgt>
                                        </p:tgtEl>
                                      </p:cBhvr>
                                    </p:animEffect>
                                  </p:childTnLst>
                                </p:cTn>
                              </p:par>
                            </p:childTnLst>
                          </p:cTn>
                        </p:par>
                      </p:childTnLst>
                    </p:cTn>
                  </p:par>
                  <p:par>
                    <p:cTn id="59" fill="hold">
                      <p:stCondLst>
                        <p:cond delay="indefinite"/>
                      </p:stCondLst>
                      <p:childTnLst>
                        <p:par>
                          <p:cTn id="60" fill="hold">
                            <p:stCondLst>
                              <p:cond delay="0"/>
                            </p:stCondLst>
                            <p:childTnLst>
                              <p:par>
                                <p:cTn id="61" presetID="55" presetClass="entr" presetSubtype="0" fill="hold" grpId="0" nodeType="clickEffect">
                                  <p:stCondLst>
                                    <p:cond delay="0"/>
                                  </p:stCondLst>
                                  <p:childTnLst>
                                    <p:set>
                                      <p:cBhvr>
                                        <p:cTn id="62" dur="1" fill="hold">
                                          <p:stCondLst>
                                            <p:cond delay="0"/>
                                          </p:stCondLst>
                                        </p:cTn>
                                        <p:tgtEl>
                                          <p:spTgt spid="6">
                                            <p:txEl>
                                              <p:pRg st="8" end="8"/>
                                            </p:txEl>
                                          </p:spTgt>
                                        </p:tgtEl>
                                        <p:attrNameLst>
                                          <p:attrName>style.visibility</p:attrName>
                                        </p:attrNameLst>
                                      </p:cBhvr>
                                      <p:to>
                                        <p:strVal val="visible"/>
                                      </p:to>
                                    </p:set>
                                    <p:anim calcmode="lin" valueType="num">
                                      <p:cBhvr>
                                        <p:cTn id="63" dur="1000" fill="hold"/>
                                        <p:tgtEl>
                                          <p:spTgt spid="6">
                                            <p:txEl>
                                              <p:pRg st="8" end="8"/>
                                            </p:txEl>
                                          </p:spTgt>
                                        </p:tgtEl>
                                        <p:attrNameLst>
                                          <p:attrName>ppt_w</p:attrName>
                                        </p:attrNameLst>
                                      </p:cBhvr>
                                      <p:tavLst>
                                        <p:tav tm="0">
                                          <p:val>
                                            <p:strVal val="#ppt_w*0.70"/>
                                          </p:val>
                                        </p:tav>
                                        <p:tav tm="100000">
                                          <p:val>
                                            <p:strVal val="#ppt_w"/>
                                          </p:val>
                                        </p:tav>
                                      </p:tavLst>
                                    </p:anim>
                                    <p:anim calcmode="lin" valueType="num">
                                      <p:cBhvr>
                                        <p:cTn id="64" dur="1000" fill="hold"/>
                                        <p:tgtEl>
                                          <p:spTgt spid="6">
                                            <p:txEl>
                                              <p:pRg st="8" end="8"/>
                                            </p:txEl>
                                          </p:spTgt>
                                        </p:tgtEl>
                                        <p:attrNameLst>
                                          <p:attrName>ppt_h</p:attrName>
                                        </p:attrNameLst>
                                      </p:cBhvr>
                                      <p:tavLst>
                                        <p:tav tm="0">
                                          <p:val>
                                            <p:strVal val="#ppt_h"/>
                                          </p:val>
                                        </p:tav>
                                        <p:tav tm="100000">
                                          <p:val>
                                            <p:strVal val="#ppt_h"/>
                                          </p:val>
                                        </p:tav>
                                      </p:tavLst>
                                    </p:anim>
                                    <p:animEffect transition="in" filter="fade">
                                      <p:cBhvr>
                                        <p:cTn id="65" dur="1000"/>
                                        <p:tgtEl>
                                          <p:spTgt spid="6">
                                            <p:txEl>
                                              <p:pRg st="8" end="8"/>
                                            </p:txEl>
                                          </p:spTgt>
                                        </p:tgtEl>
                                      </p:cBhvr>
                                    </p:animEffect>
                                  </p:childTnLst>
                                </p:cTn>
                              </p:par>
                            </p:childTnLst>
                          </p:cTn>
                        </p:par>
                      </p:childTnLst>
                    </p:cTn>
                  </p:par>
                  <p:par>
                    <p:cTn id="66" fill="hold">
                      <p:stCondLst>
                        <p:cond delay="indefinite"/>
                      </p:stCondLst>
                      <p:childTnLst>
                        <p:par>
                          <p:cTn id="67" fill="hold">
                            <p:stCondLst>
                              <p:cond delay="0"/>
                            </p:stCondLst>
                            <p:childTnLst>
                              <p:par>
                                <p:cTn id="68" presetID="55" presetClass="entr" presetSubtype="0" fill="hold" grpId="0" nodeType="clickEffect">
                                  <p:stCondLst>
                                    <p:cond delay="0"/>
                                  </p:stCondLst>
                                  <p:childTnLst>
                                    <p:set>
                                      <p:cBhvr>
                                        <p:cTn id="69" dur="1" fill="hold">
                                          <p:stCondLst>
                                            <p:cond delay="0"/>
                                          </p:stCondLst>
                                        </p:cTn>
                                        <p:tgtEl>
                                          <p:spTgt spid="6">
                                            <p:txEl>
                                              <p:pRg st="9" end="9"/>
                                            </p:txEl>
                                          </p:spTgt>
                                        </p:tgtEl>
                                        <p:attrNameLst>
                                          <p:attrName>style.visibility</p:attrName>
                                        </p:attrNameLst>
                                      </p:cBhvr>
                                      <p:to>
                                        <p:strVal val="visible"/>
                                      </p:to>
                                    </p:set>
                                    <p:anim calcmode="lin" valueType="num">
                                      <p:cBhvr>
                                        <p:cTn id="70" dur="1000" fill="hold"/>
                                        <p:tgtEl>
                                          <p:spTgt spid="6">
                                            <p:txEl>
                                              <p:pRg st="9" end="9"/>
                                            </p:txEl>
                                          </p:spTgt>
                                        </p:tgtEl>
                                        <p:attrNameLst>
                                          <p:attrName>ppt_w</p:attrName>
                                        </p:attrNameLst>
                                      </p:cBhvr>
                                      <p:tavLst>
                                        <p:tav tm="0">
                                          <p:val>
                                            <p:strVal val="#ppt_w*0.70"/>
                                          </p:val>
                                        </p:tav>
                                        <p:tav tm="100000">
                                          <p:val>
                                            <p:strVal val="#ppt_w"/>
                                          </p:val>
                                        </p:tav>
                                      </p:tavLst>
                                    </p:anim>
                                    <p:anim calcmode="lin" valueType="num">
                                      <p:cBhvr>
                                        <p:cTn id="71" dur="1000" fill="hold"/>
                                        <p:tgtEl>
                                          <p:spTgt spid="6">
                                            <p:txEl>
                                              <p:pRg st="9" end="9"/>
                                            </p:txEl>
                                          </p:spTgt>
                                        </p:tgtEl>
                                        <p:attrNameLst>
                                          <p:attrName>ppt_h</p:attrName>
                                        </p:attrNameLst>
                                      </p:cBhvr>
                                      <p:tavLst>
                                        <p:tav tm="0">
                                          <p:val>
                                            <p:strVal val="#ppt_h"/>
                                          </p:val>
                                        </p:tav>
                                        <p:tav tm="100000">
                                          <p:val>
                                            <p:strVal val="#ppt_h"/>
                                          </p:val>
                                        </p:tav>
                                      </p:tavLst>
                                    </p:anim>
                                    <p:animEffect transition="in" filter="fade">
                                      <p:cBhvr>
                                        <p:cTn id="72" dur="1000"/>
                                        <p:tgtEl>
                                          <p:spTgt spid="6">
                                            <p:txEl>
                                              <p:pRg st="9" end="9"/>
                                            </p:txEl>
                                          </p:spTgt>
                                        </p:tgtEl>
                                      </p:cBhvr>
                                    </p:animEffect>
                                  </p:childTnLst>
                                </p:cTn>
                              </p:par>
                            </p:childTnLst>
                          </p:cTn>
                        </p:par>
                      </p:childTnLst>
                    </p:cTn>
                  </p:par>
                  <p:par>
                    <p:cTn id="73" fill="hold">
                      <p:stCondLst>
                        <p:cond delay="indefinite"/>
                      </p:stCondLst>
                      <p:childTnLst>
                        <p:par>
                          <p:cTn id="74" fill="hold">
                            <p:stCondLst>
                              <p:cond delay="0"/>
                            </p:stCondLst>
                            <p:childTnLst>
                              <p:par>
                                <p:cTn id="75" presetID="55" presetClass="entr" presetSubtype="0" fill="hold" grpId="0" nodeType="clickEffect">
                                  <p:stCondLst>
                                    <p:cond delay="0"/>
                                  </p:stCondLst>
                                  <p:childTnLst>
                                    <p:set>
                                      <p:cBhvr>
                                        <p:cTn id="76" dur="1" fill="hold">
                                          <p:stCondLst>
                                            <p:cond delay="0"/>
                                          </p:stCondLst>
                                        </p:cTn>
                                        <p:tgtEl>
                                          <p:spTgt spid="6">
                                            <p:txEl>
                                              <p:pRg st="10" end="10"/>
                                            </p:txEl>
                                          </p:spTgt>
                                        </p:tgtEl>
                                        <p:attrNameLst>
                                          <p:attrName>style.visibility</p:attrName>
                                        </p:attrNameLst>
                                      </p:cBhvr>
                                      <p:to>
                                        <p:strVal val="visible"/>
                                      </p:to>
                                    </p:set>
                                    <p:anim calcmode="lin" valueType="num">
                                      <p:cBhvr>
                                        <p:cTn id="77" dur="1000" fill="hold"/>
                                        <p:tgtEl>
                                          <p:spTgt spid="6">
                                            <p:txEl>
                                              <p:pRg st="10" end="10"/>
                                            </p:txEl>
                                          </p:spTgt>
                                        </p:tgtEl>
                                        <p:attrNameLst>
                                          <p:attrName>ppt_w</p:attrName>
                                        </p:attrNameLst>
                                      </p:cBhvr>
                                      <p:tavLst>
                                        <p:tav tm="0">
                                          <p:val>
                                            <p:strVal val="#ppt_w*0.70"/>
                                          </p:val>
                                        </p:tav>
                                        <p:tav tm="100000">
                                          <p:val>
                                            <p:strVal val="#ppt_w"/>
                                          </p:val>
                                        </p:tav>
                                      </p:tavLst>
                                    </p:anim>
                                    <p:anim calcmode="lin" valueType="num">
                                      <p:cBhvr>
                                        <p:cTn id="78" dur="1000" fill="hold"/>
                                        <p:tgtEl>
                                          <p:spTgt spid="6">
                                            <p:txEl>
                                              <p:pRg st="10" end="10"/>
                                            </p:txEl>
                                          </p:spTgt>
                                        </p:tgtEl>
                                        <p:attrNameLst>
                                          <p:attrName>ppt_h</p:attrName>
                                        </p:attrNameLst>
                                      </p:cBhvr>
                                      <p:tavLst>
                                        <p:tav tm="0">
                                          <p:val>
                                            <p:strVal val="#ppt_h"/>
                                          </p:val>
                                        </p:tav>
                                        <p:tav tm="100000">
                                          <p:val>
                                            <p:strVal val="#ppt_h"/>
                                          </p:val>
                                        </p:tav>
                                      </p:tavLst>
                                    </p:anim>
                                    <p:animEffect transition="in" filter="fade">
                                      <p:cBhvr>
                                        <p:cTn id="79" dur="1000"/>
                                        <p:tgtEl>
                                          <p:spTgt spid="6">
                                            <p:txEl>
                                              <p:pRg st="10" end="10"/>
                                            </p:txEl>
                                          </p:spTgt>
                                        </p:tgtEl>
                                      </p:cBhvr>
                                    </p:animEffect>
                                  </p:childTnLst>
                                </p:cTn>
                              </p:par>
                            </p:childTnLst>
                          </p:cTn>
                        </p:par>
                      </p:childTnLst>
                    </p:cTn>
                  </p:par>
                  <p:par>
                    <p:cTn id="80" fill="hold">
                      <p:stCondLst>
                        <p:cond delay="indefinite"/>
                      </p:stCondLst>
                      <p:childTnLst>
                        <p:par>
                          <p:cTn id="81" fill="hold">
                            <p:stCondLst>
                              <p:cond delay="0"/>
                            </p:stCondLst>
                            <p:childTnLst>
                              <p:par>
                                <p:cTn id="82" presetID="55" presetClass="entr" presetSubtype="0" fill="hold" grpId="0" nodeType="clickEffect">
                                  <p:stCondLst>
                                    <p:cond delay="0"/>
                                  </p:stCondLst>
                                  <p:childTnLst>
                                    <p:set>
                                      <p:cBhvr>
                                        <p:cTn id="83" dur="1" fill="hold">
                                          <p:stCondLst>
                                            <p:cond delay="0"/>
                                          </p:stCondLst>
                                        </p:cTn>
                                        <p:tgtEl>
                                          <p:spTgt spid="6">
                                            <p:txEl>
                                              <p:pRg st="11" end="11"/>
                                            </p:txEl>
                                          </p:spTgt>
                                        </p:tgtEl>
                                        <p:attrNameLst>
                                          <p:attrName>style.visibility</p:attrName>
                                        </p:attrNameLst>
                                      </p:cBhvr>
                                      <p:to>
                                        <p:strVal val="visible"/>
                                      </p:to>
                                    </p:set>
                                    <p:anim calcmode="lin" valueType="num">
                                      <p:cBhvr>
                                        <p:cTn id="84" dur="1000" fill="hold"/>
                                        <p:tgtEl>
                                          <p:spTgt spid="6">
                                            <p:txEl>
                                              <p:pRg st="11" end="11"/>
                                            </p:txEl>
                                          </p:spTgt>
                                        </p:tgtEl>
                                        <p:attrNameLst>
                                          <p:attrName>ppt_w</p:attrName>
                                        </p:attrNameLst>
                                      </p:cBhvr>
                                      <p:tavLst>
                                        <p:tav tm="0">
                                          <p:val>
                                            <p:strVal val="#ppt_w*0.70"/>
                                          </p:val>
                                        </p:tav>
                                        <p:tav tm="100000">
                                          <p:val>
                                            <p:strVal val="#ppt_w"/>
                                          </p:val>
                                        </p:tav>
                                      </p:tavLst>
                                    </p:anim>
                                    <p:anim calcmode="lin" valueType="num">
                                      <p:cBhvr>
                                        <p:cTn id="85" dur="1000" fill="hold"/>
                                        <p:tgtEl>
                                          <p:spTgt spid="6">
                                            <p:txEl>
                                              <p:pRg st="11" end="11"/>
                                            </p:txEl>
                                          </p:spTgt>
                                        </p:tgtEl>
                                        <p:attrNameLst>
                                          <p:attrName>ppt_h</p:attrName>
                                        </p:attrNameLst>
                                      </p:cBhvr>
                                      <p:tavLst>
                                        <p:tav tm="0">
                                          <p:val>
                                            <p:strVal val="#ppt_h"/>
                                          </p:val>
                                        </p:tav>
                                        <p:tav tm="100000">
                                          <p:val>
                                            <p:strVal val="#ppt_h"/>
                                          </p:val>
                                        </p:tav>
                                      </p:tavLst>
                                    </p:anim>
                                    <p:animEffect transition="in" filter="fade">
                                      <p:cBhvr>
                                        <p:cTn id="86" dur="1000"/>
                                        <p:tgtEl>
                                          <p:spTgt spid="6">
                                            <p:txEl>
                                              <p:pRg st="11" end="11"/>
                                            </p:txEl>
                                          </p:spTgt>
                                        </p:tgtEl>
                                      </p:cBhvr>
                                    </p:animEffect>
                                  </p:childTnLst>
                                </p:cTn>
                              </p:par>
                            </p:childTnLst>
                          </p:cTn>
                        </p:par>
                      </p:childTnLst>
                    </p:cTn>
                  </p:par>
                  <p:par>
                    <p:cTn id="87" fill="hold">
                      <p:stCondLst>
                        <p:cond delay="indefinite"/>
                      </p:stCondLst>
                      <p:childTnLst>
                        <p:par>
                          <p:cTn id="88" fill="hold">
                            <p:stCondLst>
                              <p:cond delay="0"/>
                            </p:stCondLst>
                            <p:childTnLst>
                              <p:par>
                                <p:cTn id="89" presetID="55" presetClass="entr" presetSubtype="0" fill="hold" grpId="0" nodeType="clickEffect">
                                  <p:stCondLst>
                                    <p:cond delay="0"/>
                                  </p:stCondLst>
                                  <p:childTnLst>
                                    <p:set>
                                      <p:cBhvr>
                                        <p:cTn id="90" dur="1" fill="hold">
                                          <p:stCondLst>
                                            <p:cond delay="0"/>
                                          </p:stCondLst>
                                        </p:cTn>
                                        <p:tgtEl>
                                          <p:spTgt spid="6">
                                            <p:txEl>
                                              <p:pRg st="12" end="12"/>
                                            </p:txEl>
                                          </p:spTgt>
                                        </p:tgtEl>
                                        <p:attrNameLst>
                                          <p:attrName>style.visibility</p:attrName>
                                        </p:attrNameLst>
                                      </p:cBhvr>
                                      <p:to>
                                        <p:strVal val="visible"/>
                                      </p:to>
                                    </p:set>
                                    <p:anim calcmode="lin" valueType="num">
                                      <p:cBhvr>
                                        <p:cTn id="91" dur="1000" fill="hold"/>
                                        <p:tgtEl>
                                          <p:spTgt spid="6">
                                            <p:txEl>
                                              <p:pRg st="12" end="12"/>
                                            </p:txEl>
                                          </p:spTgt>
                                        </p:tgtEl>
                                        <p:attrNameLst>
                                          <p:attrName>ppt_w</p:attrName>
                                        </p:attrNameLst>
                                      </p:cBhvr>
                                      <p:tavLst>
                                        <p:tav tm="0">
                                          <p:val>
                                            <p:strVal val="#ppt_w*0.70"/>
                                          </p:val>
                                        </p:tav>
                                        <p:tav tm="100000">
                                          <p:val>
                                            <p:strVal val="#ppt_w"/>
                                          </p:val>
                                        </p:tav>
                                      </p:tavLst>
                                    </p:anim>
                                    <p:anim calcmode="lin" valueType="num">
                                      <p:cBhvr>
                                        <p:cTn id="92" dur="1000" fill="hold"/>
                                        <p:tgtEl>
                                          <p:spTgt spid="6">
                                            <p:txEl>
                                              <p:pRg st="12" end="12"/>
                                            </p:txEl>
                                          </p:spTgt>
                                        </p:tgtEl>
                                        <p:attrNameLst>
                                          <p:attrName>ppt_h</p:attrName>
                                        </p:attrNameLst>
                                      </p:cBhvr>
                                      <p:tavLst>
                                        <p:tav tm="0">
                                          <p:val>
                                            <p:strVal val="#ppt_h"/>
                                          </p:val>
                                        </p:tav>
                                        <p:tav tm="100000">
                                          <p:val>
                                            <p:strVal val="#ppt_h"/>
                                          </p:val>
                                        </p:tav>
                                      </p:tavLst>
                                    </p:anim>
                                    <p:animEffect transition="in" filter="fade">
                                      <p:cBhvr>
                                        <p:cTn id="93" dur="1000"/>
                                        <p:tgtEl>
                                          <p:spTgt spid="6">
                                            <p:txEl>
                                              <p:pRg st="12" end="1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uiExpand="1" build="p" bldLvl="2"/>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Shape 1"/>
          <p:cNvSpPr txBox="1"/>
          <p:nvPr/>
        </p:nvSpPr>
        <p:spPr>
          <a:xfrm>
            <a:off x="457200" y="333375"/>
            <a:ext cx="8229600" cy="790575"/>
          </a:xfrm>
          <a:prstGeom prst="rect">
            <a:avLst/>
          </a:prstGeom>
          <a:noFill/>
          <a:ln>
            <a:noFill/>
          </a:ln>
        </p:spPr>
        <p:txBody>
          <a:bodyPr anchor="ctr"/>
          <a:lstStyle/>
          <a:p>
            <a:pPr algn="ctr" fontAlgn="auto">
              <a:spcBef>
                <a:spcPts val="0"/>
              </a:spcBef>
              <a:spcAft>
                <a:spcPts val="0"/>
              </a:spcAft>
              <a:defRPr/>
            </a:pPr>
            <a:r>
              <a:rPr lang="en-US" sz="2800" spc="-1" dirty="0">
                <a:solidFill>
                  <a:srgbClr val="DFDEF6"/>
                </a:solidFill>
                <a:effectLst>
                  <a:outerShdw blurRad="38100" dist="38100" dir="2700000" algn="tl">
                    <a:srgbClr val="000000">
                      <a:alpha val="43137"/>
                    </a:srgbClr>
                  </a:outerShdw>
                </a:effectLst>
                <a:uFill>
                  <a:solidFill>
                    <a:srgbClr val="FFFFFF"/>
                  </a:solidFill>
                </a:uFill>
                <a:latin typeface="Verdana" pitchFamily="34" charset="0"/>
                <a:ea typeface="Verdana" pitchFamily="34" charset="0"/>
                <a:cs typeface="Verdana" pitchFamily="34" charset="0"/>
              </a:rPr>
              <a:t>The Spreading of the Waldenses in Europe</a:t>
            </a:r>
            <a:endParaRPr sz="1600" dirty="0">
              <a:effectLst>
                <a:outerShdw blurRad="38100" dist="38100" dir="2700000" algn="tl">
                  <a:srgbClr val="000000">
                    <a:alpha val="43137"/>
                  </a:srgbClr>
                </a:outerShdw>
              </a:effectLst>
              <a:latin typeface="Verdana" pitchFamily="34" charset="0"/>
              <a:ea typeface="Verdana" pitchFamily="34" charset="0"/>
              <a:cs typeface="Verdana" pitchFamily="34" charset="0"/>
            </a:endParaRPr>
          </a:p>
        </p:txBody>
      </p:sp>
      <p:pic>
        <p:nvPicPr>
          <p:cNvPr id="5" name="Picture 5"/>
          <p:cNvPicPr>
            <a:picLocks noChangeAspect="1" noChangeArrowheads="1"/>
          </p:cNvPicPr>
          <p:nvPr/>
        </p:nvPicPr>
        <p:blipFill>
          <a:blip r:embed="rId2" cstate="print"/>
          <a:srcRect/>
          <a:stretch>
            <a:fillRect/>
          </a:stretch>
        </p:blipFill>
        <p:spPr bwMode="auto">
          <a:xfrm>
            <a:off x="395288" y="1398588"/>
            <a:ext cx="4173537" cy="4967287"/>
          </a:xfrm>
          <a:prstGeom prst="rect">
            <a:avLst/>
          </a:prstGeom>
          <a:noFill/>
          <a:ln w="9525">
            <a:noFill/>
            <a:miter lim="800000"/>
            <a:headEnd/>
            <a:tailEnd/>
          </a:ln>
        </p:spPr>
      </p:pic>
      <p:sp>
        <p:nvSpPr>
          <p:cNvPr id="6" name="CustomShape 2"/>
          <p:cNvSpPr/>
          <p:nvPr/>
        </p:nvSpPr>
        <p:spPr>
          <a:xfrm>
            <a:off x="4824413" y="1290638"/>
            <a:ext cx="3959225" cy="5189537"/>
          </a:xfrm>
          <a:prstGeom prst="rect">
            <a:avLst/>
          </a:prstGeom>
          <a:noFill/>
          <a:ln w="9360">
            <a:noFill/>
          </a:ln>
        </p:spPr>
        <p:style>
          <a:lnRef idx="0">
            <a:scrgbClr r="0" g="0" b="0"/>
          </a:lnRef>
          <a:fillRef idx="0">
            <a:scrgbClr r="0" g="0" b="0"/>
          </a:fillRef>
          <a:effectRef idx="0">
            <a:scrgbClr r="0" g="0" b="0"/>
          </a:effectRef>
          <a:fontRef idx="minor"/>
        </p:style>
        <p:txBody>
          <a:bodyPr lIns="90000" tIns="45000" rIns="90000" bIns="45000"/>
          <a:lstStyle/>
          <a:p>
            <a:pPr fontAlgn="auto">
              <a:spcBef>
                <a:spcPts val="0"/>
              </a:spcBef>
              <a:spcAft>
                <a:spcPts val="0"/>
              </a:spcAft>
              <a:defRPr/>
            </a:pPr>
            <a:r>
              <a:rPr lang="en-US" b="1" spc="-1" dirty="0">
                <a:solidFill>
                  <a:srgbClr val="FFFFFF"/>
                </a:solidFill>
                <a:effectLst>
                  <a:outerShdw blurRad="38100" dist="38100" dir="2700000" algn="tl">
                    <a:srgbClr val="000000">
                      <a:alpha val="43137"/>
                    </a:srgbClr>
                  </a:outerShdw>
                </a:effectLst>
                <a:uFill>
                  <a:solidFill>
                    <a:srgbClr val="FFFFFF"/>
                  </a:solidFill>
                </a:uFill>
              </a:rPr>
              <a:t>The Expansion of the Waldensians in Europe between 1177-1532</a:t>
            </a:r>
            <a:endParaRPr dirty="0">
              <a:effectLst>
                <a:outerShdw blurRad="38100" dist="38100" dir="2700000" algn="tl">
                  <a:srgbClr val="000000">
                    <a:alpha val="43137"/>
                  </a:srgbClr>
                </a:outerShdw>
              </a:effectLst>
            </a:endParaRPr>
          </a:p>
          <a:p>
            <a:pPr fontAlgn="auto">
              <a:spcBef>
                <a:spcPts val="0"/>
              </a:spcBef>
              <a:spcAft>
                <a:spcPts val="0"/>
              </a:spcAft>
              <a:defRPr/>
            </a:pPr>
            <a:r>
              <a:rPr lang="en-US" sz="400" b="1" spc="-1" dirty="0">
                <a:solidFill>
                  <a:srgbClr val="FFFFFF"/>
                </a:solidFill>
                <a:effectLst>
                  <a:outerShdw blurRad="38100" dist="38100" dir="2700000" algn="tl">
                    <a:srgbClr val="000000">
                      <a:alpha val="43137"/>
                    </a:srgbClr>
                  </a:outerShdw>
                </a:effectLst>
                <a:uFill>
                  <a:solidFill>
                    <a:srgbClr val="FFFFFF"/>
                  </a:solidFill>
                </a:uFill>
              </a:rPr>
              <a:t> </a:t>
            </a:r>
            <a:endParaRPr dirty="0">
              <a:effectLst>
                <a:outerShdw blurRad="38100" dist="38100" dir="2700000" algn="tl">
                  <a:srgbClr val="000000">
                    <a:alpha val="43137"/>
                  </a:srgbClr>
                </a:outerShdw>
              </a:effectLst>
            </a:endParaRPr>
          </a:p>
          <a:p>
            <a:pPr fontAlgn="auto">
              <a:spcBef>
                <a:spcPts val="0"/>
              </a:spcBef>
              <a:spcAft>
                <a:spcPts val="600"/>
              </a:spcAft>
              <a:defRPr/>
            </a:pPr>
            <a:r>
              <a:rPr lang="en-US" sz="1600" spc="-1" dirty="0">
                <a:solidFill>
                  <a:srgbClr val="FFFFFF"/>
                </a:solidFill>
                <a:effectLst>
                  <a:outerShdw blurRad="38100" dist="38100" dir="2700000" algn="tl">
                    <a:srgbClr val="000000">
                      <a:alpha val="43137"/>
                    </a:srgbClr>
                  </a:outerShdw>
                </a:effectLst>
                <a:uFill>
                  <a:solidFill>
                    <a:srgbClr val="FFFFFF"/>
                  </a:solidFill>
                </a:uFill>
              </a:rPr>
              <a:t>During the Middle Ages the Waldensians constituted the most widespread “heretical” movement. From the 13th to the 15th century they were present in great parts of Western and Central Europe. At the beginning its centre was located south of the Alps, in southern France and in Lombardy but it soon moved further north.</a:t>
            </a:r>
            <a:endParaRPr dirty="0">
              <a:effectLst>
                <a:outerShdw blurRad="38100" dist="38100" dir="2700000" algn="tl">
                  <a:srgbClr val="000000">
                    <a:alpha val="43137"/>
                  </a:srgbClr>
                </a:outerShdw>
              </a:effectLst>
            </a:endParaRPr>
          </a:p>
          <a:p>
            <a:pPr fontAlgn="auto">
              <a:spcBef>
                <a:spcPts val="0"/>
              </a:spcBef>
              <a:spcAft>
                <a:spcPts val="0"/>
              </a:spcAft>
              <a:defRPr/>
            </a:pPr>
            <a:r>
              <a:rPr lang="en-US" sz="1600" spc="-1" dirty="0">
                <a:solidFill>
                  <a:srgbClr val="FFFFFF"/>
                </a:solidFill>
                <a:effectLst>
                  <a:outerShdw blurRad="38100" dist="38100" dir="2700000" algn="tl">
                    <a:srgbClr val="000000">
                      <a:alpha val="43137"/>
                    </a:srgbClr>
                  </a:outerShdw>
                </a:effectLst>
                <a:uFill>
                  <a:solidFill>
                    <a:srgbClr val="FFFFFF"/>
                  </a:solidFill>
                </a:uFill>
              </a:rPr>
              <a:t>The last persecution of Waldensians north of the Alps took place in Brandenburg in 1480. The survivors joined the Unity of Brethren in Bohemia and Moravia, a church which emerged out of </a:t>
            </a:r>
            <a:r>
              <a:rPr lang="en-US" sz="1600" spc="-1" dirty="0" err="1">
                <a:solidFill>
                  <a:srgbClr val="FFFFFF"/>
                </a:solidFill>
                <a:effectLst>
                  <a:outerShdw blurRad="38100" dist="38100" dir="2700000" algn="tl">
                    <a:srgbClr val="000000">
                      <a:alpha val="43137"/>
                    </a:srgbClr>
                  </a:outerShdw>
                </a:effectLst>
                <a:uFill>
                  <a:solidFill>
                    <a:srgbClr val="FFFFFF"/>
                  </a:solidFill>
                </a:uFill>
              </a:rPr>
              <a:t>Hussitism</a:t>
            </a:r>
            <a:r>
              <a:rPr lang="en-US" sz="1600" spc="-1" dirty="0">
                <a:solidFill>
                  <a:srgbClr val="FFFFFF"/>
                </a:solidFill>
                <a:effectLst>
                  <a:outerShdw blurRad="38100" dist="38100" dir="2700000" algn="tl">
                    <a:srgbClr val="000000">
                      <a:alpha val="43137"/>
                    </a:srgbClr>
                  </a:outerShdw>
                </a:effectLst>
                <a:uFill>
                  <a:solidFill>
                    <a:srgbClr val="FFFFFF"/>
                  </a:solidFill>
                </a:uFill>
              </a:rPr>
              <a:t> in 1458. South of the Alps the Waldensians were able to hold their own in the Cottian Alps, in </a:t>
            </a:r>
            <a:r>
              <a:rPr lang="en-US" sz="1600" spc="-1" dirty="0" err="1">
                <a:solidFill>
                  <a:srgbClr val="FFFFFF"/>
                </a:solidFill>
                <a:effectLst>
                  <a:outerShdw blurRad="38100" dist="38100" dir="2700000" algn="tl">
                    <a:srgbClr val="000000">
                      <a:alpha val="43137"/>
                    </a:srgbClr>
                  </a:outerShdw>
                </a:effectLst>
                <a:uFill>
                  <a:solidFill>
                    <a:srgbClr val="FFFFFF"/>
                  </a:solidFill>
                </a:uFill>
              </a:rPr>
              <a:t>Luberon</a:t>
            </a:r>
            <a:r>
              <a:rPr lang="en-US" sz="1600" spc="-1" dirty="0">
                <a:solidFill>
                  <a:srgbClr val="FFFFFF"/>
                </a:solidFill>
                <a:effectLst>
                  <a:outerShdw blurRad="38100" dist="38100" dir="2700000" algn="tl">
                    <a:srgbClr val="000000">
                      <a:alpha val="43137"/>
                    </a:srgbClr>
                  </a:outerShdw>
                </a:effectLst>
                <a:uFill>
                  <a:solidFill>
                    <a:srgbClr val="FFFFFF"/>
                  </a:solidFill>
                </a:uFill>
              </a:rPr>
              <a:t> and in Calabria.</a:t>
            </a:r>
            <a:endParaRPr dirty="0">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500" fill="hold"/>
                                        <p:tgtEl>
                                          <p:spTgt spid="5"/>
                                        </p:tgtEl>
                                        <p:attrNameLst>
                                          <p:attrName>ppt_w</p:attrName>
                                        </p:attrNameLst>
                                      </p:cBhvr>
                                      <p:tavLst>
                                        <p:tav tm="0">
                                          <p:val>
                                            <p:fltVal val="0"/>
                                          </p:val>
                                        </p:tav>
                                        <p:tav tm="100000">
                                          <p:val>
                                            <p:strVal val="#ppt_w"/>
                                          </p:val>
                                        </p:tav>
                                      </p:tavLst>
                                    </p:anim>
                                    <p:anim calcmode="lin" valueType="num">
                                      <p:cBhvr>
                                        <p:cTn id="8" dur="500" fill="hold"/>
                                        <p:tgtEl>
                                          <p:spTgt spid="5"/>
                                        </p:tgtEl>
                                        <p:attrNameLst>
                                          <p:attrName>ppt_h</p:attrName>
                                        </p:attrNameLst>
                                      </p:cBhvr>
                                      <p:tavLst>
                                        <p:tav tm="0">
                                          <p:val>
                                            <p:fltVal val="0"/>
                                          </p:val>
                                        </p:tav>
                                        <p:tav tm="100000">
                                          <p:val>
                                            <p:strVal val="#ppt_h"/>
                                          </p:val>
                                        </p:tav>
                                      </p:tavLst>
                                    </p:anim>
                                    <p:animEffect transition="in" filter="fade">
                                      <p:cBhvr>
                                        <p:cTn id="9" dur="500"/>
                                        <p:tgtEl>
                                          <p:spTgt spid="5"/>
                                        </p:tgtEl>
                                      </p:cBhvr>
                                    </p:animEffect>
                                  </p:childTnLst>
                                </p:cTn>
                              </p:par>
                            </p:childTnLst>
                          </p:cTn>
                        </p:par>
                      </p:childTnLst>
                    </p:cTn>
                  </p:par>
                  <p:par>
                    <p:cTn id="10" fill="hold">
                      <p:stCondLst>
                        <p:cond delay="indefinite"/>
                      </p:stCondLst>
                      <p:childTnLst>
                        <p:par>
                          <p:cTn id="11" fill="hold">
                            <p:stCondLst>
                              <p:cond delay="0"/>
                            </p:stCondLst>
                            <p:childTnLst>
                              <p:par>
                                <p:cTn id="12" presetID="1" presetClass="entr" presetSubtype="0" fill="hold" nodeType="clickEffect">
                                  <p:stCondLst>
                                    <p:cond delay="0"/>
                                  </p:stCondLst>
                                  <p:childTnLst>
                                    <p:set>
                                      <p:cBhvr>
                                        <p:cTn id="13"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Arial"/>
        <a:ea typeface=""/>
        <a:cs typeface="Tahoma"/>
      </a:majorFont>
      <a:minorFont>
        <a:latin typeface="Arial"/>
        <a:ea typeface=""/>
        <a:cs typeface="Tahoma"/>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57200" rtl="0" eaLnBrk="1" fontAlgn="base" latinLnBrk="0" hangingPunct="1">
          <a:lnSpc>
            <a:spcPct val="100000"/>
          </a:lnSpc>
          <a:spcBef>
            <a:spcPct val="0"/>
          </a:spcBef>
          <a:spcAft>
            <a:spcPct val="0"/>
          </a:spcAft>
          <a:buClr>
            <a:srgbClr val="000000"/>
          </a:buClr>
          <a:buSzPct val="100000"/>
          <a:buFont typeface="Times New Roman" pitchFamily="16" charset="0"/>
          <a:buNone/>
          <a:tabLst/>
          <a:defRPr kumimoji="0" lang="en-GB" sz="1800" b="0" i="0" u="none" strike="noStrike" cap="none" normalizeH="0" baseline="0" smtClean="0">
            <a:ln>
              <a:noFill/>
            </a:ln>
            <a:solidFill>
              <a:schemeClr val="bg1"/>
            </a:solidFill>
            <a:effectLst/>
            <a:latin typeface="Arial" charset="0"/>
            <a:cs typeface="Tahoma"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57200" rtl="0" eaLnBrk="1" fontAlgn="base" latinLnBrk="0" hangingPunct="1">
          <a:lnSpc>
            <a:spcPct val="100000"/>
          </a:lnSpc>
          <a:spcBef>
            <a:spcPct val="0"/>
          </a:spcBef>
          <a:spcAft>
            <a:spcPct val="0"/>
          </a:spcAft>
          <a:buClr>
            <a:srgbClr val="000000"/>
          </a:buClr>
          <a:buSzPct val="100000"/>
          <a:buFont typeface="Times New Roman" pitchFamily="16" charset="0"/>
          <a:buNone/>
          <a:tabLst/>
          <a:defRPr kumimoji="0" lang="en-GB" sz="1800" b="0" i="0" u="none" strike="noStrike" cap="none" normalizeH="0" baseline="0" smtClean="0">
            <a:ln>
              <a:noFill/>
            </a:ln>
            <a:solidFill>
              <a:schemeClr val="bg1"/>
            </a:solidFill>
            <a:effectLst/>
            <a:latin typeface="Arial" charset="0"/>
            <a:cs typeface="Tahoma" charset="0"/>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78</TotalTime>
  <Words>816</Words>
  <Application>Microsoft Office PowerPoint</Application>
  <PresentationFormat>On-screen Show (4:3)</PresentationFormat>
  <Paragraphs>98</Paragraphs>
  <Slides>10</Slides>
  <Notes>7</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The Great Controversy 4</vt:lpstr>
      <vt:lpstr>Church History-Prophecy of 7 Churches</vt:lpstr>
      <vt:lpstr>Slide 3</vt:lpstr>
      <vt:lpstr>Slide 4</vt:lpstr>
      <vt:lpstr>Slide 5</vt:lpstr>
      <vt:lpstr>Slide 6</vt:lpstr>
      <vt:lpstr>Slide 7</vt:lpstr>
      <vt:lpstr>Slide 8</vt:lpstr>
      <vt:lpstr>Slide 9</vt:lpstr>
      <vt:lpstr>Slide 10</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Great Controversy, Chapter 3</dc:title>
  <dc:creator>Andreas Dura</dc:creator>
  <dc:description>www.practicaprophetica.com</dc:description>
  <cp:lastModifiedBy>Frank Zimmerman</cp:lastModifiedBy>
  <cp:revision>42</cp:revision>
  <cp:lastPrinted>1601-01-01T00:00:00Z</cp:lastPrinted>
  <dcterms:created xsi:type="dcterms:W3CDTF">2004-04-06T03:44:28Z</dcterms:created>
  <dcterms:modified xsi:type="dcterms:W3CDTF">2015-10-31T07:28:34Z</dcterms:modified>
</cp:coreProperties>
</file>