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handoutMasterIdLst>
    <p:handoutMasterId r:id="rId6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69" r:id="rId16"/>
    <p:sldId id="271" r:id="rId17"/>
    <p:sldId id="272" r:id="rId18"/>
    <p:sldId id="270"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89C4FF"/>
    <a:srgbClr val="5FAFFF"/>
    <a:srgbClr val="BABABA"/>
    <a:srgbClr val="996600"/>
    <a:srgbClr val="FFFF00"/>
    <a:srgbClr val="CC6600"/>
    <a:srgbClr val="FFCC00"/>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autoAdjust="0"/>
    <p:restoredTop sz="99787" autoAdjust="0"/>
  </p:normalViewPr>
  <p:slideViewPr>
    <p:cSldViewPr>
      <p:cViewPr varScale="1">
        <p:scale>
          <a:sx n="71" d="100"/>
          <a:sy n="71" d="100"/>
        </p:scale>
        <p:origin x="-534"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13" Type="http://schemas.openxmlformats.org/officeDocument/2006/relationships/slide" Target="slides/slide20.xml"/><Relationship Id="rId18" Type="http://schemas.openxmlformats.org/officeDocument/2006/relationships/slide" Target="slides/slide27.xml"/><Relationship Id="rId26" Type="http://schemas.openxmlformats.org/officeDocument/2006/relationships/slide" Target="slides/slide36.xml"/><Relationship Id="rId39" Type="http://schemas.openxmlformats.org/officeDocument/2006/relationships/slide" Target="slides/slide51.xml"/><Relationship Id="rId3" Type="http://schemas.openxmlformats.org/officeDocument/2006/relationships/slide" Target="slides/slide4.xml"/><Relationship Id="rId21" Type="http://schemas.openxmlformats.org/officeDocument/2006/relationships/slide" Target="slides/slide30.xml"/><Relationship Id="rId34" Type="http://schemas.openxmlformats.org/officeDocument/2006/relationships/slide" Target="slides/slide45.xml"/><Relationship Id="rId42" Type="http://schemas.openxmlformats.org/officeDocument/2006/relationships/slide" Target="slides/slide59.xml"/><Relationship Id="rId7" Type="http://schemas.openxmlformats.org/officeDocument/2006/relationships/slide" Target="slides/slide8.xml"/><Relationship Id="rId12" Type="http://schemas.openxmlformats.org/officeDocument/2006/relationships/slide" Target="slides/slide18.xml"/><Relationship Id="rId17" Type="http://schemas.openxmlformats.org/officeDocument/2006/relationships/slide" Target="slides/slide25.xml"/><Relationship Id="rId25" Type="http://schemas.openxmlformats.org/officeDocument/2006/relationships/slide" Target="slides/slide35.xml"/><Relationship Id="rId33" Type="http://schemas.openxmlformats.org/officeDocument/2006/relationships/slide" Target="slides/slide44.xml"/><Relationship Id="rId38" Type="http://schemas.openxmlformats.org/officeDocument/2006/relationships/slide" Target="slides/slide50.xml"/><Relationship Id="rId2" Type="http://schemas.openxmlformats.org/officeDocument/2006/relationships/slide" Target="slides/slide2.xml"/><Relationship Id="rId16" Type="http://schemas.openxmlformats.org/officeDocument/2006/relationships/slide" Target="slides/slide24.xml"/><Relationship Id="rId20" Type="http://schemas.openxmlformats.org/officeDocument/2006/relationships/slide" Target="slides/slide29.xml"/><Relationship Id="rId29" Type="http://schemas.openxmlformats.org/officeDocument/2006/relationships/slide" Target="slides/slide40.xml"/><Relationship Id="rId41" Type="http://schemas.openxmlformats.org/officeDocument/2006/relationships/slide" Target="slides/slide58.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6.xml"/><Relationship Id="rId24" Type="http://schemas.openxmlformats.org/officeDocument/2006/relationships/slide" Target="slides/slide34.xml"/><Relationship Id="rId32" Type="http://schemas.openxmlformats.org/officeDocument/2006/relationships/slide" Target="slides/slide43.xml"/><Relationship Id="rId37" Type="http://schemas.openxmlformats.org/officeDocument/2006/relationships/slide" Target="slides/slide49.xml"/><Relationship Id="rId40" Type="http://schemas.openxmlformats.org/officeDocument/2006/relationships/slide" Target="slides/slide57.xml"/><Relationship Id="rId5" Type="http://schemas.openxmlformats.org/officeDocument/2006/relationships/slide" Target="slides/slide6.xml"/><Relationship Id="rId15" Type="http://schemas.openxmlformats.org/officeDocument/2006/relationships/slide" Target="slides/slide23.xml"/><Relationship Id="rId23" Type="http://schemas.openxmlformats.org/officeDocument/2006/relationships/slide" Target="slides/slide33.xml"/><Relationship Id="rId28" Type="http://schemas.openxmlformats.org/officeDocument/2006/relationships/slide" Target="slides/slide39.xml"/><Relationship Id="rId36" Type="http://schemas.openxmlformats.org/officeDocument/2006/relationships/slide" Target="slides/slide48.xml"/><Relationship Id="rId10" Type="http://schemas.openxmlformats.org/officeDocument/2006/relationships/slide" Target="slides/slide15.xml"/><Relationship Id="rId19" Type="http://schemas.openxmlformats.org/officeDocument/2006/relationships/slide" Target="slides/slide28.xml"/><Relationship Id="rId31" Type="http://schemas.openxmlformats.org/officeDocument/2006/relationships/slide" Target="slides/slide42.xml"/><Relationship Id="rId4" Type="http://schemas.openxmlformats.org/officeDocument/2006/relationships/slide" Target="slides/slide5.xml"/><Relationship Id="rId9" Type="http://schemas.openxmlformats.org/officeDocument/2006/relationships/slide" Target="slides/slide13.xml"/><Relationship Id="rId14" Type="http://schemas.openxmlformats.org/officeDocument/2006/relationships/slide" Target="slides/slide22.xml"/><Relationship Id="rId22" Type="http://schemas.openxmlformats.org/officeDocument/2006/relationships/slide" Target="slides/slide31.xml"/><Relationship Id="rId27" Type="http://schemas.openxmlformats.org/officeDocument/2006/relationships/slide" Target="slides/slide37.xml"/><Relationship Id="rId30" Type="http://schemas.openxmlformats.org/officeDocument/2006/relationships/slide" Target="slides/slide41.xml"/><Relationship Id="rId35" Type="http://schemas.openxmlformats.org/officeDocument/2006/relationships/slide" Target="slides/slide4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2493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2493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2493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AA45580-75D2-4F96-B388-E1239E5B1D5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3906" name="Group 2"/>
          <p:cNvGrpSpPr>
            <a:grpSpLocks/>
          </p:cNvGrpSpPr>
          <p:nvPr/>
        </p:nvGrpSpPr>
        <p:grpSpPr bwMode="auto">
          <a:xfrm>
            <a:off x="0" y="0"/>
            <a:ext cx="9144000" cy="6858000"/>
            <a:chOff x="0" y="0"/>
            <a:chExt cx="5760" cy="4320"/>
          </a:xfrm>
        </p:grpSpPr>
        <p:sp>
          <p:nvSpPr>
            <p:cNvPr id="12390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latin typeface="Times New Roman" pitchFamily="18" charset="0"/>
              </a:endParaRPr>
            </a:p>
          </p:txBody>
        </p:sp>
        <p:sp>
          <p:nvSpPr>
            <p:cNvPr id="123908"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grpSp>
          <p:nvGrpSpPr>
            <p:cNvPr id="123909" name="Group 5"/>
            <p:cNvGrpSpPr>
              <a:grpSpLocks/>
            </p:cNvGrpSpPr>
            <p:nvPr/>
          </p:nvGrpSpPr>
          <p:grpSpPr bwMode="auto">
            <a:xfrm>
              <a:off x="0" y="672"/>
              <a:ext cx="1806" cy="1989"/>
              <a:chOff x="0" y="672"/>
              <a:chExt cx="1806" cy="1989"/>
            </a:xfrm>
          </p:grpSpPr>
          <p:sp>
            <p:nvSpPr>
              <p:cNvPr id="123910"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123911"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23912"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23913"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23914"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123915"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23916"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23917"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123918"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23919"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grpSp>
      </p:grpSp>
      <p:sp>
        <p:nvSpPr>
          <p:cNvPr id="123920"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123921" name="Rectangle 17"/>
          <p:cNvSpPr>
            <a:spLocks noGrp="1" noChangeArrowheads="1"/>
          </p:cNvSpPr>
          <p:nvPr>
            <p:ph type="ftr" sz="quarter" idx="3"/>
          </p:nvPr>
        </p:nvSpPr>
        <p:spPr/>
        <p:txBody>
          <a:bodyPr/>
          <a:lstStyle>
            <a:lvl1pPr>
              <a:defRPr/>
            </a:lvl1pPr>
          </a:lstStyle>
          <a:p>
            <a:endParaRPr lang="en-US"/>
          </a:p>
        </p:txBody>
      </p:sp>
      <p:sp>
        <p:nvSpPr>
          <p:cNvPr id="123922" name="Rectangle 18"/>
          <p:cNvSpPr>
            <a:spLocks noGrp="1" noChangeArrowheads="1"/>
          </p:cNvSpPr>
          <p:nvPr>
            <p:ph type="sldNum" sz="quarter" idx="4"/>
          </p:nvPr>
        </p:nvSpPr>
        <p:spPr/>
        <p:txBody>
          <a:bodyPr/>
          <a:lstStyle>
            <a:lvl1pPr>
              <a:defRPr/>
            </a:lvl1pPr>
          </a:lstStyle>
          <a:p>
            <a:fld id="{6C3B0060-C543-4394-ACD2-FE3746A571EA}" type="slidenum">
              <a:rPr lang="en-US"/>
              <a:pPr/>
              <a:t>‹#›</a:t>
            </a:fld>
            <a:endParaRPr lang="en-US"/>
          </a:p>
        </p:txBody>
      </p:sp>
      <p:sp>
        <p:nvSpPr>
          <p:cNvPr id="12392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Titelmasterformat durch Klicken bearbeiten</a:t>
            </a:r>
          </a:p>
        </p:txBody>
      </p:sp>
      <p:sp>
        <p:nvSpPr>
          <p:cNvPr id="12392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Formatvorlage des Untertitelmasters durch Klicken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DAC590E-BA4D-4FC4-9BDF-CF677FAFAB4A}"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13F5E88-3A8D-4B80-9B1A-329E5A172205}"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457200"/>
            <a:ext cx="8229600" cy="1371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1"/>
          </p:nvPr>
        </p:nvSpPr>
        <p:spPr>
          <a:xfrm>
            <a:off x="6553200" y="6248400"/>
            <a:ext cx="2133600" cy="457200"/>
          </a:xfrm>
        </p:spPr>
        <p:txBody>
          <a:bodyPr/>
          <a:lstStyle>
            <a:lvl1pPr>
              <a:defRPr/>
            </a:lvl1pPr>
          </a:lstStyle>
          <a:p>
            <a:fld id="{02361745-E5D3-4A1B-AF7D-6553BBCA2BE8}" type="slidenum">
              <a:rPr lang="en-US"/>
              <a:pPr/>
              <a:t>‹#›</a:t>
            </a:fld>
            <a:endParaRPr lang="en-US"/>
          </a:p>
        </p:txBody>
      </p:sp>
      <p:sp>
        <p:nvSpPr>
          <p:cNvPr id="9" name="Date Placeholder 8"/>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C472CDF-56FC-44AB-93B8-57FFA82F859B}"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24F7AC75-F4CC-4A0A-B6DB-874670665772}"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0F12EF6-6DBF-4771-94D1-875407781F78}"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E28908A3-37A5-4422-8EF0-FEA4CE5458C8}"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43B7805A-BE07-46AE-A462-62A37627BEB7}"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12F33DE6-0A6E-463C-B957-88DDF932B0CE}"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95B3296B-A600-49A3-860F-DA518E489625}"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FED009C-CEC1-4173-A85F-84D48238FE79}"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p>
        </p:txBody>
      </p:sp>
      <p:sp>
        <p:nvSpPr>
          <p:cNvPr id="12288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91290108-B8FD-43B0-B0FA-88F01C4EFFF7}" type="slidenum">
              <a:rPr lang="en-US"/>
              <a:pPr/>
              <a:t>‹#›</a:t>
            </a:fld>
            <a:endParaRPr lang="en-US"/>
          </a:p>
        </p:txBody>
      </p:sp>
      <p:grpSp>
        <p:nvGrpSpPr>
          <p:cNvPr id="122884" name="Group 4"/>
          <p:cNvGrpSpPr>
            <a:grpSpLocks/>
          </p:cNvGrpSpPr>
          <p:nvPr/>
        </p:nvGrpSpPr>
        <p:grpSpPr bwMode="auto">
          <a:xfrm>
            <a:off x="0" y="0"/>
            <a:ext cx="9144000" cy="546100"/>
            <a:chOff x="0" y="0"/>
            <a:chExt cx="5760" cy="344"/>
          </a:xfrm>
        </p:grpSpPr>
        <p:sp>
          <p:nvSpPr>
            <p:cNvPr id="12288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latin typeface="Times New Roman" pitchFamily="18" charset="0"/>
              </a:endParaRPr>
            </a:p>
          </p:txBody>
        </p:sp>
        <p:sp>
          <p:nvSpPr>
            <p:cNvPr id="12288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latin typeface="Times New Roman" pitchFamily="18" charset="0"/>
              </a:endParaRPr>
            </a:p>
          </p:txBody>
        </p:sp>
        <p:sp>
          <p:nvSpPr>
            <p:cNvPr id="12288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2288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2288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chemeClr val="accent2"/>
                </a:solidFill>
              </a:endParaRPr>
            </a:p>
          </p:txBody>
        </p:sp>
        <p:sp>
          <p:nvSpPr>
            <p:cNvPr id="12289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2289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2289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chemeClr val="accent2"/>
                </a:solidFill>
              </a:endParaRPr>
            </a:p>
          </p:txBody>
        </p:sp>
        <p:sp>
          <p:nvSpPr>
            <p:cNvPr id="12289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chemeClr val="accent2"/>
                </a:solidFill>
              </a:endParaRPr>
            </a:p>
          </p:txBody>
        </p:sp>
      </p:grpSp>
      <p:sp>
        <p:nvSpPr>
          <p:cNvPr id="122894"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Titelmasterformat durch Klicken bearbeiten</a:t>
            </a:r>
          </a:p>
        </p:txBody>
      </p:sp>
      <p:sp>
        <p:nvSpPr>
          <p:cNvPr id="122895"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Textmasterformate durch Klicken bearbeiten</a:t>
            </a:r>
          </a:p>
          <a:p>
            <a:pPr lvl="1"/>
            <a:r>
              <a:rPr lang="en-US" smtClean="0"/>
              <a:t>Zweite Ebene</a:t>
            </a:r>
          </a:p>
          <a:p>
            <a:pPr lvl="2"/>
            <a:r>
              <a:rPr lang="en-US" smtClean="0"/>
              <a:t>Dritte Ebene</a:t>
            </a:r>
          </a:p>
          <a:p>
            <a:pPr lvl="3"/>
            <a:r>
              <a:rPr lang="en-US" smtClean="0"/>
              <a:t>Vierte Ebene</a:t>
            </a:r>
          </a:p>
          <a:p>
            <a:pPr lvl="4"/>
            <a:r>
              <a:rPr lang="en-US" smtClean="0"/>
              <a:t>Fünfte Ebene</a:t>
            </a:r>
          </a:p>
        </p:txBody>
      </p:sp>
      <p:sp>
        <p:nvSpPr>
          <p:cNvPr id="12289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14.xml"/><Relationship Id="rId3" Type="http://schemas.openxmlformats.org/officeDocument/2006/relationships/slide" Target="slide8.xml"/><Relationship Id="rId7" Type="http://schemas.openxmlformats.org/officeDocument/2006/relationships/slide" Target="slide11.xml"/><Relationship Id="rId12" Type="http://schemas.openxmlformats.org/officeDocument/2006/relationships/slide" Target="slide17.xml"/><Relationship Id="rId2" Type="http://schemas.openxmlformats.org/officeDocument/2006/relationships/slide" Target="slide7.xml"/><Relationship Id="rId1" Type="http://schemas.openxmlformats.org/officeDocument/2006/relationships/slideLayout" Target="../slideLayouts/slideLayout7.xml"/><Relationship Id="rId6" Type="http://schemas.openxmlformats.org/officeDocument/2006/relationships/slide" Target="slide16.xml"/><Relationship Id="rId11" Type="http://schemas.openxmlformats.org/officeDocument/2006/relationships/slide" Target="slide18.xml"/><Relationship Id="rId5" Type="http://schemas.openxmlformats.org/officeDocument/2006/relationships/slide" Target="slide10.xml"/><Relationship Id="rId15" Type="http://schemas.openxmlformats.org/officeDocument/2006/relationships/slide" Target="slide20.xml"/><Relationship Id="rId10" Type="http://schemas.openxmlformats.org/officeDocument/2006/relationships/slide" Target="slide15.xml"/><Relationship Id="rId4" Type="http://schemas.openxmlformats.org/officeDocument/2006/relationships/slide" Target="slide9.xml"/><Relationship Id="rId9" Type="http://schemas.openxmlformats.org/officeDocument/2006/relationships/slide" Target="slide13.xml"/><Relationship Id="rId14" Type="http://schemas.openxmlformats.org/officeDocument/2006/relationships/slide" Target="slid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de-DE" sz="4400" dirty="0">
                <a:latin typeface="Verdana" pitchFamily="34" charset="0"/>
                <a:ea typeface="Verdana" pitchFamily="34" charset="0"/>
                <a:cs typeface="Verdana" pitchFamily="34" charset="0"/>
              </a:rPr>
              <a:t>The Two Republics</a:t>
            </a:r>
          </a:p>
        </p:txBody>
      </p:sp>
      <p:sp>
        <p:nvSpPr>
          <p:cNvPr id="2051" name="Rectangle 3"/>
          <p:cNvSpPr>
            <a:spLocks noGrp="1" noChangeArrowheads="1"/>
          </p:cNvSpPr>
          <p:nvPr>
            <p:ph type="subTitle" idx="1"/>
          </p:nvPr>
        </p:nvSpPr>
        <p:spPr>
          <a:xfrm>
            <a:off x="2971800" y="4267200"/>
            <a:ext cx="4840560" cy="889992"/>
          </a:xfrm>
        </p:spPr>
        <p:txBody>
          <a:bodyPr/>
          <a:lstStyle/>
          <a:p>
            <a:r>
              <a:rPr lang="de-DE" dirty="0">
                <a:latin typeface="Verdana" pitchFamily="34" charset="0"/>
                <a:ea typeface="Verdana" pitchFamily="34" charset="0"/>
                <a:cs typeface="Verdana" pitchFamily="34" charset="0"/>
              </a:rPr>
              <a:t>Rome and America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a:xfrm>
            <a:off x="457200" y="260648"/>
            <a:ext cx="8229600" cy="1371600"/>
          </a:xfrm>
        </p:spPr>
        <p:txBody>
          <a:bodyPr/>
          <a:lstStyle/>
          <a:p>
            <a:r>
              <a:rPr lang="en-US" sz="4000" dirty="0"/>
              <a:t>Christianity and its Enemies</a:t>
            </a:r>
          </a:p>
        </p:txBody>
      </p:sp>
      <p:sp>
        <p:nvSpPr>
          <p:cNvPr id="30725" name="Rectangle 5"/>
          <p:cNvSpPr>
            <a:spLocks noChangeArrowheads="1"/>
          </p:cNvSpPr>
          <p:nvPr/>
        </p:nvSpPr>
        <p:spPr bwMode="auto">
          <a:xfrm>
            <a:off x="611188" y="2781300"/>
            <a:ext cx="3960812" cy="1583804"/>
          </a:xfrm>
          <a:prstGeom prst="rect">
            <a:avLst/>
          </a:prstGeom>
          <a:solidFill>
            <a:schemeClr val="accent1"/>
          </a:solidFill>
          <a:ln w="9525">
            <a:solidFill>
              <a:schemeClr val="tx1"/>
            </a:solidFill>
            <a:miter lim="800000"/>
            <a:headEnd/>
            <a:tailEnd/>
          </a:ln>
          <a:effectLst/>
        </p:spPr>
        <p:txBody>
          <a:bodyPr wrap="none" anchor="ctr"/>
          <a:lstStyle/>
          <a:p>
            <a:pPr>
              <a:spcBef>
                <a:spcPct val="20000"/>
              </a:spcBef>
            </a:pPr>
            <a:r>
              <a:rPr lang="en-US" sz="2000" dirty="0">
                <a:effectLst>
                  <a:outerShdw blurRad="38100" dist="38100" dir="2700000" algn="tl">
                    <a:srgbClr val="FFFFFF"/>
                  </a:outerShdw>
                </a:effectLst>
                <a:latin typeface="Verdana" pitchFamily="34" charset="0"/>
                <a:ea typeface="Verdana" pitchFamily="34" charset="0"/>
                <a:cs typeface="Verdana" pitchFamily="34" charset="0"/>
              </a:rPr>
              <a:t>Christianity:</a:t>
            </a:r>
            <a:endParaRPr lang="en-US" dirty="0">
              <a:effectLst>
                <a:outerShdw blurRad="38100" dist="38100" dir="2700000" algn="tl">
                  <a:srgbClr val="FFFFFF"/>
                </a:outerShdw>
              </a:effectLst>
              <a:latin typeface="Verdana" pitchFamily="34" charset="0"/>
              <a:ea typeface="Verdana" pitchFamily="34" charset="0"/>
              <a:cs typeface="Verdana" pitchFamily="34" charset="0"/>
            </a:endParaRPr>
          </a:p>
          <a:p>
            <a:pPr>
              <a:spcBef>
                <a:spcPct val="20000"/>
              </a:spcBef>
            </a:pPr>
            <a:r>
              <a:rPr lang="en-US" dirty="0">
                <a:effectLst>
                  <a:outerShdw blurRad="38100" dist="38100" dir="2700000" algn="tl">
                    <a:srgbClr val="FFFFFF"/>
                  </a:outerShdw>
                </a:effectLst>
                <a:latin typeface="Verdana" pitchFamily="34" charset="0"/>
                <a:ea typeface="Verdana" pitchFamily="34" charset="0"/>
                <a:cs typeface="Verdana" pitchFamily="34" charset="0"/>
              </a:rPr>
              <a:t>Freedom of conscience</a:t>
            </a:r>
          </a:p>
          <a:p>
            <a:pPr>
              <a:spcBef>
                <a:spcPct val="20000"/>
              </a:spcBef>
            </a:pPr>
            <a:r>
              <a:rPr lang="en-US" dirty="0">
                <a:effectLst>
                  <a:outerShdw blurRad="38100" dist="38100" dir="2700000" algn="tl">
                    <a:srgbClr val="FFFFFF"/>
                  </a:outerShdw>
                </a:effectLst>
                <a:latin typeface="Verdana" pitchFamily="34" charset="0"/>
                <a:ea typeface="Verdana" pitchFamily="34" charset="0"/>
                <a:cs typeface="Verdana" pitchFamily="34" charset="0"/>
              </a:rPr>
              <a:t>Freedom in the worship of God</a:t>
            </a:r>
          </a:p>
          <a:p>
            <a:pPr>
              <a:spcBef>
                <a:spcPct val="20000"/>
              </a:spcBef>
            </a:pPr>
            <a:r>
              <a:rPr lang="en-US" dirty="0">
                <a:effectLst>
                  <a:outerShdw blurRad="38100" dist="38100" dir="2700000" algn="tl">
                    <a:srgbClr val="FFFFFF"/>
                  </a:outerShdw>
                </a:effectLst>
                <a:latin typeface="Verdana" pitchFamily="34" charset="0"/>
                <a:ea typeface="Verdana" pitchFamily="34" charset="0"/>
                <a:cs typeface="Verdana" pitchFamily="34" charset="0"/>
              </a:rPr>
              <a:t>Separation of </a:t>
            </a:r>
            <a:r>
              <a:rPr lang="en-US" dirty="0" smtClean="0">
                <a:effectLst>
                  <a:outerShdw blurRad="38100" dist="38100" dir="2700000" algn="tl">
                    <a:srgbClr val="FFFFFF"/>
                  </a:outerShdw>
                </a:effectLst>
                <a:latin typeface="Verdana" pitchFamily="34" charset="0"/>
                <a:ea typeface="Verdana" pitchFamily="34" charset="0"/>
                <a:cs typeface="Verdana" pitchFamily="34" charset="0"/>
              </a:rPr>
              <a:t>Church </a:t>
            </a:r>
            <a:r>
              <a:rPr lang="en-US" dirty="0">
                <a:effectLst>
                  <a:outerShdw blurRad="38100" dist="38100" dir="2700000" algn="tl">
                    <a:srgbClr val="FFFFFF"/>
                  </a:outerShdw>
                </a:effectLst>
                <a:latin typeface="Verdana" pitchFamily="34" charset="0"/>
                <a:ea typeface="Verdana" pitchFamily="34" charset="0"/>
                <a:cs typeface="Verdana" pitchFamily="34" charset="0"/>
              </a:rPr>
              <a:t>and </a:t>
            </a:r>
            <a:r>
              <a:rPr lang="en-US" dirty="0" smtClean="0">
                <a:effectLst>
                  <a:outerShdw blurRad="38100" dist="38100" dir="2700000" algn="tl">
                    <a:srgbClr val="FFFFFF"/>
                  </a:outerShdw>
                </a:effectLst>
                <a:latin typeface="Verdana" pitchFamily="34" charset="0"/>
                <a:ea typeface="Verdana" pitchFamily="34" charset="0"/>
                <a:cs typeface="Verdana" pitchFamily="34" charset="0"/>
              </a:rPr>
              <a:t>State</a:t>
            </a:r>
            <a:endParaRPr lang="en-US"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30726" name="AutoShape 6"/>
          <p:cNvSpPr>
            <a:spLocks noChangeArrowheads="1"/>
          </p:cNvSpPr>
          <p:nvPr/>
        </p:nvSpPr>
        <p:spPr bwMode="auto">
          <a:xfrm rot="-1247249">
            <a:off x="4787900" y="1844675"/>
            <a:ext cx="3167063" cy="1295400"/>
          </a:xfrm>
          <a:prstGeom prst="leftArrow">
            <a:avLst>
              <a:gd name="adj1" fmla="val 50000"/>
              <a:gd name="adj2" fmla="val 61121"/>
            </a:avLst>
          </a:prstGeom>
          <a:solidFill>
            <a:srgbClr val="00CC00"/>
          </a:solidFill>
          <a:ln w="9525">
            <a:solidFill>
              <a:schemeClr val="tx1"/>
            </a:solidFill>
            <a:miter lim="800000"/>
            <a:headEnd/>
            <a:tailEnd/>
          </a:ln>
          <a:effectLst/>
        </p:spPr>
        <p:txBody>
          <a:bodyPr wrap="none" anchor="ctr"/>
          <a:lstStyle/>
          <a:p>
            <a:pPr algn="ctr"/>
            <a:r>
              <a:rPr lang="en-US" sz="2000" dirty="0">
                <a:effectLst>
                  <a:outerShdw blurRad="38100" dist="38100" dir="2700000" algn="tl">
                    <a:srgbClr val="FFFFFF"/>
                  </a:outerShdw>
                </a:effectLst>
                <a:latin typeface="Verdana" pitchFamily="34" charset="0"/>
                <a:ea typeface="Verdana" pitchFamily="34" charset="0"/>
                <a:cs typeface="Verdana" pitchFamily="34" charset="0"/>
              </a:rPr>
              <a:t>Heathenism</a:t>
            </a:r>
          </a:p>
        </p:txBody>
      </p:sp>
      <p:sp>
        <p:nvSpPr>
          <p:cNvPr id="30727" name="AutoShape 7"/>
          <p:cNvSpPr>
            <a:spLocks noChangeArrowheads="1"/>
          </p:cNvSpPr>
          <p:nvPr/>
        </p:nvSpPr>
        <p:spPr bwMode="auto">
          <a:xfrm rot="805011">
            <a:off x="4932363" y="3789363"/>
            <a:ext cx="3167062" cy="1295400"/>
          </a:xfrm>
          <a:prstGeom prst="leftArrow">
            <a:avLst>
              <a:gd name="adj1" fmla="val 50000"/>
              <a:gd name="adj2" fmla="val 61121"/>
            </a:avLst>
          </a:prstGeom>
          <a:solidFill>
            <a:srgbClr val="00CC00"/>
          </a:solidFill>
          <a:ln w="9525">
            <a:solidFill>
              <a:schemeClr val="tx1"/>
            </a:solidFill>
            <a:miter lim="800000"/>
            <a:headEnd/>
            <a:tailEnd/>
          </a:ln>
          <a:effectLst/>
        </p:spPr>
        <p:txBody>
          <a:bodyPr wrap="none" anchor="ctr"/>
          <a:lstStyle/>
          <a:p>
            <a:pPr algn="ctr"/>
            <a:r>
              <a:rPr lang="en-US" sz="2000" dirty="0">
                <a:effectLst>
                  <a:outerShdw blurRad="38100" dist="38100" dir="2700000" algn="tl">
                    <a:srgbClr val="FFFFFF"/>
                  </a:outerShdw>
                </a:effectLst>
                <a:latin typeface="Verdana" pitchFamily="34" charset="0"/>
                <a:ea typeface="Verdana" pitchFamily="34" charset="0"/>
                <a:cs typeface="Verdana" pitchFamily="34" charset="0"/>
              </a:rPr>
              <a:t>Papacy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0725"/>
                                        </p:tgtEl>
                                        <p:attrNameLst>
                                          <p:attrName>style.visibility</p:attrName>
                                        </p:attrNameLst>
                                      </p:cBhvr>
                                      <p:to>
                                        <p:strVal val="visible"/>
                                      </p:to>
                                    </p:set>
                                    <p:anim calcmode="lin" valueType="num">
                                      <p:cBhvr>
                                        <p:cTn id="7" dur="1000" fill="hold"/>
                                        <p:tgtEl>
                                          <p:spTgt spid="30725"/>
                                        </p:tgtEl>
                                        <p:attrNameLst>
                                          <p:attrName>ppt_w</p:attrName>
                                        </p:attrNameLst>
                                      </p:cBhvr>
                                      <p:tavLst>
                                        <p:tav tm="0">
                                          <p:val>
                                            <p:strVal val="#ppt_w*0.70"/>
                                          </p:val>
                                        </p:tav>
                                        <p:tav tm="100000">
                                          <p:val>
                                            <p:strVal val="#ppt_w"/>
                                          </p:val>
                                        </p:tav>
                                      </p:tavLst>
                                    </p:anim>
                                    <p:anim calcmode="lin" valueType="num">
                                      <p:cBhvr>
                                        <p:cTn id="8" dur="1000" fill="hold"/>
                                        <p:tgtEl>
                                          <p:spTgt spid="30725"/>
                                        </p:tgtEl>
                                        <p:attrNameLst>
                                          <p:attrName>ppt_h</p:attrName>
                                        </p:attrNameLst>
                                      </p:cBhvr>
                                      <p:tavLst>
                                        <p:tav tm="0">
                                          <p:val>
                                            <p:strVal val="#ppt_h"/>
                                          </p:val>
                                        </p:tav>
                                        <p:tav tm="100000">
                                          <p:val>
                                            <p:strVal val="#ppt_h"/>
                                          </p:val>
                                        </p:tav>
                                      </p:tavLst>
                                    </p:anim>
                                    <p:animEffect transition="in" filter="fade">
                                      <p:cBhvr>
                                        <p:cTn id="9" dur="1000"/>
                                        <p:tgtEl>
                                          <p:spTgt spid="30725"/>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0726"/>
                                        </p:tgtEl>
                                        <p:attrNameLst>
                                          <p:attrName>style.visibility</p:attrName>
                                        </p:attrNameLst>
                                      </p:cBhvr>
                                      <p:to>
                                        <p:strVal val="visible"/>
                                      </p:to>
                                    </p:set>
                                    <p:anim calcmode="lin" valueType="num">
                                      <p:cBhvr>
                                        <p:cTn id="14" dur="1000" fill="hold"/>
                                        <p:tgtEl>
                                          <p:spTgt spid="30726"/>
                                        </p:tgtEl>
                                        <p:attrNameLst>
                                          <p:attrName>ppt_w</p:attrName>
                                        </p:attrNameLst>
                                      </p:cBhvr>
                                      <p:tavLst>
                                        <p:tav tm="0">
                                          <p:val>
                                            <p:strVal val="#ppt_w*0.70"/>
                                          </p:val>
                                        </p:tav>
                                        <p:tav tm="100000">
                                          <p:val>
                                            <p:strVal val="#ppt_w"/>
                                          </p:val>
                                        </p:tav>
                                      </p:tavLst>
                                    </p:anim>
                                    <p:anim calcmode="lin" valueType="num">
                                      <p:cBhvr>
                                        <p:cTn id="15" dur="1000" fill="hold"/>
                                        <p:tgtEl>
                                          <p:spTgt spid="30726"/>
                                        </p:tgtEl>
                                        <p:attrNameLst>
                                          <p:attrName>ppt_h</p:attrName>
                                        </p:attrNameLst>
                                      </p:cBhvr>
                                      <p:tavLst>
                                        <p:tav tm="0">
                                          <p:val>
                                            <p:strVal val="#ppt_h"/>
                                          </p:val>
                                        </p:tav>
                                        <p:tav tm="100000">
                                          <p:val>
                                            <p:strVal val="#ppt_h"/>
                                          </p:val>
                                        </p:tav>
                                      </p:tavLst>
                                    </p:anim>
                                    <p:animEffect transition="in" filter="fade">
                                      <p:cBhvr>
                                        <p:cTn id="16" dur="1000"/>
                                        <p:tgtEl>
                                          <p:spTgt spid="3072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0727"/>
                                        </p:tgtEl>
                                        <p:attrNameLst>
                                          <p:attrName>style.visibility</p:attrName>
                                        </p:attrNameLst>
                                      </p:cBhvr>
                                      <p:to>
                                        <p:strVal val="visible"/>
                                      </p:to>
                                    </p:set>
                                    <p:anim calcmode="lin" valueType="num">
                                      <p:cBhvr>
                                        <p:cTn id="21" dur="1000" fill="hold"/>
                                        <p:tgtEl>
                                          <p:spTgt spid="30727"/>
                                        </p:tgtEl>
                                        <p:attrNameLst>
                                          <p:attrName>ppt_w</p:attrName>
                                        </p:attrNameLst>
                                      </p:cBhvr>
                                      <p:tavLst>
                                        <p:tav tm="0">
                                          <p:val>
                                            <p:strVal val="#ppt_w*0.70"/>
                                          </p:val>
                                        </p:tav>
                                        <p:tav tm="100000">
                                          <p:val>
                                            <p:strVal val="#ppt_w"/>
                                          </p:val>
                                        </p:tav>
                                      </p:tavLst>
                                    </p:anim>
                                    <p:anim calcmode="lin" valueType="num">
                                      <p:cBhvr>
                                        <p:cTn id="22" dur="1000" fill="hold"/>
                                        <p:tgtEl>
                                          <p:spTgt spid="30727"/>
                                        </p:tgtEl>
                                        <p:attrNameLst>
                                          <p:attrName>ppt_h</p:attrName>
                                        </p:attrNameLst>
                                      </p:cBhvr>
                                      <p:tavLst>
                                        <p:tav tm="0">
                                          <p:val>
                                            <p:strVal val="#ppt_h"/>
                                          </p:val>
                                        </p:tav>
                                        <p:tav tm="100000">
                                          <p:val>
                                            <p:strVal val="#ppt_h"/>
                                          </p:val>
                                        </p:tav>
                                      </p:tavLst>
                                    </p:anim>
                                    <p:animEffect transition="in" filter="fade">
                                      <p:cBhvr>
                                        <p:cTn id="23" dur="1000"/>
                                        <p:tgtEl>
                                          <p:spTgt spid="30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animBg="1"/>
      <p:bldP spid="30726" grpId="0" animBg="1"/>
      <p:bldP spid="307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01216"/>
            <a:ext cx="8229600" cy="1371600"/>
          </a:xfrm>
        </p:spPr>
        <p:txBody>
          <a:bodyPr/>
          <a:lstStyle/>
          <a:p>
            <a:r>
              <a:rPr lang="en-US" sz="4000" dirty="0"/>
              <a:t>Freedom of Conscience in the First Years of Constantine (305-337)</a:t>
            </a:r>
          </a:p>
        </p:txBody>
      </p:sp>
      <p:sp>
        <p:nvSpPr>
          <p:cNvPr id="32771" name="Rectangle 3"/>
          <p:cNvSpPr>
            <a:spLocks noGrp="1" noChangeArrowheads="1"/>
          </p:cNvSpPr>
          <p:nvPr>
            <p:ph type="body" idx="1"/>
          </p:nvPr>
        </p:nvSpPr>
        <p:spPr>
          <a:xfrm>
            <a:off x="457200" y="1773238"/>
            <a:ext cx="8229600" cy="4824412"/>
          </a:xfrm>
        </p:spPr>
        <p:txBody>
          <a:bodyPr/>
          <a:lstStyle/>
          <a:p>
            <a:pPr>
              <a:lnSpc>
                <a:spcPts val="2400"/>
              </a:lnSpc>
              <a:spcBef>
                <a:spcPct val="25000"/>
              </a:spcBef>
            </a:pPr>
            <a:r>
              <a:rPr lang="en-US" sz="1800" dirty="0" smtClean="0">
                <a:latin typeface="Verdana" pitchFamily="34" charset="0"/>
                <a:ea typeface="Verdana" pitchFamily="34" charset="0"/>
                <a:cs typeface="Verdana" pitchFamily="34" charset="0"/>
              </a:rPr>
              <a:t>“We </a:t>
            </a:r>
            <a:r>
              <a:rPr lang="en-US" sz="1800" dirty="0">
                <a:latin typeface="Verdana" pitchFamily="34" charset="0"/>
                <a:ea typeface="Verdana" pitchFamily="34" charset="0"/>
                <a:cs typeface="Verdana" pitchFamily="34" charset="0"/>
              </a:rPr>
              <a:t>have resolved among the first things to ordain those matters by which reverence and worship to the Deity might be exhibited. That is, how we </a:t>
            </a:r>
            <a:r>
              <a:rPr lang="en-US" sz="1800" dirty="0">
                <a:solidFill>
                  <a:srgbClr val="0033CC"/>
                </a:solidFill>
                <a:latin typeface="Verdana" pitchFamily="34" charset="0"/>
                <a:ea typeface="Verdana" pitchFamily="34" charset="0"/>
                <a:cs typeface="Verdana" pitchFamily="34" charset="0"/>
              </a:rPr>
              <a:t>may grant likewise to the Christians, and to all the free choice to follow that mode of worship which they may wish.</a:t>
            </a:r>
            <a:r>
              <a:rPr lang="en-US" sz="1800" dirty="0">
                <a:solidFill>
                  <a:schemeClr val="bg2"/>
                </a:solidFill>
                <a:latin typeface="Verdana" pitchFamily="34" charset="0"/>
                <a:ea typeface="Verdana" pitchFamily="34" charset="0"/>
                <a:cs typeface="Verdana" pitchFamily="34" charset="0"/>
              </a:rPr>
              <a:t> </a:t>
            </a:r>
            <a:r>
              <a:rPr lang="en-US" sz="1800" dirty="0">
                <a:latin typeface="Verdana" pitchFamily="34" charset="0"/>
                <a:ea typeface="Verdana" pitchFamily="34" charset="0"/>
                <a:cs typeface="Verdana" pitchFamily="34" charset="0"/>
              </a:rPr>
              <a:t>That whatsoever divinity and celestial power may exist, may be propitious to us and to 'all that live under our government. … Which it is obvious is consistent with the peace and </a:t>
            </a:r>
            <a:r>
              <a:rPr lang="en-US" sz="1800" dirty="0" smtClean="0">
                <a:latin typeface="Verdana" pitchFamily="34" charset="0"/>
                <a:ea typeface="Verdana" pitchFamily="34" charset="0"/>
                <a:cs typeface="Verdana" pitchFamily="34" charset="0"/>
              </a:rPr>
              <a:t>tranquility </a:t>
            </a:r>
            <a:r>
              <a:rPr lang="en-US" sz="1800" dirty="0">
                <a:latin typeface="Verdana" pitchFamily="34" charset="0"/>
                <a:ea typeface="Verdana" pitchFamily="34" charset="0"/>
                <a:cs typeface="Verdana" pitchFamily="34" charset="0"/>
              </a:rPr>
              <a:t>of our times; </a:t>
            </a:r>
            <a:r>
              <a:rPr lang="en-US" sz="1800" dirty="0">
                <a:solidFill>
                  <a:srgbClr val="0033CC"/>
                </a:solidFill>
                <a:latin typeface="Verdana" pitchFamily="34" charset="0"/>
                <a:ea typeface="Verdana" pitchFamily="34" charset="0"/>
                <a:cs typeface="Verdana" pitchFamily="34" charset="0"/>
              </a:rPr>
              <a:t>that each may have the privilege to select and to worship whatsoever divinity he pleases</a:t>
            </a:r>
            <a:r>
              <a:rPr lang="en-US" sz="1800" dirty="0">
                <a:latin typeface="Verdana" pitchFamily="34" charset="0"/>
                <a:ea typeface="Verdana" pitchFamily="34" charset="0"/>
                <a:cs typeface="Verdana" pitchFamily="34" charset="0"/>
              </a:rPr>
              <a:t>. But this has been done by us, that we might not appear </a:t>
            </a:r>
            <a:r>
              <a:rPr lang="en-US" sz="1800" dirty="0">
                <a:solidFill>
                  <a:srgbClr val="0033CC"/>
                </a:solidFill>
                <a:latin typeface="Verdana" pitchFamily="34" charset="0"/>
                <a:ea typeface="Verdana" pitchFamily="34" charset="0"/>
                <a:cs typeface="Verdana" pitchFamily="34" charset="0"/>
              </a:rPr>
              <a:t>in any manner to detract anything from any manner of religion, or any mode of worship</a:t>
            </a:r>
            <a:r>
              <a:rPr lang="en-US" sz="1800" dirty="0" smtClean="0">
                <a:latin typeface="Verdana" pitchFamily="34" charset="0"/>
                <a:ea typeface="Verdana" pitchFamily="34" charset="0"/>
                <a:cs typeface="Verdana" pitchFamily="34" charset="0"/>
              </a:rPr>
              <a:t>.” </a:t>
            </a:r>
            <a:r>
              <a:rPr lang="en-US" sz="1800" dirty="0">
                <a:latin typeface="Verdana" pitchFamily="34" charset="0"/>
                <a:ea typeface="Verdana" pitchFamily="34" charset="0"/>
                <a:cs typeface="Verdana" pitchFamily="34" charset="0"/>
              </a:rPr>
              <a:t>313, </a:t>
            </a:r>
            <a:r>
              <a:rPr lang="en-US" sz="1800" i="1" dirty="0">
                <a:latin typeface="Verdana" pitchFamily="34" charset="0"/>
                <a:ea typeface="Verdana" pitchFamily="34" charset="0"/>
                <a:cs typeface="Verdana" pitchFamily="34" charset="0"/>
              </a:rPr>
              <a:t>Edict of Milan: Constantine the Great</a:t>
            </a:r>
          </a:p>
          <a:p>
            <a:pPr>
              <a:lnSpc>
                <a:spcPts val="2400"/>
              </a:lnSpc>
              <a:spcBef>
                <a:spcPct val="25000"/>
              </a:spcBef>
            </a:pPr>
            <a:r>
              <a:rPr lang="en-US" sz="1800" u="sng" dirty="0">
                <a:latin typeface="Verdana" pitchFamily="34" charset="0"/>
                <a:ea typeface="Verdana" pitchFamily="34" charset="0"/>
                <a:cs typeface="Verdana" pitchFamily="34" charset="0"/>
              </a:rPr>
              <a:t>Compare</a:t>
            </a:r>
            <a:r>
              <a:rPr lang="en-US" sz="1800" dirty="0">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“Congress </a:t>
            </a:r>
            <a:r>
              <a:rPr lang="en-US" sz="1800" dirty="0">
                <a:latin typeface="Verdana" pitchFamily="34" charset="0"/>
                <a:ea typeface="Verdana" pitchFamily="34" charset="0"/>
                <a:cs typeface="Verdana" pitchFamily="34" charset="0"/>
              </a:rPr>
              <a:t>shall make no law respecting an establishment of religion, or prohibiting the free exercise thereof</a:t>
            </a:r>
            <a:r>
              <a:rPr lang="en-US" sz="1800" dirty="0" smtClean="0">
                <a:latin typeface="Verdana" pitchFamily="34" charset="0"/>
                <a:ea typeface="Verdana" pitchFamily="34" charset="0"/>
                <a:cs typeface="Verdana" pitchFamily="34" charset="0"/>
              </a:rPr>
              <a:t>.” </a:t>
            </a:r>
            <a:endParaRPr lang="en-US" sz="18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p:cTn id="7" dur="1000" fill="hold"/>
                                        <p:tgtEl>
                                          <p:spTgt spid="3277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277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277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 calcmode="lin" valueType="num">
                                      <p:cBhvr>
                                        <p:cTn id="14" dur="1000" fill="hold"/>
                                        <p:tgtEl>
                                          <p:spTgt spid="3277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277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2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457200" y="260648"/>
            <a:ext cx="8229600" cy="1371600"/>
          </a:xfrm>
        </p:spPr>
        <p:txBody>
          <a:bodyPr/>
          <a:lstStyle/>
          <a:p>
            <a:r>
              <a:rPr lang="en-US" sz="4000" dirty="0"/>
              <a:t>The Gulf is Bridged</a:t>
            </a:r>
          </a:p>
        </p:txBody>
      </p:sp>
      <p:sp>
        <p:nvSpPr>
          <p:cNvPr id="33797" name="AutoShape 5"/>
          <p:cNvSpPr>
            <a:spLocks noChangeArrowheads="1"/>
          </p:cNvSpPr>
          <p:nvPr/>
        </p:nvSpPr>
        <p:spPr bwMode="auto">
          <a:xfrm rot="1247249" flipH="1">
            <a:off x="1246188" y="2854325"/>
            <a:ext cx="3167062" cy="914400"/>
          </a:xfrm>
          <a:prstGeom prst="leftArrow">
            <a:avLst>
              <a:gd name="adj1" fmla="val 50000"/>
              <a:gd name="adj2" fmla="val 86589"/>
            </a:avLst>
          </a:prstGeom>
          <a:solidFill>
            <a:srgbClr val="0000FF"/>
          </a:solidFill>
          <a:ln w="9525">
            <a:solidFill>
              <a:schemeClr val="tx1"/>
            </a:solidFill>
            <a:miter lim="800000"/>
            <a:headEnd/>
            <a:tailEnd/>
          </a:ln>
          <a:effectLst/>
        </p:spPr>
        <p:txBody>
          <a:bodyPr wrap="none" anchor="ctr"/>
          <a:lstStyle/>
          <a:p>
            <a:pPr algn="ctr"/>
            <a:r>
              <a:rPr lang="en-US" sz="2000" dirty="0">
                <a:solidFill>
                  <a:schemeClr val="accent3"/>
                </a:solidFill>
                <a:effectLst>
                  <a:outerShdw blurRad="38100" dist="38100" dir="2700000" algn="tl">
                    <a:srgbClr val="FFFFFF"/>
                  </a:outerShdw>
                </a:effectLst>
                <a:latin typeface="Verdana" pitchFamily="34" charset="0"/>
                <a:ea typeface="Verdana" pitchFamily="34" charset="0"/>
                <a:cs typeface="Verdana" pitchFamily="34" charset="0"/>
              </a:rPr>
              <a:t>Fall</a:t>
            </a:r>
          </a:p>
        </p:txBody>
      </p:sp>
      <p:sp>
        <p:nvSpPr>
          <p:cNvPr id="33798" name="AutoShape 6"/>
          <p:cNvSpPr>
            <a:spLocks noChangeArrowheads="1"/>
          </p:cNvSpPr>
          <p:nvPr/>
        </p:nvSpPr>
        <p:spPr bwMode="auto">
          <a:xfrm rot="20317300" flipH="1">
            <a:off x="1260475" y="4378325"/>
            <a:ext cx="3167063" cy="915988"/>
          </a:xfrm>
          <a:prstGeom prst="leftArrow">
            <a:avLst>
              <a:gd name="adj1" fmla="val 50000"/>
              <a:gd name="adj2" fmla="val 86438"/>
            </a:avLst>
          </a:prstGeom>
          <a:solidFill>
            <a:srgbClr val="0000FF"/>
          </a:solidFill>
          <a:ln w="9525">
            <a:solidFill>
              <a:schemeClr val="tx1"/>
            </a:solidFill>
            <a:miter lim="800000"/>
            <a:headEnd/>
            <a:tailEnd/>
          </a:ln>
          <a:effectLst/>
        </p:spPr>
        <p:txBody>
          <a:bodyPr wrap="none" anchor="ctr"/>
          <a:lstStyle/>
          <a:p>
            <a:pPr algn="ctr"/>
            <a:r>
              <a:rPr lang="en-US" sz="2000" dirty="0">
                <a:solidFill>
                  <a:schemeClr val="accent3"/>
                </a:solidFill>
                <a:effectLst>
                  <a:outerShdw blurRad="38100" dist="38100" dir="2700000" algn="tl">
                    <a:srgbClr val="FFFFFF"/>
                  </a:outerShdw>
                </a:effectLst>
                <a:latin typeface="Verdana" pitchFamily="34" charset="0"/>
                <a:ea typeface="Verdana" pitchFamily="34" charset="0"/>
                <a:cs typeface="Verdana" pitchFamily="34" charset="0"/>
              </a:rPr>
              <a:t>Change</a:t>
            </a:r>
          </a:p>
        </p:txBody>
      </p:sp>
      <p:sp>
        <p:nvSpPr>
          <p:cNvPr id="33800" name="AutoShape 8"/>
          <p:cNvSpPr>
            <a:spLocks noChangeArrowheads="1"/>
          </p:cNvSpPr>
          <p:nvPr/>
        </p:nvSpPr>
        <p:spPr bwMode="auto">
          <a:xfrm flipH="1">
            <a:off x="4427538" y="3589338"/>
            <a:ext cx="4608512" cy="892175"/>
          </a:xfrm>
          <a:prstGeom prst="leftArrow">
            <a:avLst>
              <a:gd name="adj1" fmla="val 52454"/>
              <a:gd name="adj2" fmla="val 98025"/>
            </a:avLst>
          </a:prstGeom>
          <a:solidFill>
            <a:srgbClr val="000066"/>
          </a:solidFill>
          <a:ln w="9525">
            <a:solidFill>
              <a:schemeClr val="tx1"/>
            </a:solidFill>
            <a:miter lim="800000"/>
            <a:headEnd/>
            <a:tailEnd/>
          </a:ln>
          <a:effectLst/>
        </p:spPr>
        <p:txBody>
          <a:bodyPr wrap="none" anchor="ctr"/>
          <a:lstStyle/>
          <a:p>
            <a:pPr algn="ctr"/>
            <a:r>
              <a:rPr lang="en-US" sz="2000" dirty="0" smtClean="0">
                <a:solidFill>
                  <a:schemeClr val="bg1"/>
                </a:solidFill>
                <a:effectLst>
                  <a:outerShdw blurRad="38100" dist="38100" dir="2700000" algn="tl">
                    <a:srgbClr val="000000"/>
                  </a:outerShdw>
                </a:effectLst>
                <a:latin typeface="Verdana" pitchFamily="34" charset="0"/>
                <a:ea typeface="Verdana" pitchFamily="34" charset="0"/>
                <a:cs typeface="Verdana" pitchFamily="34" charset="0"/>
              </a:rPr>
              <a:t>United </a:t>
            </a:r>
            <a:r>
              <a:rPr lang="en-US" sz="2000" dirty="0">
                <a:solidFill>
                  <a:schemeClr val="bg1"/>
                </a:solidFill>
                <a:effectLst>
                  <a:outerShdw blurRad="38100" dist="38100" dir="2700000" algn="tl">
                    <a:srgbClr val="000000"/>
                  </a:outerShdw>
                </a:effectLst>
                <a:latin typeface="Verdana" pitchFamily="34" charset="0"/>
                <a:ea typeface="Verdana" pitchFamily="34" charset="0"/>
                <a:cs typeface="Verdana" pitchFamily="34" charset="0"/>
              </a:rPr>
              <a:t>way: the </a:t>
            </a:r>
            <a:r>
              <a:rPr lang="en-US" sz="2000" dirty="0" smtClean="0">
                <a:solidFill>
                  <a:schemeClr val="bg1"/>
                </a:solidFill>
                <a:effectLst>
                  <a:outerShdw blurRad="38100" dist="38100" dir="2700000" algn="tl">
                    <a:srgbClr val="000000"/>
                  </a:outerShdw>
                </a:effectLst>
                <a:latin typeface="Verdana" pitchFamily="34" charset="0"/>
                <a:ea typeface="Verdana" pitchFamily="34" charset="0"/>
                <a:cs typeface="Verdana" pitchFamily="34" charset="0"/>
              </a:rPr>
              <a:t>Papacy</a:t>
            </a:r>
            <a:endParaRPr lang="en-US" sz="2000" dirty="0">
              <a:solidFill>
                <a:schemeClr val="bg1"/>
              </a:solidFill>
              <a:effectLst>
                <a:outerShdw blurRad="38100" dist="38100" dir="2700000" algn="tl">
                  <a:srgbClr val="000000"/>
                </a:outerShdw>
              </a:effectLst>
              <a:latin typeface="Verdana" pitchFamily="34" charset="0"/>
              <a:ea typeface="Verdana" pitchFamily="34" charset="0"/>
              <a:cs typeface="Verdana" pitchFamily="34" charset="0"/>
            </a:endParaRPr>
          </a:p>
        </p:txBody>
      </p:sp>
      <p:sp>
        <p:nvSpPr>
          <p:cNvPr id="33803" name="AutoShape 11"/>
          <p:cNvSpPr>
            <a:spLocks noChangeArrowheads="1"/>
          </p:cNvSpPr>
          <p:nvPr/>
        </p:nvSpPr>
        <p:spPr bwMode="auto">
          <a:xfrm>
            <a:off x="395288" y="1730375"/>
            <a:ext cx="2232025" cy="719138"/>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US" sz="2000">
                <a:effectLst>
                  <a:outerShdw blurRad="38100" dist="38100" dir="2700000" algn="tl">
                    <a:srgbClr val="FFFFFF"/>
                  </a:outerShdw>
                </a:effectLst>
                <a:latin typeface="Verdana" pitchFamily="34" charset="0"/>
                <a:ea typeface="Verdana" pitchFamily="34" charset="0"/>
                <a:cs typeface="Verdana" pitchFamily="34" charset="0"/>
              </a:rPr>
              <a:t>The Church</a:t>
            </a:r>
          </a:p>
        </p:txBody>
      </p:sp>
      <p:sp>
        <p:nvSpPr>
          <p:cNvPr id="33804" name="AutoShape 12"/>
          <p:cNvSpPr>
            <a:spLocks noChangeArrowheads="1"/>
          </p:cNvSpPr>
          <p:nvPr/>
        </p:nvSpPr>
        <p:spPr bwMode="auto">
          <a:xfrm>
            <a:off x="395288" y="5734050"/>
            <a:ext cx="2232025" cy="719138"/>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US" sz="2000" dirty="0">
                <a:effectLst>
                  <a:outerShdw blurRad="38100" dist="38100" dir="2700000" algn="tl">
                    <a:srgbClr val="FFFFFF"/>
                  </a:outerShdw>
                </a:effectLst>
                <a:latin typeface="Verdana" pitchFamily="34" charset="0"/>
                <a:ea typeface="Verdana" pitchFamily="34" charset="0"/>
                <a:cs typeface="Verdana" pitchFamily="34" charset="0"/>
              </a:rPr>
              <a:t>The </a:t>
            </a:r>
            <a:r>
              <a:rPr lang="en-US" sz="2000" dirty="0" smtClean="0">
                <a:effectLst>
                  <a:outerShdw blurRad="38100" dist="38100" dir="2700000" algn="tl">
                    <a:srgbClr val="FFFFFF"/>
                  </a:outerShdw>
                </a:effectLst>
                <a:latin typeface="Verdana" pitchFamily="34" charset="0"/>
                <a:ea typeface="Verdana" pitchFamily="34" charset="0"/>
                <a:cs typeface="Verdana" pitchFamily="34" charset="0"/>
              </a:rPr>
              <a:t>State</a:t>
            </a:r>
            <a:endParaRPr lang="en-US" sz="2000"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33805" name="AutoShape 13"/>
          <p:cNvSpPr>
            <a:spLocks noChangeArrowheads="1"/>
          </p:cNvSpPr>
          <p:nvPr/>
        </p:nvSpPr>
        <p:spPr bwMode="auto">
          <a:xfrm>
            <a:off x="5076056" y="4652963"/>
            <a:ext cx="2520133" cy="719137"/>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US" sz="2000" dirty="0">
                <a:effectLst>
                  <a:outerShdw blurRad="38100" dist="38100" dir="2700000" algn="tl">
                    <a:srgbClr val="FFFFFF"/>
                  </a:outerShdw>
                </a:effectLst>
                <a:latin typeface="Verdana" pitchFamily="34" charset="0"/>
                <a:ea typeface="Verdana" pitchFamily="34" charset="0"/>
                <a:cs typeface="Verdana" pitchFamily="34" charset="0"/>
              </a:rPr>
              <a:t>New Heathenism</a:t>
            </a:r>
          </a:p>
        </p:txBody>
      </p:sp>
      <p:sp>
        <p:nvSpPr>
          <p:cNvPr id="33806" name="AutoShape 14"/>
          <p:cNvSpPr>
            <a:spLocks noChangeArrowheads="1"/>
          </p:cNvSpPr>
          <p:nvPr/>
        </p:nvSpPr>
        <p:spPr bwMode="auto">
          <a:xfrm>
            <a:off x="5076056" y="2709863"/>
            <a:ext cx="2520133" cy="719137"/>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US" sz="2000">
                <a:effectLst>
                  <a:outerShdw blurRad="38100" dist="38100" dir="2700000" algn="tl">
                    <a:srgbClr val="FFFFFF"/>
                  </a:outerShdw>
                </a:effectLst>
                <a:latin typeface="Verdana" pitchFamily="34" charset="0"/>
                <a:ea typeface="Verdana" pitchFamily="34" charset="0"/>
                <a:cs typeface="Verdana" pitchFamily="34" charset="0"/>
              </a:rPr>
              <a:t>New Christianity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3803"/>
                                        </p:tgtEl>
                                        <p:attrNameLst>
                                          <p:attrName>style.visibility</p:attrName>
                                        </p:attrNameLst>
                                      </p:cBhvr>
                                      <p:to>
                                        <p:strVal val="visible"/>
                                      </p:to>
                                    </p:set>
                                    <p:anim calcmode="lin" valueType="num">
                                      <p:cBhvr>
                                        <p:cTn id="7" dur="1000" fill="hold"/>
                                        <p:tgtEl>
                                          <p:spTgt spid="33803"/>
                                        </p:tgtEl>
                                        <p:attrNameLst>
                                          <p:attrName>ppt_w</p:attrName>
                                        </p:attrNameLst>
                                      </p:cBhvr>
                                      <p:tavLst>
                                        <p:tav tm="0">
                                          <p:val>
                                            <p:strVal val="#ppt_w*0.70"/>
                                          </p:val>
                                        </p:tav>
                                        <p:tav tm="100000">
                                          <p:val>
                                            <p:strVal val="#ppt_w"/>
                                          </p:val>
                                        </p:tav>
                                      </p:tavLst>
                                    </p:anim>
                                    <p:anim calcmode="lin" valueType="num">
                                      <p:cBhvr>
                                        <p:cTn id="8" dur="1000" fill="hold"/>
                                        <p:tgtEl>
                                          <p:spTgt spid="33803"/>
                                        </p:tgtEl>
                                        <p:attrNameLst>
                                          <p:attrName>ppt_h</p:attrName>
                                        </p:attrNameLst>
                                      </p:cBhvr>
                                      <p:tavLst>
                                        <p:tav tm="0">
                                          <p:val>
                                            <p:strVal val="#ppt_h"/>
                                          </p:val>
                                        </p:tav>
                                        <p:tav tm="100000">
                                          <p:val>
                                            <p:strVal val="#ppt_h"/>
                                          </p:val>
                                        </p:tav>
                                      </p:tavLst>
                                    </p:anim>
                                    <p:animEffect transition="in" filter="fade">
                                      <p:cBhvr>
                                        <p:cTn id="9" dur="1000"/>
                                        <p:tgtEl>
                                          <p:spTgt spid="3380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3804"/>
                                        </p:tgtEl>
                                        <p:attrNameLst>
                                          <p:attrName>style.visibility</p:attrName>
                                        </p:attrNameLst>
                                      </p:cBhvr>
                                      <p:to>
                                        <p:strVal val="visible"/>
                                      </p:to>
                                    </p:set>
                                    <p:anim calcmode="lin" valueType="num">
                                      <p:cBhvr>
                                        <p:cTn id="14" dur="1000" fill="hold"/>
                                        <p:tgtEl>
                                          <p:spTgt spid="33804"/>
                                        </p:tgtEl>
                                        <p:attrNameLst>
                                          <p:attrName>ppt_w</p:attrName>
                                        </p:attrNameLst>
                                      </p:cBhvr>
                                      <p:tavLst>
                                        <p:tav tm="0">
                                          <p:val>
                                            <p:strVal val="#ppt_w*0.70"/>
                                          </p:val>
                                        </p:tav>
                                        <p:tav tm="100000">
                                          <p:val>
                                            <p:strVal val="#ppt_w"/>
                                          </p:val>
                                        </p:tav>
                                      </p:tavLst>
                                    </p:anim>
                                    <p:anim calcmode="lin" valueType="num">
                                      <p:cBhvr>
                                        <p:cTn id="15" dur="1000" fill="hold"/>
                                        <p:tgtEl>
                                          <p:spTgt spid="33804"/>
                                        </p:tgtEl>
                                        <p:attrNameLst>
                                          <p:attrName>ppt_h</p:attrName>
                                        </p:attrNameLst>
                                      </p:cBhvr>
                                      <p:tavLst>
                                        <p:tav tm="0">
                                          <p:val>
                                            <p:strVal val="#ppt_h"/>
                                          </p:val>
                                        </p:tav>
                                        <p:tav tm="100000">
                                          <p:val>
                                            <p:strVal val="#ppt_h"/>
                                          </p:val>
                                        </p:tav>
                                      </p:tavLst>
                                    </p:anim>
                                    <p:animEffect transition="in" filter="fade">
                                      <p:cBhvr>
                                        <p:cTn id="16" dur="1000"/>
                                        <p:tgtEl>
                                          <p:spTgt spid="3380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3797"/>
                                        </p:tgtEl>
                                        <p:attrNameLst>
                                          <p:attrName>style.visibility</p:attrName>
                                        </p:attrNameLst>
                                      </p:cBhvr>
                                      <p:to>
                                        <p:strVal val="visible"/>
                                      </p:to>
                                    </p:set>
                                    <p:anim calcmode="lin" valueType="num">
                                      <p:cBhvr>
                                        <p:cTn id="21" dur="1000" fill="hold"/>
                                        <p:tgtEl>
                                          <p:spTgt spid="33797"/>
                                        </p:tgtEl>
                                        <p:attrNameLst>
                                          <p:attrName>ppt_w</p:attrName>
                                        </p:attrNameLst>
                                      </p:cBhvr>
                                      <p:tavLst>
                                        <p:tav tm="0">
                                          <p:val>
                                            <p:strVal val="#ppt_w*0.70"/>
                                          </p:val>
                                        </p:tav>
                                        <p:tav tm="100000">
                                          <p:val>
                                            <p:strVal val="#ppt_w"/>
                                          </p:val>
                                        </p:tav>
                                      </p:tavLst>
                                    </p:anim>
                                    <p:anim calcmode="lin" valueType="num">
                                      <p:cBhvr>
                                        <p:cTn id="22" dur="1000" fill="hold"/>
                                        <p:tgtEl>
                                          <p:spTgt spid="33797"/>
                                        </p:tgtEl>
                                        <p:attrNameLst>
                                          <p:attrName>ppt_h</p:attrName>
                                        </p:attrNameLst>
                                      </p:cBhvr>
                                      <p:tavLst>
                                        <p:tav tm="0">
                                          <p:val>
                                            <p:strVal val="#ppt_h"/>
                                          </p:val>
                                        </p:tav>
                                        <p:tav tm="100000">
                                          <p:val>
                                            <p:strVal val="#ppt_h"/>
                                          </p:val>
                                        </p:tav>
                                      </p:tavLst>
                                    </p:anim>
                                    <p:animEffect transition="in" filter="fade">
                                      <p:cBhvr>
                                        <p:cTn id="23" dur="1000"/>
                                        <p:tgtEl>
                                          <p:spTgt spid="33797"/>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3798"/>
                                        </p:tgtEl>
                                        <p:attrNameLst>
                                          <p:attrName>style.visibility</p:attrName>
                                        </p:attrNameLst>
                                      </p:cBhvr>
                                      <p:to>
                                        <p:strVal val="visible"/>
                                      </p:to>
                                    </p:set>
                                    <p:anim calcmode="lin" valueType="num">
                                      <p:cBhvr>
                                        <p:cTn id="28" dur="1000" fill="hold"/>
                                        <p:tgtEl>
                                          <p:spTgt spid="33798"/>
                                        </p:tgtEl>
                                        <p:attrNameLst>
                                          <p:attrName>ppt_w</p:attrName>
                                        </p:attrNameLst>
                                      </p:cBhvr>
                                      <p:tavLst>
                                        <p:tav tm="0">
                                          <p:val>
                                            <p:strVal val="#ppt_w*0.70"/>
                                          </p:val>
                                        </p:tav>
                                        <p:tav tm="100000">
                                          <p:val>
                                            <p:strVal val="#ppt_w"/>
                                          </p:val>
                                        </p:tav>
                                      </p:tavLst>
                                    </p:anim>
                                    <p:anim calcmode="lin" valueType="num">
                                      <p:cBhvr>
                                        <p:cTn id="29" dur="1000" fill="hold"/>
                                        <p:tgtEl>
                                          <p:spTgt spid="33798"/>
                                        </p:tgtEl>
                                        <p:attrNameLst>
                                          <p:attrName>ppt_h</p:attrName>
                                        </p:attrNameLst>
                                      </p:cBhvr>
                                      <p:tavLst>
                                        <p:tav tm="0">
                                          <p:val>
                                            <p:strVal val="#ppt_h"/>
                                          </p:val>
                                        </p:tav>
                                        <p:tav tm="100000">
                                          <p:val>
                                            <p:strVal val="#ppt_h"/>
                                          </p:val>
                                        </p:tav>
                                      </p:tavLst>
                                    </p:anim>
                                    <p:animEffect transition="in" filter="fade">
                                      <p:cBhvr>
                                        <p:cTn id="30" dur="1000"/>
                                        <p:tgtEl>
                                          <p:spTgt spid="33798"/>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3800"/>
                                        </p:tgtEl>
                                        <p:attrNameLst>
                                          <p:attrName>style.visibility</p:attrName>
                                        </p:attrNameLst>
                                      </p:cBhvr>
                                      <p:to>
                                        <p:strVal val="visible"/>
                                      </p:to>
                                    </p:set>
                                    <p:anim calcmode="lin" valueType="num">
                                      <p:cBhvr>
                                        <p:cTn id="35" dur="1000" fill="hold"/>
                                        <p:tgtEl>
                                          <p:spTgt spid="33800"/>
                                        </p:tgtEl>
                                        <p:attrNameLst>
                                          <p:attrName>ppt_w</p:attrName>
                                        </p:attrNameLst>
                                      </p:cBhvr>
                                      <p:tavLst>
                                        <p:tav tm="0">
                                          <p:val>
                                            <p:strVal val="#ppt_w*0.70"/>
                                          </p:val>
                                        </p:tav>
                                        <p:tav tm="100000">
                                          <p:val>
                                            <p:strVal val="#ppt_w"/>
                                          </p:val>
                                        </p:tav>
                                      </p:tavLst>
                                    </p:anim>
                                    <p:anim calcmode="lin" valueType="num">
                                      <p:cBhvr>
                                        <p:cTn id="36" dur="1000" fill="hold"/>
                                        <p:tgtEl>
                                          <p:spTgt spid="33800"/>
                                        </p:tgtEl>
                                        <p:attrNameLst>
                                          <p:attrName>ppt_h</p:attrName>
                                        </p:attrNameLst>
                                      </p:cBhvr>
                                      <p:tavLst>
                                        <p:tav tm="0">
                                          <p:val>
                                            <p:strVal val="#ppt_h"/>
                                          </p:val>
                                        </p:tav>
                                        <p:tav tm="100000">
                                          <p:val>
                                            <p:strVal val="#ppt_h"/>
                                          </p:val>
                                        </p:tav>
                                      </p:tavLst>
                                    </p:anim>
                                    <p:animEffect transition="in" filter="fade">
                                      <p:cBhvr>
                                        <p:cTn id="37" dur="1000"/>
                                        <p:tgtEl>
                                          <p:spTgt spid="33800"/>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3805"/>
                                        </p:tgtEl>
                                        <p:attrNameLst>
                                          <p:attrName>style.visibility</p:attrName>
                                        </p:attrNameLst>
                                      </p:cBhvr>
                                      <p:to>
                                        <p:strVal val="visible"/>
                                      </p:to>
                                    </p:set>
                                    <p:anim calcmode="lin" valueType="num">
                                      <p:cBhvr>
                                        <p:cTn id="42" dur="1000" fill="hold"/>
                                        <p:tgtEl>
                                          <p:spTgt spid="33805"/>
                                        </p:tgtEl>
                                        <p:attrNameLst>
                                          <p:attrName>ppt_w</p:attrName>
                                        </p:attrNameLst>
                                      </p:cBhvr>
                                      <p:tavLst>
                                        <p:tav tm="0">
                                          <p:val>
                                            <p:strVal val="#ppt_w*0.70"/>
                                          </p:val>
                                        </p:tav>
                                        <p:tav tm="100000">
                                          <p:val>
                                            <p:strVal val="#ppt_w"/>
                                          </p:val>
                                        </p:tav>
                                      </p:tavLst>
                                    </p:anim>
                                    <p:anim calcmode="lin" valueType="num">
                                      <p:cBhvr>
                                        <p:cTn id="43" dur="1000" fill="hold"/>
                                        <p:tgtEl>
                                          <p:spTgt spid="33805"/>
                                        </p:tgtEl>
                                        <p:attrNameLst>
                                          <p:attrName>ppt_h</p:attrName>
                                        </p:attrNameLst>
                                      </p:cBhvr>
                                      <p:tavLst>
                                        <p:tav tm="0">
                                          <p:val>
                                            <p:strVal val="#ppt_h"/>
                                          </p:val>
                                        </p:tav>
                                        <p:tav tm="100000">
                                          <p:val>
                                            <p:strVal val="#ppt_h"/>
                                          </p:val>
                                        </p:tav>
                                      </p:tavLst>
                                    </p:anim>
                                    <p:animEffect transition="in" filter="fade">
                                      <p:cBhvr>
                                        <p:cTn id="44" dur="1000"/>
                                        <p:tgtEl>
                                          <p:spTgt spid="33805"/>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3806"/>
                                        </p:tgtEl>
                                        <p:attrNameLst>
                                          <p:attrName>style.visibility</p:attrName>
                                        </p:attrNameLst>
                                      </p:cBhvr>
                                      <p:to>
                                        <p:strVal val="visible"/>
                                      </p:to>
                                    </p:set>
                                    <p:anim calcmode="lin" valueType="num">
                                      <p:cBhvr>
                                        <p:cTn id="49" dur="1000" fill="hold"/>
                                        <p:tgtEl>
                                          <p:spTgt spid="33806"/>
                                        </p:tgtEl>
                                        <p:attrNameLst>
                                          <p:attrName>ppt_w</p:attrName>
                                        </p:attrNameLst>
                                      </p:cBhvr>
                                      <p:tavLst>
                                        <p:tav tm="0">
                                          <p:val>
                                            <p:strVal val="#ppt_w*0.70"/>
                                          </p:val>
                                        </p:tav>
                                        <p:tav tm="100000">
                                          <p:val>
                                            <p:strVal val="#ppt_w"/>
                                          </p:val>
                                        </p:tav>
                                      </p:tavLst>
                                    </p:anim>
                                    <p:anim calcmode="lin" valueType="num">
                                      <p:cBhvr>
                                        <p:cTn id="50" dur="1000" fill="hold"/>
                                        <p:tgtEl>
                                          <p:spTgt spid="33806"/>
                                        </p:tgtEl>
                                        <p:attrNameLst>
                                          <p:attrName>ppt_h</p:attrName>
                                        </p:attrNameLst>
                                      </p:cBhvr>
                                      <p:tavLst>
                                        <p:tav tm="0">
                                          <p:val>
                                            <p:strVal val="#ppt_h"/>
                                          </p:val>
                                        </p:tav>
                                        <p:tav tm="100000">
                                          <p:val>
                                            <p:strVal val="#ppt_h"/>
                                          </p:val>
                                        </p:tav>
                                      </p:tavLst>
                                    </p:anim>
                                    <p:animEffect transition="in" filter="fade">
                                      <p:cBhvr>
                                        <p:cTn id="51" dur="1000"/>
                                        <p:tgtEl>
                                          <p:spTgt spid="33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P spid="33798" grpId="0" animBg="1"/>
      <p:bldP spid="33800" grpId="0" animBg="1"/>
      <p:bldP spid="33803" grpId="0" animBg="1"/>
      <p:bldP spid="33804" grpId="0" animBg="1"/>
      <p:bldP spid="33805" grpId="0" animBg="1"/>
      <p:bldP spid="3380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60648"/>
            <a:ext cx="8229600" cy="1371600"/>
          </a:xfrm>
        </p:spPr>
        <p:txBody>
          <a:bodyPr/>
          <a:lstStyle/>
          <a:p>
            <a:r>
              <a:rPr lang="en-US" sz="4000" dirty="0"/>
              <a:t>The Changes in the State</a:t>
            </a:r>
          </a:p>
        </p:txBody>
      </p:sp>
      <p:sp>
        <p:nvSpPr>
          <p:cNvPr id="35843" name="Rectangle 3"/>
          <p:cNvSpPr>
            <a:spLocks noGrp="1" noChangeArrowheads="1"/>
          </p:cNvSpPr>
          <p:nvPr>
            <p:ph type="body" idx="1"/>
          </p:nvPr>
        </p:nvSpPr>
        <p:spPr>
          <a:xfrm>
            <a:off x="457200" y="1412776"/>
            <a:ext cx="8229600" cy="4997450"/>
          </a:xfrm>
        </p:spPr>
        <p:txBody>
          <a:bodyPr/>
          <a:lstStyle/>
          <a:p>
            <a:pPr>
              <a:lnSpc>
                <a:spcPts val="2800"/>
              </a:lnSpc>
            </a:pPr>
            <a:r>
              <a:rPr lang="en-US" sz="2400" dirty="0" smtClean="0">
                <a:latin typeface="Verdana" pitchFamily="34" charset="0"/>
                <a:ea typeface="Verdana" pitchFamily="34" charset="0"/>
                <a:cs typeface="Verdana" pitchFamily="34" charset="0"/>
              </a:rPr>
              <a:t>Populous</a:t>
            </a:r>
            <a:r>
              <a:rPr lang="en-US" sz="2400" dirty="0">
                <a:latin typeface="Verdana" pitchFamily="34" charset="0"/>
                <a:ea typeface="Verdana" pitchFamily="34" charset="0"/>
                <a:cs typeface="Verdana" pitchFamily="34" charset="0"/>
              </a:rPr>
              <a:t>: There were more and more Christians</a:t>
            </a:r>
          </a:p>
          <a:p>
            <a:pPr>
              <a:lnSpc>
                <a:spcPts val="2800"/>
              </a:lnSpc>
            </a:pPr>
            <a:r>
              <a:rPr lang="en-US" sz="2400" dirty="0">
                <a:latin typeface="Verdana" pitchFamily="34" charset="0"/>
                <a:ea typeface="Verdana" pitchFamily="34" charset="0"/>
                <a:cs typeface="Verdana" pitchFamily="34" charset="0"/>
              </a:rPr>
              <a:t>Sun worship (Ez. 8:16)</a:t>
            </a:r>
          </a:p>
          <a:p>
            <a:pPr lvl="1">
              <a:lnSpc>
                <a:spcPts val="2800"/>
              </a:lnSpc>
            </a:pPr>
            <a:r>
              <a:rPr lang="en-US" sz="2000" dirty="0">
                <a:latin typeface="Verdana" pitchFamily="34" charset="0"/>
                <a:ea typeface="Verdana" pitchFamily="34" charset="0"/>
                <a:cs typeface="Verdana" pitchFamily="34" charset="0"/>
              </a:rPr>
              <a:t>Hercules, </a:t>
            </a:r>
            <a:r>
              <a:rPr lang="en-US" sz="2000" dirty="0" err="1">
                <a:latin typeface="Verdana" pitchFamily="34" charset="0"/>
                <a:ea typeface="Verdana" pitchFamily="34" charset="0"/>
                <a:cs typeface="Verdana" pitchFamily="34" charset="0"/>
              </a:rPr>
              <a:t>Apollos</a:t>
            </a:r>
            <a:r>
              <a:rPr lang="en-US" sz="2000" dirty="0">
                <a:latin typeface="Verdana" pitchFamily="34" charset="0"/>
                <a:ea typeface="Verdana" pitchFamily="34" charset="0"/>
                <a:cs typeface="Verdana" pitchFamily="34" charset="0"/>
              </a:rPr>
              <a:t>, Diana of the Ephesians, Bacchus, </a:t>
            </a:r>
            <a:r>
              <a:rPr lang="en-US" sz="2000" dirty="0" err="1">
                <a:latin typeface="Verdana" pitchFamily="34" charset="0"/>
                <a:ea typeface="Verdana" pitchFamily="34" charset="0"/>
                <a:cs typeface="Verdana" pitchFamily="34" charset="0"/>
              </a:rPr>
              <a:t>Cybelle</a:t>
            </a:r>
            <a:r>
              <a:rPr lang="en-US" sz="2000" dirty="0">
                <a:latin typeface="Verdana" pitchFamily="34" charset="0"/>
                <a:ea typeface="Verdana" pitchFamily="34" charset="0"/>
                <a:cs typeface="Verdana" pitchFamily="34" charset="0"/>
              </a:rPr>
              <a:t>, Venus, Astarte, Tammuz</a:t>
            </a:r>
          </a:p>
          <a:p>
            <a:pPr lvl="1">
              <a:lnSpc>
                <a:spcPts val="2800"/>
              </a:lnSpc>
            </a:pPr>
            <a:r>
              <a:rPr lang="en-US" sz="2000" dirty="0" err="1">
                <a:latin typeface="Verdana" pitchFamily="34" charset="0"/>
                <a:ea typeface="Verdana" pitchFamily="34" charset="0"/>
                <a:cs typeface="Verdana" pitchFamily="34" charset="0"/>
              </a:rPr>
              <a:t>Mysterium</a:t>
            </a:r>
            <a:r>
              <a:rPr lang="en-US" sz="2000" dirty="0">
                <a:latin typeface="Verdana" pitchFamily="34" charset="0"/>
                <a:ea typeface="Verdana" pitchFamily="34" charset="0"/>
                <a:cs typeface="Verdana" pitchFamily="34" charset="0"/>
              </a:rPr>
              <a:t>: immorality, cult of the dead</a:t>
            </a:r>
          </a:p>
          <a:p>
            <a:pPr lvl="1">
              <a:lnSpc>
                <a:spcPts val="2800"/>
              </a:lnSpc>
            </a:pPr>
            <a:r>
              <a:rPr lang="en-US" sz="2000" dirty="0">
                <a:latin typeface="Verdana" pitchFamily="34" charset="0"/>
                <a:ea typeface="Verdana" pitchFamily="34" charset="0"/>
                <a:cs typeface="Verdana" pitchFamily="34" charset="0"/>
              </a:rPr>
              <a:t>Excess: confusion of the genders (Deut. 22:5)</a:t>
            </a:r>
          </a:p>
          <a:p>
            <a:pPr lvl="1">
              <a:lnSpc>
                <a:spcPts val="2800"/>
              </a:lnSpc>
            </a:pPr>
            <a:r>
              <a:rPr lang="en-US" sz="2000" dirty="0">
                <a:latin typeface="Verdana" pitchFamily="34" charset="0"/>
                <a:ea typeface="Verdana" pitchFamily="34" charset="0"/>
                <a:cs typeface="Verdana" pitchFamily="34" charset="0"/>
              </a:rPr>
              <a:t>Sol Deus </a:t>
            </a:r>
            <a:r>
              <a:rPr lang="en-US" sz="2000" dirty="0" err="1">
                <a:latin typeface="Verdana" pitchFamily="34" charset="0"/>
                <a:ea typeface="Verdana" pitchFamily="34" charset="0"/>
                <a:cs typeface="Verdana" pitchFamily="34" charset="0"/>
              </a:rPr>
              <a:t>invictus</a:t>
            </a:r>
            <a:endParaRPr lang="en-US" sz="2000" dirty="0">
              <a:latin typeface="Verdana" pitchFamily="34" charset="0"/>
              <a:ea typeface="Verdana" pitchFamily="34" charset="0"/>
              <a:cs typeface="Verdana" pitchFamily="34" charset="0"/>
            </a:endParaRPr>
          </a:p>
          <a:p>
            <a:pPr lvl="1">
              <a:lnSpc>
                <a:spcPts val="2800"/>
              </a:lnSpc>
            </a:pPr>
            <a:r>
              <a:rPr lang="en-US" sz="2000" u="sng" dirty="0" err="1">
                <a:latin typeface="Verdana" pitchFamily="34" charset="0"/>
                <a:ea typeface="Verdana" pitchFamily="34" charset="0"/>
                <a:cs typeface="Verdana" pitchFamily="34" charset="0"/>
              </a:rPr>
              <a:t>Elagabulus</a:t>
            </a:r>
            <a:r>
              <a:rPr lang="en-US" sz="2000" dirty="0">
                <a:latin typeface="Verdana" pitchFamily="34" charset="0"/>
                <a:ea typeface="Verdana" pitchFamily="34" charset="0"/>
                <a:cs typeface="Verdana" pitchFamily="34" charset="0"/>
              </a:rPr>
              <a:t> (218-222): </a:t>
            </a:r>
            <a:r>
              <a:rPr lang="en-US" sz="2000" dirty="0" err="1">
                <a:latin typeface="Verdana" pitchFamily="34" charset="0"/>
                <a:ea typeface="Verdana" pitchFamily="34" charset="0"/>
                <a:cs typeface="Verdana" pitchFamily="34" charset="0"/>
              </a:rPr>
              <a:t>Pontifex</a:t>
            </a:r>
            <a:r>
              <a:rPr lang="en-US" sz="2000" dirty="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maximus</a:t>
            </a:r>
            <a:r>
              <a:rPr lang="en-US" sz="2000" dirty="0" smtClean="0">
                <a:latin typeface="Verdana" pitchFamily="34" charset="0"/>
                <a:ea typeface="Verdana" pitchFamily="34" charset="0"/>
                <a:cs typeface="Verdana" pitchFamily="34" charset="0"/>
              </a:rPr>
              <a:t>.</a:t>
            </a:r>
            <a:br>
              <a:rPr lang="en-US" sz="2000" dirty="0" smtClean="0">
                <a:latin typeface="Verdana" pitchFamily="34" charset="0"/>
                <a:ea typeface="Verdana" pitchFamily="34" charset="0"/>
                <a:cs typeface="Verdana" pitchFamily="34" charset="0"/>
              </a:rPr>
            </a:br>
            <a:r>
              <a:rPr lang="en-US" sz="2000" dirty="0" smtClean="0">
                <a:latin typeface="Verdana" pitchFamily="34" charset="0"/>
                <a:ea typeface="Verdana" pitchFamily="34" charset="0"/>
                <a:cs typeface="Verdana" pitchFamily="34" charset="0"/>
              </a:rPr>
              <a:t>Goal</a:t>
            </a:r>
            <a:r>
              <a:rPr lang="en-US" sz="2000" dirty="0">
                <a:latin typeface="Verdana" pitchFamily="34" charset="0"/>
                <a:ea typeface="Verdana" pitchFamily="34" charset="0"/>
                <a:cs typeface="Verdana" pitchFamily="34" charset="0"/>
              </a:rPr>
              <a:t>: Unification of the religions under the sun god</a:t>
            </a:r>
          </a:p>
          <a:p>
            <a:pPr lvl="1">
              <a:lnSpc>
                <a:spcPts val="2800"/>
              </a:lnSpc>
            </a:pPr>
            <a:r>
              <a:rPr lang="en-US" sz="2000" u="sng" dirty="0">
                <a:latin typeface="Verdana" pitchFamily="34" charset="0"/>
                <a:ea typeface="Verdana" pitchFamily="34" charset="0"/>
                <a:cs typeface="Verdana" pitchFamily="34" charset="0"/>
              </a:rPr>
              <a:t>Constantine the Great</a:t>
            </a:r>
            <a:r>
              <a:rPr lang="en-US" sz="2000" dirty="0">
                <a:latin typeface="Verdana" pitchFamily="34" charset="0"/>
                <a:ea typeface="Verdana" pitchFamily="34" charset="0"/>
                <a:cs typeface="Verdana" pitchFamily="34" charset="0"/>
              </a:rPr>
              <a:t> (305-337): Looked at the sun as an invincible Leader; was very </a:t>
            </a:r>
            <a:r>
              <a:rPr lang="en-US" sz="2000" dirty="0" smtClean="0">
                <a:latin typeface="Verdana" pitchFamily="34" charset="0"/>
                <a:ea typeface="Verdana" pitchFamily="34" charset="0"/>
                <a:cs typeface="Verdana" pitchFamily="34" charset="0"/>
              </a:rPr>
              <a:t>cruel </a:t>
            </a:r>
            <a:r>
              <a:rPr lang="en-US" sz="2000" dirty="0">
                <a:latin typeface="Verdana" pitchFamily="34" charset="0"/>
                <a:ea typeface="Verdana" pitchFamily="34" charset="0"/>
                <a:cs typeface="Verdana" pitchFamily="34" charset="0"/>
              </a:rPr>
              <a:t>and heathen; used Christianity. Standard. 325 Council of Nicaea.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p:cTn id="7" dur="1000" fill="hold"/>
                                        <p:tgtEl>
                                          <p:spTgt spid="358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58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584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5843">
                                            <p:txEl>
                                              <p:pRg st="1" end="1"/>
                                            </p:txEl>
                                          </p:spTgt>
                                        </p:tgtEl>
                                        <p:attrNameLst>
                                          <p:attrName>style.visibility</p:attrName>
                                        </p:attrNameLst>
                                      </p:cBhvr>
                                      <p:to>
                                        <p:strVal val="visible"/>
                                      </p:to>
                                    </p:set>
                                    <p:anim calcmode="lin" valueType="num">
                                      <p:cBhvr>
                                        <p:cTn id="14" dur="1000" fill="hold"/>
                                        <p:tgtEl>
                                          <p:spTgt spid="3584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584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584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5843">
                                            <p:txEl>
                                              <p:pRg st="2" end="2"/>
                                            </p:txEl>
                                          </p:spTgt>
                                        </p:tgtEl>
                                        <p:attrNameLst>
                                          <p:attrName>style.visibility</p:attrName>
                                        </p:attrNameLst>
                                      </p:cBhvr>
                                      <p:to>
                                        <p:strVal val="visible"/>
                                      </p:to>
                                    </p:set>
                                    <p:anim calcmode="lin" valueType="num">
                                      <p:cBhvr>
                                        <p:cTn id="21" dur="1000" fill="hold"/>
                                        <p:tgtEl>
                                          <p:spTgt spid="3584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584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584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5843">
                                            <p:txEl>
                                              <p:pRg st="3" end="3"/>
                                            </p:txEl>
                                          </p:spTgt>
                                        </p:tgtEl>
                                        <p:attrNameLst>
                                          <p:attrName>style.visibility</p:attrName>
                                        </p:attrNameLst>
                                      </p:cBhvr>
                                      <p:to>
                                        <p:strVal val="visible"/>
                                      </p:to>
                                    </p:set>
                                    <p:anim calcmode="lin" valueType="num">
                                      <p:cBhvr>
                                        <p:cTn id="28" dur="1000" fill="hold"/>
                                        <p:tgtEl>
                                          <p:spTgt spid="3584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584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584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5843">
                                            <p:txEl>
                                              <p:pRg st="4" end="4"/>
                                            </p:txEl>
                                          </p:spTgt>
                                        </p:tgtEl>
                                        <p:attrNameLst>
                                          <p:attrName>style.visibility</p:attrName>
                                        </p:attrNameLst>
                                      </p:cBhvr>
                                      <p:to>
                                        <p:strVal val="visible"/>
                                      </p:to>
                                    </p:set>
                                    <p:anim calcmode="lin" valueType="num">
                                      <p:cBhvr>
                                        <p:cTn id="35" dur="1000" fill="hold"/>
                                        <p:tgtEl>
                                          <p:spTgt spid="3584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584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584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5843">
                                            <p:txEl>
                                              <p:pRg st="5" end="5"/>
                                            </p:txEl>
                                          </p:spTgt>
                                        </p:tgtEl>
                                        <p:attrNameLst>
                                          <p:attrName>style.visibility</p:attrName>
                                        </p:attrNameLst>
                                      </p:cBhvr>
                                      <p:to>
                                        <p:strVal val="visible"/>
                                      </p:to>
                                    </p:set>
                                    <p:anim calcmode="lin" valueType="num">
                                      <p:cBhvr>
                                        <p:cTn id="42" dur="1000" fill="hold"/>
                                        <p:tgtEl>
                                          <p:spTgt spid="3584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584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584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5843">
                                            <p:txEl>
                                              <p:pRg st="6" end="6"/>
                                            </p:txEl>
                                          </p:spTgt>
                                        </p:tgtEl>
                                        <p:attrNameLst>
                                          <p:attrName>style.visibility</p:attrName>
                                        </p:attrNameLst>
                                      </p:cBhvr>
                                      <p:to>
                                        <p:strVal val="visible"/>
                                      </p:to>
                                    </p:set>
                                    <p:anim calcmode="lin" valueType="num">
                                      <p:cBhvr>
                                        <p:cTn id="49" dur="1000" fill="hold"/>
                                        <p:tgtEl>
                                          <p:spTgt spid="3584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584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584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5843">
                                            <p:txEl>
                                              <p:pRg st="7" end="7"/>
                                            </p:txEl>
                                          </p:spTgt>
                                        </p:tgtEl>
                                        <p:attrNameLst>
                                          <p:attrName>style.visibility</p:attrName>
                                        </p:attrNameLst>
                                      </p:cBhvr>
                                      <p:to>
                                        <p:strVal val="visible"/>
                                      </p:to>
                                    </p:set>
                                    <p:anim calcmode="lin" valueType="num">
                                      <p:cBhvr>
                                        <p:cTn id="56" dur="1000" fill="hold"/>
                                        <p:tgtEl>
                                          <p:spTgt spid="3584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3584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358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Rectangle 9"/>
          <p:cNvSpPr>
            <a:spLocks noGrp="1" noChangeArrowheads="1"/>
          </p:cNvSpPr>
          <p:nvPr>
            <p:ph type="title" sz="quarter"/>
          </p:nvPr>
        </p:nvSpPr>
        <p:spPr>
          <a:xfrm>
            <a:off x="457200" y="404664"/>
            <a:ext cx="8686800" cy="1595264"/>
          </a:xfrm>
        </p:spPr>
        <p:txBody>
          <a:bodyPr/>
          <a:lstStyle/>
          <a:p>
            <a:r>
              <a:rPr lang="de-DE" sz="4000" dirty="0"/>
              <a:t>Hercules, Apollos, Diana, Bacchus, Cybele, Woman mourns for Tammuz</a:t>
            </a:r>
          </a:p>
        </p:txBody>
      </p:sp>
      <p:pic>
        <p:nvPicPr>
          <p:cNvPr id="43013" name="Picture 5" descr="Hercules"/>
          <p:cNvPicPr>
            <a:picLocks noGrp="1" noChangeAspect="1" noChangeArrowheads="1"/>
          </p:cNvPicPr>
          <p:nvPr>
            <p:ph sz="quarter" idx="1"/>
          </p:nvPr>
        </p:nvPicPr>
        <p:blipFill>
          <a:blip r:embed="rId2" cstate="print"/>
          <a:srcRect/>
          <a:stretch>
            <a:fillRect/>
          </a:stretch>
        </p:blipFill>
        <p:spPr>
          <a:xfrm>
            <a:off x="395536" y="1988840"/>
            <a:ext cx="1944216" cy="2791386"/>
          </a:xfrm>
          <a:noFill/>
          <a:ln/>
        </p:spPr>
      </p:pic>
      <p:pic>
        <p:nvPicPr>
          <p:cNvPr id="43016" name="Picture 8" descr="Apollo Diana"/>
          <p:cNvPicPr>
            <a:picLocks noGrp="1" noChangeAspect="1" noChangeArrowheads="1"/>
          </p:cNvPicPr>
          <p:nvPr>
            <p:ph sz="quarter" idx="2"/>
          </p:nvPr>
        </p:nvPicPr>
        <p:blipFill>
          <a:blip r:embed="rId3" cstate="print"/>
          <a:srcRect/>
          <a:stretch>
            <a:fillRect/>
          </a:stretch>
        </p:blipFill>
        <p:spPr>
          <a:xfrm>
            <a:off x="2483768" y="2451178"/>
            <a:ext cx="2160240" cy="2994046"/>
          </a:xfrm>
          <a:noFill/>
          <a:ln/>
        </p:spPr>
      </p:pic>
      <p:pic>
        <p:nvPicPr>
          <p:cNvPr id="43019" name="Picture 11" descr="Bacchus Cybele"/>
          <p:cNvPicPr>
            <a:picLocks noGrp="1" noChangeAspect="1" noChangeArrowheads="1"/>
          </p:cNvPicPr>
          <p:nvPr>
            <p:ph sz="quarter" idx="3"/>
          </p:nvPr>
        </p:nvPicPr>
        <p:blipFill>
          <a:blip r:embed="rId4" cstate="print"/>
          <a:srcRect/>
          <a:stretch>
            <a:fillRect/>
          </a:stretch>
        </p:blipFill>
        <p:spPr>
          <a:xfrm>
            <a:off x="4788024" y="3086342"/>
            <a:ext cx="2016224" cy="2934946"/>
          </a:xfrm>
          <a:noFill/>
          <a:ln/>
        </p:spPr>
      </p:pic>
      <p:pic>
        <p:nvPicPr>
          <p:cNvPr id="43021" name="Picture 13" descr="Tammuz"/>
          <p:cNvPicPr>
            <a:picLocks noGrp="1" noChangeAspect="1" noChangeArrowheads="1"/>
          </p:cNvPicPr>
          <p:nvPr>
            <p:ph sz="quarter" idx="4"/>
          </p:nvPr>
        </p:nvPicPr>
        <p:blipFill>
          <a:blip r:embed="rId5" cstate="print"/>
          <a:srcRect/>
          <a:stretch>
            <a:fillRect/>
          </a:stretch>
        </p:blipFill>
        <p:spPr>
          <a:xfrm>
            <a:off x="6948264" y="3717032"/>
            <a:ext cx="1908175" cy="2940082"/>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3013"/>
                                        </p:tgtEl>
                                        <p:attrNameLst>
                                          <p:attrName>style.visibility</p:attrName>
                                        </p:attrNameLst>
                                      </p:cBhvr>
                                      <p:to>
                                        <p:strVal val="visible"/>
                                      </p:to>
                                    </p:set>
                                    <p:animEffect transition="in" filter="blinds(horizontal)">
                                      <p:cBhvr>
                                        <p:cTn id="7" dur="500"/>
                                        <p:tgtEl>
                                          <p:spTgt spid="430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3016"/>
                                        </p:tgtEl>
                                        <p:attrNameLst>
                                          <p:attrName>style.visibility</p:attrName>
                                        </p:attrNameLst>
                                      </p:cBhvr>
                                      <p:to>
                                        <p:strVal val="visible"/>
                                      </p:to>
                                    </p:set>
                                    <p:animEffect transition="in" filter="blinds(horizontal)">
                                      <p:cBhvr>
                                        <p:cTn id="12" dur="500"/>
                                        <p:tgtEl>
                                          <p:spTgt spid="430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3019"/>
                                        </p:tgtEl>
                                        <p:attrNameLst>
                                          <p:attrName>style.visibility</p:attrName>
                                        </p:attrNameLst>
                                      </p:cBhvr>
                                      <p:to>
                                        <p:strVal val="visible"/>
                                      </p:to>
                                    </p:set>
                                    <p:animEffect transition="in" filter="blinds(horizontal)">
                                      <p:cBhvr>
                                        <p:cTn id="17" dur="500"/>
                                        <p:tgtEl>
                                          <p:spTgt spid="4301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3021"/>
                                        </p:tgtEl>
                                        <p:attrNameLst>
                                          <p:attrName>style.visibility</p:attrName>
                                        </p:attrNameLst>
                                      </p:cBhvr>
                                      <p:to>
                                        <p:strVal val="visible"/>
                                      </p:to>
                                    </p:set>
                                    <p:animEffect transition="in" filter="blinds(horizontal)">
                                      <p:cBhvr>
                                        <p:cTn id="22" dur="500"/>
                                        <p:tgtEl>
                                          <p:spTgt spid="43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11188" y="422498"/>
            <a:ext cx="8229600" cy="630238"/>
          </a:xfrm>
        </p:spPr>
        <p:txBody>
          <a:bodyPr/>
          <a:lstStyle/>
          <a:p>
            <a:r>
              <a:rPr lang="en-US" sz="4000" dirty="0"/>
              <a:t>The Fall of the Church I</a:t>
            </a:r>
          </a:p>
        </p:txBody>
      </p:sp>
      <p:sp>
        <p:nvSpPr>
          <p:cNvPr id="37891" name="Rectangle 3"/>
          <p:cNvSpPr>
            <a:spLocks noGrp="1" noChangeArrowheads="1"/>
          </p:cNvSpPr>
          <p:nvPr>
            <p:ph type="body" idx="1"/>
          </p:nvPr>
        </p:nvSpPr>
        <p:spPr>
          <a:xfrm>
            <a:off x="323528" y="1080021"/>
            <a:ext cx="8820472" cy="5661347"/>
          </a:xfrm>
        </p:spPr>
        <p:txBody>
          <a:bodyPr/>
          <a:lstStyle/>
          <a:p>
            <a:pPr>
              <a:lnSpc>
                <a:spcPts val="1800"/>
              </a:lnSpc>
            </a:pPr>
            <a:r>
              <a:rPr lang="en-US" sz="1800" dirty="0">
                <a:latin typeface="Verdana" pitchFamily="34" charset="0"/>
                <a:ea typeface="Verdana" pitchFamily="34" charset="0"/>
                <a:cs typeface="Verdana" pitchFamily="34" charset="0"/>
              </a:rPr>
              <a:t>Predicted in the Holy Scripture: </a:t>
            </a:r>
            <a:r>
              <a:rPr lang="en-US" sz="1600" dirty="0" smtClean="0">
                <a:latin typeface="Verdana" pitchFamily="34" charset="0"/>
                <a:ea typeface="Verdana" pitchFamily="34" charset="0"/>
                <a:cs typeface="Verdana" pitchFamily="34" charset="0"/>
              </a:rPr>
              <a:t>2 </a:t>
            </a:r>
            <a:r>
              <a:rPr lang="en-US" sz="1600" dirty="0">
                <a:latin typeface="Verdana" pitchFamily="34" charset="0"/>
                <a:ea typeface="Verdana" pitchFamily="34" charset="0"/>
                <a:cs typeface="Verdana" pitchFamily="34" charset="0"/>
              </a:rPr>
              <a:t>Thess. 2:1-8; Acts 20:29-31; </a:t>
            </a:r>
            <a:r>
              <a:rPr lang="en-US" sz="1600" dirty="0" smtClean="0">
                <a:latin typeface="Verdana" pitchFamily="34" charset="0"/>
                <a:ea typeface="Verdana" pitchFamily="34" charset="0"/>
                <a:cs typeface="Verdana" pitchFamily="34" charset="0"/>
              </a:rPr>
              <a:t>2 Tim</a:t>
            </a:r>
            <a:r>
              <a:rPr lang="en-US" sz="1600" dirty="0">
                <a:latin typeface="Verdana" pitchFamily="34" charset="0"/>
                <a:ea typeface="Verdana" pitchFamily="34" charset="0"/>
                <a:cs typeface="Verdana" pitchFamily="34" charset="0"/>
              </a:rPr>
              <a:t>. 2:15-18.</a:t>
            </a:r>
            <a:endParaRPr lang="en-US" sz="1800" dirty="0">
              <a:latin typeface="Verdana" pitchFamily="34" charset="0"/>
              <a:ea typeface="Verdana" pitchFamily="34" charset="0"/>
              <a:cs typeface="Verdana" pitchFamily="34" charset="0"/>
            </a:endParaRPr>
          </a:p>
          <a:p>
            <a:pPr>
              <a:lnSpc>
                <a:spcPts val="1800"/>
              </a:lnSpc>
            </a:pPr>
            <a:r>
              <a:rPr lang="en-US" sz="1800" dirty="0">
                <a:latin typeface="Verdana" pitchFamily="34" charset="0"/>
                <a:ea typeface="Verdana" pitchFamily="34" charset="0"/>
                <a:cs typeface="Verdana" pitchFamily="34" charset="0"/>
              </a:rPr>
              <a:t>Christians were called Atheists, because they rejected the heathen gods.</a:t>
            </a:r>
          </a:p>
          <a:p>
            <a:pPr>
              <a:lnSpc>
                <a:spcPts val="1800"/>
              </a:lnSpc>
            </a:pPr>
            <a:r>
              <a:rPr lang="en-US" sz="1800" dirty="0">
                <a:latin typeface="Verdana" pitchFamily="34" charset="0"/>
                <a:ea typeface="Verdana" pitchFamily="34" charset="0"/>
                <a:cs typeface="Verdana" pitchFamily="34" charset="0"/>
              </a:rPr>
              <a:t>Addition of rituals:</a:t>
            </a:r>
          </a:p>
          <a:p>
            <a:pPr lvl="1">
              <a:lnSpc>
                <a:spcPts val="1800"/>
              </a:lnSpc>
            </a:pPr>
            <a:r>
              <a:rPr lang="en-US" sz="1600" dirty="0">
                <a:latin typeface="Verdana" pitchFamily="34" charset="0"/>
                <a:ea typeface="Verdana" pitchFamily="34" charset="0"/>
                <a:cs typeface="Verdana" pitchFamily="34" charset="0"/>
              </a:rPr>
              <a:t>heathen mystery cult - 2 stages of Initiation in the mysteries: first baptism and second Lord’s supper</a:t>
            </a:r>
          </a:p>
          <a:p>
            <a:pPr lvl="1">
              <a:lnSpc>
                <a:spcPts val="1800"/>
              </a:lnSpc>
            </a:pPr>
            <a:r>
              <a:rPr lang="en-US" sz="1600" dirty="0">
                <a:latin typeface="Verdana" pitchFamily="34" charset="0"/>
                <a:ea typeface="Verdana" pitchFamily="34" charset="0"/>
                <a:cs typeface="Verdana" pitchFamily="34" charset="0"/>
              </a:rPr>
              <a:t>sanctification of </a:t>
            </a:r>
            <a:r>
              <a:rPr lang="en-US" sz="1600" dirty="0" smtClean="0">
                <a:latin typeface="Verdana" pitchFamily="34" charset="0"/>
                <a:ea typeface="Verdana" pitchFamily="34" charset="0"/>
                <a:cs typeface="Verdana" pitchFamily="34" charset="0"/>
              </a:rPr>
              <a:t>Sunday </a:t>
            </a:r>
            <a:r>
              <a:rPr lang="en-US" sz="1600" dirty="0">
                <a:latin typeface="Verdana" pitchFamily="34" charset="0"/>
                <a:ea typeface="Verdana" pitchFamily="34" charset="0"/>
                <a:cs typeface="Verdana" pitchFamily="34" charset="0"/>
              </a:rPr>
              <a:t>(sun cult): </a:t>
            </a:r>
            <a:r>
              <a:rPr lang="en-US" sz="1600" dirty="0" smtClean="0">
                <a:latin typeface="Verdana" pitchFamily="34" charset="0"/>
                <a:ea typeface="Verdana" pitchFamily="34" charset="0"/>
                <a:cs typeface="Verdana" pitchFamily="34" charset="0"/>
              </a:rPr>
              <a:t>Tertullian (Ps</a:t>
            </a:r>
            <a:r>
              <a:rPr lang="en-US" sz="1600" dirty="0">
                <a:latin typeface="Verdana" pitchFamily="34" charset="0"/>
                <a:ea typeface="Verdana" pitchFamily="34" charset="0"/>
                <a:cs typeface="Verdana" pitchFamily="34" charset="0"/>
              </a:rPr>
              <a:t>. 84:11. Mal. 4:2)</a:t>
            </a:r>
          </a:p>
          <a:p>
            <a:pPr lvl="1">
              <a:lnSpc>
                <a:spcPts val="1800"/>
              </a:lnSpc>
            </a:pPr>
            <a:r>
              <a:rPr lang="en-US" sz="1600" dirty="0">
                <a:latin typeface="Verdana" pitchFamily="34" charset="0"/>
                <a:ea typeface="Verdana" pitchFamily="34" charset="0"/>
                <a:cs typeface="Verdana" pitchFamily="34" charset="0"/>
              </a:rPr>
              <a:t>Establishment of Easter (on the day of the sun instead on the 14.1, the day of the Passover in the Old Testament). Sunday is next to the Passover. Around 200 </a:t>
            </a:r>
            <a:r>
              <a:rPr lang="en-US" sz="1600" dirty="0" smtClean="0">
                <a:latin typeface="Verdana" pitchFamily="34" charset="0"/>
                <a:ea typeface="Verdana" pitchFamily="34" charset="0"/>
                <a:cs typeface="Verdana" pitchFamily="34" charset="0"/>
              </a:rPr>
              <a:t>AD: </a:t>
            </a:r>
            <a:r>
              <a:rPr lang="en-US" sz="1600" dirty="0">
                <a:latin typeface="Verdana" pitchFamily="34" charset="0"/>
                <a:ea typeface="Verdana" pitchFamily="34" charset="0"/>
                <a:cs typeface="Verdana" pitchFamily="34" charset="0"/>
              </a:rPr>
              <a:t>Rome’s Bishop used force against other churches.</a:t>
            </a:r>
          </a:p>
          <a:p>
            <a:pPr>
              <a:lnSpc>
                <a:spcPts val="1800"/>
              </a:lnSpc>
            </a:pPr>
            <a:r>
              <a:rPr lang="en-US" sz="1800" dirty="0">
                <a:latin typeface="Verdana" pitchFamily="34" charset="0"/>
                <a:ea typeface="Verdana" pitchFamily="34" charset="0"/>
                <a:cs typeface="Verdana" pitchFamily="34" charset="0"/>
              </a:rPr>
              <a:t>Acceptance of heathen philosophy (Plato):</a:t>
            </a:r>
          </a:p>
          <a:p>
            <a:pPr lvl="1">
              <a:lnSpc>
                <a:spcPts val="1800"/>
              </a:lnSpc>
            </a:pPr>
            <a:r>
              <a:rPr lang="en-US" sz="1600" dirty="0" smtClean="0">
                <a:latin typeface="Verdana" pitchFamily="34" charset="0"/>
                <a:ea typeface="Verdana" pitchFamily="34" charset="0"/>
                <a:cs typeface="Verdana" pitchFamily="34" charset="0"/>
              </a:rPr>
              <a:t>Around </a:t>
            </a:r>
            <a:r>
              <a:rPr lang="en-US" sz="1600" dirty="0">
                <a:latin typeface="Verdana" pitchFamily="34" charset="0"/>
                <a:ea typeface="Verdana" pitchFamily="34" charset="0"/>
                <a:cs typeface="Verdana" pitchFamily="34" charset="0"/>
              </a:rPr>
              <a:t>170 </a:t>
            </a:r>
            <a:r>
              <a:rPr lang="en-US" sz="1600" dirty="0" smtClean="0">
                <a:latin typeface="Verdana" pitchFamily="34" charset="0"/>
                <a:ea typeface="Verdana" pitchFamily="34" charset="0"/>
                <a:cs typeface="Verdana" pitchFamily="34" charset="0"/>
              </a:rPr>
              <a:t>AD: </a:t>
            </a:r>
            <a:r>
              <a:rPr lang="en-US" sz="1600" dirty="0">
                <a:latin typeface="Verdana" pitchFamily="34" charset="0"/>
                <a:ea typeface="Verdana" pitchFamily="34" charset="0"/>
                <a:cs typeface="Verdana" pitchFamily="34" charset="0"/>
              </a:rPr>
              <a:t>Egyptian school: eclectics – to filter out</a:t>
            </a:r>
          </a:p>
          <a:p>
            <a:pPr lvl="1">
              <a:lnSpc>
                <a:spcPts val="1800"/>
              </a:lnSpc>
            </a:pPr>
            <a:r>
              <a:rPr lang="en-US" sz="1600" dirty="0">
                <a:latin typeface="Verdana" pitchFamily="34" charset="0"/>
                <a:ea typeface="Verdana" pitchFamily="34" charset="0"/>
                <a:cs typeface="Verdana" pitchFamily="34" charset="0"/>
              </a:rPr>
              <a:t>200-250 </a:t>
            </a:r>
            <a:r>
              <a:rPr lang="en-US" sz="1600" dirty="0" smtClean="0">
                <a:latin typeface="Verdana" pitchFamily="34" charset="0"/>
                <a:ea typeface="Verdana" pitchFamily="34" charset="0"/>
                <a:cs typeface="Verdana" pitchFamily="34" charset="0"/>
              </a:rPr>
              <a:t>AD: </a:t>
            </a:r>
            <a:r>
              <a:rPr lang="en-US" sz="1600" dirty="0">
                <a:latin typeface="Verdana" pitchFamily="34" charset="0"/>
                <a:ea typeface="Verdana" pitchFamily="34" charset="0"/>
                <a:cs typeface="Verdana" pitchFamily="34" charset="0"/>
              </a:rPr>
              <a:t>School of Alexandria: </a:t>
            </a:r>
            <a:r>
              <a:rPr lang="en-US" sz="1600" dirty="0" err="1">
                <a:latin typeface="Verdana" pitchFamily="34" charset="0"/>
                <a:ea typeface="Verdana" pitchFamily="34" charset="0"/>
                <a:cs typeface="Verdana" pitchFamily="34" charset="0"/>
              </a:rPr>
              <a:t>Ammonius</a:t>
            </a:r>
            <a:r>
              <a:rPr lang="en-US" sz="1600" dirty="0">
                <a:latin typeface="Verdana" pitchFamily="34" charset="0"/>
                <a:ea typeface="Verdana" pitchFamily="34" charset="0"/>
                <a:cs typeface="Verdana" pitchFamily="34" charset="0"/>
              </a:rPr>
              <a:t> – all have truth, but not always expressed in the right way (</a:t>
            </a:r>
            <a:r>
              <a:rPr lang="en-US" sz="1600" dirty="0" err="1" smtClean="0">
                <a:latin typeface="Verdana" pitchFamily="34" charset="0"/>
                <a:ea typeface="Verdana" pitchFamily="34" charset="0"/>
                <a:cs typeface="Verdana" pitchFamily="34" charset="0"/>
              </a:rPr>
              <a:t>Neoplatonism</a:t>
            </a:r>
            <a:r>
              <a:rPr lang="en-US" sz="1600" dirty="0">
                <a:latin typeface="Verdana" pitchFamily="34" charset="0"/>
                <a:ea typeface="Verdana" pitchFamily="34" charset="0"/>
                <a:cs typeface="Verdana" pitchFamily="34" charset="0"/>
              </a:rPr>
              <a:t>)</a:t>
            </a:r>
          </a:p>
          <a:p>
            <a:pPr lvl="1">
              <a:lnSpc>
                <a:spcPts val="1800"/>
              </a:lnSpc>
            </a:pPr>
            <a:r>
              <a:rPr lang="en-US" sz="1600" dirty="0" smtClean="0">
                <a:latin typeface="Verdana" pitchFamily="34" charset="0"/>
                <a:ea typeface="Verdana" pitchFamily="34" charset="0"/>
                <a:cs typeface="Verdana" pitchFamily="34" charset="0"/>
              </a:rPr>
              <a:t>Clement </a:t>
            </a:r>
            <a:r>
              <a:rPr lang="en-US" sz="1600" dirty="0">
                <a:latin typeface="Verdana" pitchFamily="34" charset="0"/>
                <a:ea typeface="Verdana" pitchFamily="34" charset="0"/>
                <a:cs typeface="Verdana" pitchFamily="34" charset="0"/>
              </a:rPr>
              <a:t>of </a:t>
            </a:r>
            <a:r>
              <a:rPr lang="en-US" sz="1600" dirty="0" smtClean="0">
                <a:latin typeface="Verdana" pitchFamily="34" charset="0"/>
                <a:ea typeface="Verdana" pitchFamily="34" charset="0"/>
                <a:cs typeface="Verdana" pitchFamily="34" charset="0"/>
              </a:rPr>
              <a:t>Alexandria</a:t>
            </a:r>
            <a:r>
              <a:rPr lang="en-US" sz="1600" dirty="0">
                <a:latin typeface="Verdana" pitchFamily="34" charset="0"/>
                <a:ea typeface="Verdana" pitchFamily="34" charset="0"/>
                <a:cs typeface="Verdana" pitchFamily="34" charset="0"/>
              </a:rPr>
              <a:t>: to symbolize and mystify the scripture; revealed a hidden meaning of the scripture</a:t>
            </a:r>
          </a:p>
          <a:p>
            <a:pPr lvl="1">
              <a:lnSpc>
                <a:spcPts val="1800"/>
              </a:lnSpc>
            </a:pPr>
            <a:r>
              <a:rPr lang="en-US" sz="1600" dirty="0">
                <a:latin typeface="Verdana" pitchFamily="34" charset="0"/>
                <a:ea typeface="Verdana" pitchFamily="34" charset="0"/>
                <a:cs typeface="Verdana" pitchFamily="34" charset="0"/>
              </a:rPr>
              <a:t>Origen of Alexandria: Continuation of the system; transmigration of souls; all will be saved.</a:t>
            </a:r>
          </a:p>
          <a:p>
            <a:pPr>
              <a:lnSpc>
                <a:spcPts val="1800"/>
              </a:lnSpc>
            </a:pPr>
            <a:r>
              <a:rPr lang="en-US" sz="1800" dirty="0">
                <a:latin typeface="Verdana" pitchFamily="34" charset="0"/>
                <a:ea typeface="Verdana" pitchFamily="34" charset="0"/>
                <a:cs typeface="Verdana" pitchFamily="34" charset="0"/>
              </a:rPr>
              <a:t>More and more heathen practices in the church:</a:t>
            </a:r>
          </a:p>
          <a:p>
            <a:pPr lvl="1">
              <a:lnSpc>
                <a:spcPts val="1800"/>
              </a:lnSpc>
            </a:pPr>
            <a:r>
              <a:rPr lang="en-US" sz="1600" dirty="0" smtClean="0">
                <a:latin typeface="Verdana" pitchFamily="34" charset="0"/>
                <a:ea typeface="Verdana" pitchFamily="34" charset="0"/>
                <a:cs typeface="Verdana" pitchFamily="34" charset="0"/>
              </a:rPr>
              <a:t>Gregory </a:t>
            </a:r>
            <a:r>
              <a:rPr lang="en-US" sz="1600" dirty="0">
                <a:latin typeface="Verdana" pitchFamily="34" charset="0"/>
                <a:ea typeface="Verdana" pitchFamily="34" charset="0"/>
                <a:cs typeface="Verdana" pitchFamily="34" charset="0"/>
              </a:rPr>
              <a:t>(student of Origen): New-Caesarea; 17 Christians </a:t>
            </a:r>
            <a:r>
              <a:rPr lang="en-US" sz="1600" dirty="0" smtClean="0">
                <a:latin typeface="Verdana" pitchFamily="34" charset="0"/>
                <a:ea typeface="Verdana" pitchFamily="34" charset="0"/>
                <a:cs typeface="Verdana" pitchFamily="34" charset="0"/>
              </a:rPr>
              <a:t>- 17 Heathen</a:t>
            </a:r>
            <a:endParaRPr lang="en-US" sz="16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p:cTn id="7" dur="1000" fill="hold"/>
                                        <p:tgtEl>
                                          <p:spTgt spid="3789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789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78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7891">
                                            <p:txEl>
                                              <p:pRg st="1" end="1"/>
                                            </p:txEl>
                                          </p:spTgt>
                                        </p:tgtEl>
                                        <p:attrNameLst>
                                          <p:attrName>style.visibility</p:attrName>
                                        </p:attrNameLst>
                                      </p:cBhvr>
                                      <p:to>
                                        <p:strVal val="visible"/>
                                      </p:to>
                                    </p:set>
                                    <p:anim calcmode="lin" valueType="num">
                                      <p:cBhvr>
                                        <p:cTn id="14" dur="1000" fill="hold"/>
                                        <p:tgtEl>
                                          <p:spTgt spid="3789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789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789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7891">
                                            <p:txEl>
                                              <p:pRg st="2" end="2"/>
                                            </p:txEl>
                                          </p:spTgt>
                                        </p:tgtEl>
                                        <p:attrNameLst>
                                          <p:attrName>style.visibility</p:attrName>
                                        </p:attrNameLst>
                                      </p:cBhvr>
                                      <p:to>
                                        <p:strVal val="visible"/>
                                      </p:to>
                                    </p:set>
                                    <p:anim calcmode="lin" valueType="num">
                                      <p:cBhvr>
                                        <p:cTn id="21" dur="1000" fill="hold"/>
                                        <p:tgtEl>
                                          <p:spTgt spid="3789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789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789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7891">
                                            <p:txEl>
                                              <p:pRg st="3" end="3"/>
                                            </p:txEl>
                                          </p:spTgt>
                                        </p:tgtEl>
                                        <p:attrNameLst>
                                          <p:attrName>style.visibility</p:attrName>
                                        </p:attrNameLst>
                                      </p:cBhvr>
                                      <p:to>
                                        <p:strVal val="visible"/>
                                      </p:to>
                                    </p:set>
                                    <p:anim calcmode="lin" valueType="num">
                                      <p:cBhvr>
                                        <p:cTn id="28" dur="1000" fill="hold"/>
                                        <p:tgtEl>
                                          <p:spTgt spid="3789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789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789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7891">
                                            <p:txEl>
                                              <p:pRg st="4" end="4"/>
                                            </p:txEl>
                                          </p:spTgt>
                                        </p:tgtEl>
                                        <p:attrNameLst>
                                          <p:attrName>style.visibility</p:attrName>
                                        </p:attrNameLst>
                                      </p:cBhvr>
                                      <p:to>
                                        <p:strVal val="visible"/>
                                      </p:to>
                                    </p:set>
                                    <p:anim calcmode="lin" valueType="num">
                                      <p:cBhvr>
                                        <p:cTn id="35" dur="1000" fill="hold"/>
                                        <p:tgtEl>
                                          <p:spTgt spid="3789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789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789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7891">
                                            <p:txEl>
                                              <p:pRg st="5" end="5"/>
                                            </p:txEl>
                                          </p:spTgt>
                                        </p:tgtEl>
                                        <p:attrNameLst>
                                          <p:attrName>style.visibility</p:attrName>
                                        </p:attrNameLst>
                                      </p:cBhvr>
                                      <p:to>
                                        <p:strVal val="visible"/>
                                      </p:to>
                                    </p:set>
                                    <p:anim calcmode="lin" valueType="num">
                                      <p:cBhvr>
                                        <p:cTn id="42" dur="1000" fill="hold"/>
                                        <p:tgtEl>
                                          <p:spTgt spid="37891">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7891">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789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7891">
                                            <p:txEl>
                                              <p:pRg st="6" end="6"/>
                                            </p:txEl>
                                          </p:spTgt>
                                        </p:tgtEl>
                                        <p:attrNameLst>
                                          <p:attrName>style.visibility</p:attrName>
                                        </p:attrNameLst>
                                      </p:cBhvr>
                                      <p:to>
                                        <p:strVal val="visible"/>
                                      </p:to>
                                    </p:set>
                                    <p:anim calcmode="lin" valueType="num">
                                      <p:cBhvr>
                                        <p:cTn id="49" dur="1000" fill="hold"/>
                                        <p:tgtEl>
                                          <p:spTgt spid="37891">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7891">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7891">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7891">
                                            <p:txEl>
                                              <p:pRg st="7" end="7"/>
                                            </p:txEl>
                                          </p:spTgt>
                                        </p:tgtEl>
                                        <p:attrNameLst>
                                          <p:attrName>style.visibility</p:attrName>
                                        </p:attrNameLst>
                                      </p:cBhvr>
                                      <p:to>
                                        <p:strVal val="visible"/>
                                      </p:to>
                                    </p:set>
                                    <p:anim calcmode="lin" valueType="num">
                                      <p:cBhvr>
                                        <p:cTn id="56" dur="1000" fill="hold"/>
                                        <p:tgtEl>
                                          <p:spTgt spid="37891">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37891">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37891">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7891">
                                            <p:txEl>
                                              <p:pRg st="8" end="8"/>
                                            </p:txEl>
                                          </p:spTgt>
                                        </p:tgtEl>
                                        <p:attrNameLst>
                                          <p:attrName>style.visibility</p:attrName>
                                        </p:attrNameLst>
                                      </p:cBhvr>
                                      <p:to>
                                        <p:strVal val="visible"/>
                                      </p:to>
                                    </p:set>
                                    <p:anim calcmode="lin" valueType="num">
                                      <p:cBhvr>
                                        <p:cTn id="63" dur="1000" fill="hold"/>
                                        <p:tgtEl>
                                          <p:spTgt spid="37891">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37891">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37891">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7891">
                                            <p:txEl>
                                              <p:pRg st="9" end="9"/>
                                            </p:txEl>
                                          </p:spTgt>
                                        </p:tgtEl>
                                        <p:attrNameLst>
                                          <p:attrName>style.visibility</p:attrName>
                                        </p:attrNameLst>
                                      </p:cBhvr>
                                      <p:to>
                                        <p:strVal val="visible"/>
                                      </p:to>
                                    </p:set>
                                    <p:anim calcmode="lin" valueType="num">
                                      <p:cBhvr>
                                        <p:cTn id="70" dur="1000" fill="hold"/>
                                        <p:tgtEl>
                                          <p:spTgt spid="37891">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37891">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37891">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37891">
                                            <p:txEl>
                                              <p:pRg st="10" end="10"/>
                                            </p:txEl>
                                          </p:spTgt>
                                        </p:tgtEl>
                                        <p:attrNameLst>
                                          <p:attrName>style.visibility</p:attrName>
                                        </p:attrNameLst>
                                      </p:cBhvr>
                                      <p:to>
                                        <p:strVal val="visible"/>
                                      </p:to>
                                    </p:set>
                                    <p:anim calcmode="lin" valueType="num">
                                      <p:cBhvr>
                                        <p:cTn id="77" dur="1000" fill="hold"/>
                                        <p:tgtEl>
                                          <p:spTgt spid="37891">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37891">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37891">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37891">
                                            <p:txEl>
                                              <p:pRg st="11" end="11"/>
                                            </p:txEl>
                                          </p:spTgt>
                                        </p:tgtEl>
                                        <p:attrNameLst>
                                          <p:attrName>style.visibility</p:attrName>
                                        </p:attrNameLst>
                                      </p:cBhvr>
                                      <p:to>
                                        <p:strVal val="visible"/>
                                      </p:to>
                                    </p:set>
                                    <p:anim calcmode="lin" valueType="num">
                                      <p:cBhvr>
                                        <p:cTn id="84" dur="1000" fill="hold"/>
                                        <p:tgtEl>
                                          <p:spTgt spid="37891">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37891">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37891">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37891">
                                            <p:txEl>
                                              <p:pRg st="12" end="12"/>
                                            </p:txEl>
                                          </p:spTgt>
                                        </p:tgtEl>
                                        <p:attrNameLst>
                                          <p:attrName>style.visibility</p:attrName>
                                        </p:attrNameLst>
                                      </p:cBhvr>
                                      <p:to>
                                        <p:strVal val="visible"/>
                                      </p:to>
                                    </p:set>
                                    <p:anim calcmode="lin" valueType="num">
                                      <p:cBhvr>
                                        <p:cTn id="91" dur="1000" fill="hold"/>
                                        <p:tgtEl>
                                          <p:spTgt spid="37891">
                                            <p:txEl>
                                              <p:pRg st="12" end="12"/>
                                            </p:txEl>
                                          </p:spTgt>
                                        </p:tgtEl>
                                        <p:attrNameLst>
                                          <p:attrName>ppt_w</p:attrName>
                                        </p:attrNameLst>
                                      </p:cBhvr>
                                      <p:tavLst>
                                        <p:tav tm="0">
                                          <p:val>
                                            <p:strVal val="#ppt_w*0.70"/>
                                          </p:val>
                                        </p:tav>
                                        <p:tav tm="100000">
                                          <p:val>
                                            <p:strVal val="#ppt_w"/>
                                          </p:val>
                                        </p:tav>
                                      </p:tavLst>
                                    </p:anim>
                                    <p:anim calcmode="lin" valueType="num">
                                      <p:cBhvr>
                                        <p:cTn id="92" dur="1000" fill="hold"/>
                                        <p:tgtEl>
                                          <p:spTgt spid="37891">
                                            <p:txEl>
                                              <p:pRg st="12" end="12"/>
                                            </p:txEl>
                                          </p:spTgt>
                                        </p:tgtEl>
                                        <p:attrNameLst>
                                          <p:attrName>ppt_h</p:attrName>
                                        </p:attrNameLst>
                                      </p:cBhvr>
                                      <p:tavLst>
                                        <p:tav tm="0">
                                          <p:val>
                                            <p:strVal val="#ppt_h"/>
                                          </p:val>
                                        </p:tav>
                                        <p:tav tm="100000">
                                          <p:val>
                                            <p:strVal val="#ppt_h"/>
                                          </p:val>
                                        </p:tav>
                                      </p:tavLst>
                                    </p:anim>
                                    <p:animEffect transition="in" filter="fade">
                                      <p:cBhvr>
                                        <p:cTn id="93" dur="1000"/>
                                        <p:tgtEl>
                                          <p:spTgt spid="3789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457200" y="1196752"/>
            <a:ext cx="8229600" cy="4924425"/>
          </a:xfrm>
        </p:spPr>
        <p:txBody>
          <a:bodyPr/>
          <a:lstStyle/>
          <a:p>
            <a:r>
              <a:rPr lang="en-US" sz="2400" dirty="0">
                <a:latin typeface="Verdana" pitchFamily="34" charset="0"/>
                <a:ea typeface="Verdana" pitchFamily="34" charset="0"/>
                <a:cs typeface="Verdana" pitchFamily="34" charset="0"/>
              </a:rPr>
              <a:t>Intellectual gifts and offices in the church</a:t>
            </a:r>
          </a:p>
          <a:p>
            <a:pPr lvl="1"/>
            <a:r>
              <a:rPr lang="en-US" sz="1900" dirty="0">
                <a:latin typeface="Verdana" pitchFamily="34" charset="0"/>
                <a:ea typeface="Verdana" pitchFamily="34" charset="0"/>
                <a:cs typeface="Verdana" pitchFamily="34" charset="0"/>
              </a:rPr>
              <a:t>Intellectual gifts: prophets, speaking in tongues, healing, miracles, apostles (messengers), preacher, teacher</a:t>
            </a:r>
          </a:p>
          <a:p>
            <a:pPr lvl="1"/>
            <a:r>
              <a:rPr lang="en-US" sz="1900" dirty="0">
                <a:latin typeface="Verdana" pitchFamily="34" charset="0"/>
                <a:ea typeface="Verdana" pitchFamily="34" charset="0"/>
                <a:cs typeface="Verdana" pitchFamily="34" charset="0"/>
              </a:rPr>
              <a:t>Two offices: </a:t>
            </a:r>
            <a:r>
              <a:rPr lang="en-US" sz="1900" dirty="0" smtClean="0">
                <a:latin typeface="Verdana" pitchFamily="34" charset="0"/>
                <a:ea typeface="Verdana" pitchFamily="34" charset="0"/>
                <a:cs typeface="Verdana" pitchFamily="34" charset="0"/>
              </a:rPr>
              <a:t>elder=Presbyter </a:t>
            </a:r>
            <a:r>
              <a:rPr lang="en-US" sz="1900" dirty="0">
                <a:latin typeface="Verdana" pitchFamily="34" charset="0"/>
                <a:ea typeface="Verdana" pitchFamily="34" charset="0"/>
                <a:cs typeface="Verdana" pitchFamily="34" charset="0"/>
              </a:rPr>
              <a:t>(</a:t>
            </a:r>
            <a:r>
              <a:rPr lang="en-US" sz="1900" dirty="0" smtClean="0">
                <a:latin typeface="Verdana" pitchFamily="34" charset="0"/>
                <a:ea typeface="Verdana" pitchFamily="34" charset="0"/>
                <a:cs typeface="Verdana" pitchFamily="34" charset="0"/>
              </a:rPr>
              <a:t>bishop=</a:t>
            </a:r>
            <a:r>
              <a:rPr lang="en-US" sz="1900" dirty="0" err="1" smtClean="0">
                <a:latin typeface="Verdana" pitchFamily="34" charset="0"/>
                <a:ea typeface="Verdana" pitchFamily="34" charset="0"/>
                <a:cs typeface="Verdana" pitchFamily="34" charset="0"/>
              </a:rPr>
              <a:t>Episkopus</a:t>
            </a:r>
            <a:r>
              <a:rPr lang="en-US" sz="1900" dirty="0">
                <a:latin typeface="Verdana" pitchFamily="34" charset="0"/>
                <a:ea typeface="Verdana" pitchFamily="34" charset="0"/>
                <a:cs typeface="Verdana" pitchFamily="34" charset="0"/>
              </a:rPr>
              <a:t>) and deacons (servants, helpers)</a:t>
            </a:r>
          </a:p>
          <a:p>
            <a:pPr lvl="1"/>
            <a:r>
              <a:rPr lang="en-US" sz="1900" dirty="0">
                <a:latin typeface="Verdana" pitchFamily="34" charset="0"/>
                <a:ea typeface="Verdana" pitchFamily="34" charset="0"/>
                <a:cs typeface="Verdana" pitchFamily="34" charset="0"/>
              </a:rPr>
              <a:t>Intellectual gifts could only come from God</a:t>
            </a:r>
          </a:p>
          <a:p>
            <a:pPr lvl="1"/>
            <a:r>
              <a:rPr lang="en-US" sz="1900" dirty="0">
                <a:latin typeface="Verdana" pitchFamily="34" charset="0"/>
                <a:ea typeface="Verdana" pitchFamily="34" charset="0"/>
                <a:cs typeface="Verdana" pitchFamily="34" charset="0"/>
              </a:rPr>
              <a:t>Offices were filled by election</a:t>
            </a:r>
          </a:p>
          <a:p>
            <a:pPr lvl="1"/>
            <a:r>
              <a:rPr lang="en-US" sz="1900" dirty="0">
                <a:latin typeface="Verdana" pitchFamily="34" charset="0"/>
                <a:ea typeface="Verdana" pitchFamily="34" charset="0"/>
                <a:cs typeface="Verdana" pitchFamily="34" charset="0"/>
              </a:rPr>
              <a:t>False claims and fanatics in regard to the intellectual gifts</a:t>
            </a:r>
          </a:p>
          <a:p>
            <a:pPr lvl="1"/>
            <a:r>
              <a:rPr lang="en-US" sz="1900" dirty="0">
                <a:latin typeface="Verdana" pitchFamily="34" charset="0"/>
                <a:ea typeface="Verdana" pitchFamily="34" charset="0"/>
                <a:cs typeface="Verdana" pitchFamily="34" charset="0"/>
              </a:rPr>
              <a:t>Offices got a greater importance and the intellectual gifts less and less importance in the leading of the church</a:t>
            </a:r>
          </a:p>
          <a:p>
            <a:pPr lvl="1"/>
            <a:r>
              <a:rPr lang="en-US" sz="1900" dirty="0">
                <a:latin typeface="Verdana" pitchFamily="34" charset="0"/>
                <a:ea typeface="Verdana" pitchFamily="34" charset="0"/>
                <a:cs typeface="Verdana" pitchFamily="34" charset="0"/>
              </a:rPr>
              <a:t>Teacher borrowed more and more thoughts from the heathen philosophers (Plato); real apostles </a:t>
            </a:r>
            <a:r>
              <a:rPr lang="en-US" sz="1900" dirty="0" smtClean="0">
                <a:latin typeface="Verdana" pitchFamily="34" charset="0"/>
                <a:ea typeface="Verdana" pitchFamily="34" charset="0"/>
                <a:cs typeface="Verdana" pitchFamily="34" charset="0"/>
              </a:rPr>
              <a:t>were </a:t>
            </a:r>
            <a:r>
              <a:rPr lang="en-US" sz="1900" dirty="0">
                <a:latin typeface="Verdana" pitchFamily="34" charset="0"/>
                <a:ea typeface="Verdana" pitchFamily="34" charset="0"/>
                <a:cs typeface="Verdana" pitchFamily="34" charset="0"/>
              </a:rPr>
              <a:t>missing, and through this an important requirement for </a:t>
            </a:r>
            <a:r>
              <a:rPr lang="en-US" sz="1900" dirty="0" smtClean="0">
                <a:latin typeface="Verdana" pitchFamily="34" charset="0"/>
                <a:ea typeface="Verdana" pitchFamily="34" charset="0"/>
                <a:cs typeface="Verdana" pitchFamily="34" charset="0"/>
              </a:rPr>
              <a:t>Gospel Order wasn’t </a:t>
            </a:r>
            <a:r>
              <a:rPr lang="en-US" sz="1900" dirty="0">
                <a:latin typeface="Verdana" pitchFamily="34" charset="0"/>
                <a:ea typeface="Verdana" pitchFamily="34" charset="0"/>
                <a:cs typeface="Verdana" pitchFamily="34" charset="0"/>
              </a:rPr>
              <a:t>met</a:t>
            </a:r>
          </a:p>
          <a:p>
            <a:pPr lvl="1"/>
            <a:r>
              <a:rPr lang="en-US" sz="1900" dirty="0">
                <a:latin typeface="Verdana" pitchFamily="34" charset="0"/>
                <a:ea typeface="Verdana" pitchFamily="34" charset="0"/>
                <a:cs typeface="Verdana" pitchFamily="34" charset="0"/>
              </a:rPr>
              <a:t>increasing circulation of false teachings</a:t>
            </a:r>
          </a:p>
        </p:txBody>
      </p:sp>
      <p:sp>
        <p:nvSpPr>
          <p:cNvPr id="39940" name="Rectangle 4"/>
          <p:cNvSpPr>
            <a:spLocks noChangeArrowheads="1"/>
          </p:cNvSpPr>
          <p:nvPr/>
        </p:nvSpPr>
        <p:spPr bwMode="auto">
          <a:xfrm>
            <a:off x="611188" y="457200"/>
            <a:ext cx="8229600" cy="630238"/>
          </a:xfrm>
          <a:prstGeom prst="rect">
            <a:avLst/>
          </a:prstGeom>
          <a:noFill/>
          <a:ln w="9525">
            <a:noFill/>
            <a:miter lim="800000"/>
            <a:headEnd/>
            <a:tailEnd/>
          </a:ln>
          <a:effectLst/>
        </p:spPr>
        <p:txBody>
          <a:bodyPr anchor="ctr"/>
          <a:lstStyle/>
          <a:p>
            <a:r>
              <a:rPr lang="en-US" sz="4000" dirty="0"/>
              <a:t>The Fall of the Church </a:t>
            </a:r>
            <a:r>
              <a:rPr lang="en-US" sz="4000" dirty="0" smtClean="0"/>
              <a:t>II</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p:cTn id="7" dur="1000" fill="hold"/>
                                        <p:tgtEl>
                                          <p:spTgt spid="3993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993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99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9939">
                                            <p:txEl>
                                              <p:pRg st="1" end="1"/>
                                            </p:txEl>
                                          </p:spTgt>
                                        </p:tgtEl>
                                        <p:attrNameLst>
                                          <p:attrName>style.visibility</p:attrName>
                                        </p:attrNameLst>
                                      </p:cBhvr>
                                      <p:to>
                                        <p:strVal val="visible"/>
                                      </p:to>
                                    </p:set>
                                    <p:anim calcmode="lin" valueType="num">
                                      <p:cBhvr>
                                        <p:cTn id="14" dur="1000" fill="hold"/>
                                        <p:tgtEl>
                                          <p:spTgt spid="3993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993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99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9939">
                                            <p:txEl>
                                              <p:pRg st="2" end="2"/>
                                            </p:txEl>
                                          </p:spTgt>
                                        </p:tgtEl>
                                        <p:attrNameLst>
                                          <p:attrName>style.visibility</p:attrName>
                                        </p:attrNameLst>
                                      </p:cBhvr>
                                      <p:to>
                                        <p:strVal val="visible"/>
                                      </p:to>
                                    </p:set>
                                    <p:anim calcmode="lin" valueType="num">
                                      <p:cBhvr>
                                        <p:cTn id="21" dur="1000" fill="hold"/>
                                        <p:tgtEl>
                                          <p:spTgt spid="3993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993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99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9939">
                                            <p:txEl>
                                              <p:pRg st="3" end="3"/>
                                            </p:txEl>
                                          </p:spTgt>
                                        </p:tgtEl>
                                        <p:attrNameLst>
                                          <p:attrName>style.visibility</p:attrName>
                                        </p:attrNameLst>
                                      </p:cBhvr>
                                      <p:to>
                                        <p:strVal val="visible"/>
                                      </p:to>
                                    </p:set>
                                    <p:anim calcmode="lin" valueType="num">
                                      <p:cBhvr>
                                        <p:cTn id="28" dur="1000" fill="hold"/>
                                        <p:tgtEl>
                                          <p:spTgt spid="39939">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993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993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9939">
                                            <p:txEl>
                                              <p:pRg st="4" end="4"/>
                                            </p:txEl>
                                          </p:spTgt>
                                        </p:tgtEl>
                                        <p:attrNameLst>
                                          <p:attrName>style.visibility</p:attrName>
                                        </p:attrNameLst>
                                      </p:cBhvr>
                                      <p:to>
                                        <p:strVal val="visible"/>
                                      </p:to>
                                    </p:set>
                                    <p:anim calcmode="lin" valueType="num">
                                      <p:cBhvr>
                                        <p:cTn id="35" dur="1000" fill="hold"/>
                                        <p:tgtEl>
                                          <p:spTgt spid="39939">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9939">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993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9939">
                                            <p:txEl>
                                              <p:pRg st="5" end="5"/>
                                            </p:txEl>
                                          </p:spTgt>
                                        </p:tgtEl>
                                        <p:attrNameLst>
                                          <p:attrName>style.visibility</p:attrName>
                                        </p:attrNameLst>
                                      </p:cBhvr>
                                      <p:to>
                                        <p:strVal val="visible"/>
                                      </p:to>
                                    </p:set>
                                    <p:anim calcmode="lin" valueType="num">
                                      <p:cBhvr>
                                        <p:cTn id="42" dur="1000" fill="hold"/>
                                        <p:tgtEl>
                                          <p:spTgt spid="39939">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9939">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993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9939">
                                            <p:txEl>
                                              <p:pRg st="6" end="6"/>
                                            </p:txEl>
                                          </p:spTgt>
                                        </p:tgtEl>
                                        <p:attrNameLst>
                                          <p:attrName>style.visibility</p:attrName>
                                        </p:attrNameLst>
                                      </p:cBhvr>
                                      <p:to>
                                        <p:strVal val="visible"/>
                                      </p:to>
                                    </p:set>
                                    <p:anim calcmode="lin" valueType="num">
                                      <p:cBhvr>
                                        <p:cTn id="49" dur="1000" fill="hold"/>
                                        <p:tgtEl>
                                          <p:spTgt spid="39939">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9939">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993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9939">
                                            <p:txEl>
                                              <p:pRg st="7" end="7"/>
                                            </p:txEl>
                                          </p:spTgt>
                                        </p:tgtEl>
                                        <p:attrNameLst>
                                          <p:attrName>style.visibility</p:attrName>
                                        </p:attrNameLst>
                                      </p:cBhvr>
                                      <p:to>
                                        <p:strVal val="visible"/>
                                      </p:to>
                                    </p:set>
                                    <p:anim calcmode="lin" valueType="num">
                                      <p:cBhvr>
                                        <p:cTn id="56" dur="1000" fill="hold"/>
                                        <p:tgtEl>
                                          <p:spTgt spid="39939">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39939">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3993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9939">
                                            <p:txEl>
                                              <p:pRg st="8" end="8"/>
                                            </p:txEl>
                                          </p:spTgt>
                                        </p:tgtEl>
                                        <p:attrNameLst>
                                          <p:attrName>style.visibility</p:attrName>
                                        </p:attrNameLst>
                                      </p:cBhvr>
                                      <p:to>
                                        <p:strVal val="visible"/>
                                      </p:to>
                                    </p:set>
                                    <p:anim calcmode="lin" valueType="num">
                                      <p:cBhvr>
                                        <p:cTn id="63" dur="1000" fill="hold"/>
                                        <p:tgtEl>
                                          <p:spTgt spid="39939">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39939">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399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404813"/>
            <a:ext cx="8229600" cy="847725"/>
          </a:xfrm>
        </p:spPr>
        <p:txBody>
          <a:bodyPr/>
          <a:lstStyle/>
          <a:p>
            <a:r>
              <a:rPr lang="en-US" sz="4000" dirty="0"/>
              <a:t>The Fall of the Church III</a:t>
            </a:r>
            <a:br>
              <a:rPr lang="en-US" sz="4000" dirty="0"/>
            </a:br>
            <a:r>
              <a:rPr lang="en-US" sz="2800" dirty="0"/>
              <a:t>The Elevation of the Bishops</a:t>
            </a:r>
          </a:p>
        </p:txBody>
      </p:sp>
      <p:grpSp>
        <p:nvGrpSpPr>
          <p:cNvPr id="40989" name="Group 29"/>
          <p:cNvGrpSpPr>
            <a:grpSpLocks/>
          </p:cNvGrpSpPr>
          <p:nvPr/>
        </p:nvGrpSpPr>
        <p:grpSpPr bwMode="auto">
          <a:xfrm>
            <a:off x="376238" y="4797152"/>
            <a:ext cx="8589962" cy="1944961"/>
            <a:chOff x="237" y="2976"/>
            <a:chExt cx="5411" cy="1271"/>
          </a:xfrm>
        </p:grpSpPr>
        <p:sp>
          <p:nvSpPr>
            <p:cNvPr id="40985" name="Rectangle 25"/>
            <p:cNvSpPr>
              <a:spLocks noChangeArrowheads="1"/>
            </p:cNvSpPr>
            <p:nvPr/>
          </p:nvSpPr>
          <p:spPr bwMode="auto">
            <a:xfrm>
              <a:off x="249" y="2976"/>
              <a:ext cx="5399" cy="1271"/>
            </a:xfrm>
            <a:prstGeom prst="rect">
              <a:avLst/>
            </a:prstGeom>
            <a:solidFill>
              <a:srgbClr val="494949"/>
            </a:solidFill>
            <a:ln w="9525">
              <a:noFill/>
              <a:miter lim="800000"/>
              <a:headEnd/>
              <a:tailEnd/>
            </a:ln>
            <a:effectLst/>
          </p:spPr>
          <p:txBody>
            <a:bodyPr wrap="none" anchor="ctr"/>
            <a:lstStyle/>
            <a:p>
              <a:endParaRPr lang="en-US">
                <a:latin typeface="Verdana" pitchFamily="34" charset="0"/>
                <a:ea typeface="Verdana" pitchFamily="34" charset="0"/>
                <a:cs typeface="Verdana" pitchFamily="34" charset="0"/>
              </a:endParaRPr>
            </a:p>
          </p:txBody>
        </p:sp>
        <p:sp>
          <p:nvSpPr>
            <p:cNvPr id="40969" name="Rectangle 9"/>
            <p:cNvSpPr>
              <a:spLocks noChangeArrowheads="1"/>
            </p:cNvSpPr>
            <p:nvPr/>
          </p:nvSpPr>
          <p:spPr bwMode="auto">
            <a:xfrm>
              <a:off x="1832" y="3007"/>
              <a:ext cx="942" cy="318"/>
            </a:xfrm>
            <a:prstGeom prst="rect">
              <a:avLst/>
            </a:prstGeom>
            <a:solidFill>
              <a:schemeClr val="accent1"/>
            </a:solidFill>
            <a:ln w="9525">
              <a:solidFill>
                <a:schemeClr val="tx1"/>
              </a:solidFill>
              <a:miter lim="800000"/>
              <a:headEnd/>
              <a:tailEnd/>
            </a:ln>
            <a:effectLst/>
          </p:spPr>
          <p:txBody>
            <a:bodyPr anchor="ctr"/>
            <a:lstStyle/>
            <a:p>
              <a:pPr algn="ctr">
                <a:lnSpc>
                  <a:spcPct val="80000"/>
                </a:lnSpc>
              </a:pPr>
              <a:r>
                <a:rPr lang="en-US" sz="1600">
                  <a:effectLst>
                    <a:outerShdw blurRad="38100" dist="38100" dir="2700000" algn="tl">
                      <a:srgbClr val="FFFFFF"/>
                    </a:outerShdw>
                  </a:effectLst>
                  <a:latin typeface="Verdana" pitchFamily="34" charset="0"/>
                  <a:ea typeface="Verdana" pitchFamily="34" charset="0"/>
                  <a:cs typeface="Verdana" pitchFamily="34" charset="0"/>
                </a:rPr>
                <a:t>Apostolic Bishops</a:t>
              </a:r>
            </a:p>
          </p:txBody>
        </p:sp>
        <p:sp>
          <p:nvSpPr>
            <p:cNvPr id="40970" name="Rectangle 10"/>
            <p:cNvSpPr>
              <a:spLocks noChangeArrowheads="1"/>
            </p:cNvSpPr>
            <p:nvPr/>
          </p:nvSpPr>
          <p:spPr bwMode="auto">
            <a:xfrm>
              <a:off x="3729" y="3370"/>
              <a:ext cx="942" cy="318"/>
            </a:xfrm>
            <a:prstGeom prst="rect">
              <a:avLst/>
            </a:prstGeom>
            <a:solidFill>
              <a:schemeClr val="accent1"/>
            </a:solidFill>
            <a:ln w="9525">
              <a:solidFill>
                <a:schemeClr val="tx1"/>
              </a:solidFill>
              <a:miter lim="800000"/>
              <a:headEnd/>
              <a:tailEnd/>
            </a:ln>
            <a:effectLst/>
          </p:spPr>
          <p:txBody>
            <a:bodyPr wrap="none" anchor="ctr"/>
            <a:lstStyle/>
            <a:p>
              <a:pPr algn="ctr"/>
              <a:r>
                <a:rPr lang="en-US" sz="1600" dirty="0" smtClean="0">
                  <a:effectLst>
                    <a:outerShdw blurRad="38100" dist="38100" dir="2700000" algn="tl">
                      <a:srgbClr val="FFFFFF"/>
                    </a:outerShdw>
                  </a:effectLst>
                  <a:latin typeface="Verdana" pitchFamily="34" charset="0"/>
                  <a:ea typeface="Verdana" pitchFamily="34" charset="0"/>
                  <a:cs typeface="Verdana" pitchFamily="34" charset="0"/>
                </a:rPr>
                <a:t>Elders</a:t>
              </a:r>
              <a:endParaRPr lang="en-US" sz="1600"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40971" name="Rectangle 11"/>
            <p:cNvSpPr>
              <a:spLocks noChangeArrowheads="1"/>
            </p:cNvSpPr>
            <p:nvPr/>
          </p:nvSpPr>
          <p:spPr bwMode="auto">
            <a:xfrm>
              <a:off x="2782" y="3189"/>
              <a:ext cx="942" cy="318"/>
            </a:xfrm>
            <a:prstGeom prst="rect">
              <a:avLst/>
            </a:prstGeom>
            <a:solidFill>
              <a:schemeClr val="accent1"/>
            </a:solidFill>
            <a:ln w="9525">
              <a:solidFill>
                <a:schemeClr val="tx1"/>
              </a:solidFill>
              <a:miter lim="800000"/>
              <a:headEnd/>
              <a:tailEnd/>
            </a:ln>
            <a:effectLst/>
          </p:spPr>
          <p:txBody>
            <a:bodyPr wrap="none" anchor="ctr"/>
            <a:lstStyle/>
            <a:p>
              <a:pPr algn="ctr"/>
              <a:r>
                <a:rPr lang="en-US" sz="1600">
                  <a:effectLst>
                    <a:outerShdw blurRad="38100" dist="38100" dir="2700000" algn="tl">
                      <a:srgbClr val="FFFFFF"/>
                    </a:outerShdw>
                  </a:effectLst>
                  <a:latin typeface="Verdana" pitchFamily="34" charset="0"/>
                  <a:ea typeface="Verdana" pitchFamily="34" charset="0"/>
                  <a:cs typeface="Verdana" pitchFamily="34" charset="0"/>
                </a:rPr>
                <a:t>Bishops</a:t>
              </a:r>
            </a:p>
          </p:txBody>
        </p:sp>
        <p:sp>
          <p:nvSpPr>
            <p:cNvPr id="40972" name="Rectangle 12"/>
            <p:cNvSpPr>
              <a:spLocks noChangeArrowheads="1"/>
            </p:cNvSpPr>
            <p:nvPr/>
          </p:nvSpPr>
          <p:spPr bwMode="auto">
            <a:xfrm>
              <a:off x="4666" y="3552"/>
              <a:ext cx="942" cy="318"/>
            </a:xfrm>
            <a:prstGeom prst="rect">
              <a:avLst/>
            </a:prstGeom>
            <a:solidFill>
              <a:schemeClr val="accent1"/>
            </a:solidFill>
            <a:ln w="9525">
              <a:solidFill>
                <a:schemeClr val="tx1"/>
              </a:solidFill>
              <a:miter lim="800000"/>
              <a:headEnd/>
              <a:tailEnd/>
            </a:ln>
            <a:effectLst/>
          </p:spPr>
          <p:txBody>
            <a:bodyPr wrap="none" anchor="ctr"/>
            <a:lstStyle/>
            <a:p>
              <a:pPr algn="ctr"/>
              <a:r>
                <a:rPr lang="en-US" sz="1600">
                  <a:effectLst>
                    <a:outerShdw blurRad="38100" dist="38100" dir="2700000" algn="tl">
                      <a:srgbClr val="FFFFFF"/>
                    </a:outerShdw>
                  </a:effectLst>
                  <a:latin typeface="Verdana" pitchFamily="34" charset="0"/>
                  <a:ea typeface="Verdana" pitchFamily="34" charset="0"/>
                  <a:cs typeface="Verdana" pitchFamily="34" charset="0"/>
                </a:rPr>
                <a:t>Deacons</a:t>
              </a:r>
            </a:p>
          </p:txBody>
        </p:sp>
        <p:sp>
          <p:nvSpPr>
            <p:cNvPr id="40975" name="Text Box 15"/>
            <p:cNvSpPr txBox="1">
              <a:spLocks noChangeArrowheads="1"/>
            </p:cNvSpPr>
            <p:nvPr/>
          </p:nvSpPr>
          <p:spPr bwMode="auto">
            <a:xfrm>
              <a:off x="237" y="3100"/>
              <a:ext cx="1457" cy="233"/>
            </a:xfrm>
            <a:prstGeom prst="rect">
              <a:avLst/>
            </a:prstGeom>
            <a:noFill/>
            <a:ln w="9525">
              <a:noFill/>
              <a:miter lim="800000"/>
              <a:headEnd/>
              <a:tailEnd/>
            </a:ln>
            <a:effectLst/>
          </p:spPr>
          <p:txBody>
            <a:bodyPr wrap="none">
              <a:spAutoFit/>
            </a:bodyPr>
            <a:lstStyle/>
            <a:p>
              <a:r>
                <a:rPr lang="en-US" dirty="0">
                  <a:effectLst>
                    <a:outerShdw blurRad="38100" dist="38100" dir="2700000" algn="tl">
                      <a:srgbClr val="000000">
                        <a:alpha val="43137"/>
                      </a:srgbClr>
                    </a:outerShdw>
                  </a:effectLst>
                  <a:latin typeface="Verdana" pitchFamily="34" charset="0"/>
                  <a:ea typeface="Verdana" pitchFamily="34" charset="0"/>
                  <a:cs typeface="Verdana" pitchFamily="34" charset="0"/>
                </a:rPr>
                <a:t>In the 3rd century</a:t>
              </a:r>
            </a:p>
          </p:txBody>
        </p:sp>
        <p:sp>
          <p:nvSpPr>
            <p:cNvPr id="40976" name="Text Box 16"/>
            <p:cNvSpPr txBox="1">
              <a:spLocks noChangeArrowheads="1"/>
            </p:cNvSpPr>
            <p:nvPr/>
          </p:nvSpPr>
          <p:spPr bwMode="auto">
            <a:xfrm>
              <a:off x="1234" y="3430"/>
              <a:ext cx="1044" cy="212"/>
            </a:xfrm>
            <a:prstGeom prst="rect">
              <a:avLst/>
            </a:prstGeom>
            <a:noFill/>
            <a:ln w="9525">
              <a:noFill/>
              <a:miter lim="800000"/>
              <a:headEnd/>
              <a:tailEnd/>
            </a:ln>
            <a:effectLst/>
          </p:spPr>
          <p:txBody>
            <a:bodyPr>
              <a:spAutoFit/>
            </a:bodyPr>
            <a:lstStyle/>
            <a:p>
              <a:pPr>
                <a:spcBef>
                  <a:spcPct val="50000"/>
                </a:spcBef>
              </a:pPr>
              <a:r>
                <a:rPr lang="en-US" sz="1600" dirty="0">
                  <a:solidFill>
                    <a:schemeClr val="accent3">
                      <a:lumMod val="75000"/>
                    </a:schemeClr>
                  </a:solidFill>
                  <a:latin typeface="Verdana" pitchFamily="34" charset="0"/>
                  <a:ea typeface="Verdana" pitchFamily="34" charset="0"/>
                  <a:cs typeface="Verdana" pitchFamily="34" charset="0"/>
                </a:rPr>
                <a:t>Clergy</a:t>
              </a:r>
            </a:p>
          </p:txBody>
        </p:sp>
        <p:sp>
          <p:nvSpPr>
            <p:cNvPr id="40977" name="Text Box 17"/>
            <p:cNvSpPr txBox="1">
              <a:spLocks noChangeArrowheads="1"/>
            </p:cNvSpPr>
            <p:nvPr/>
          </p:nvSpPr>
          <p:spPr bwMode="auto">
            <a:xfrm>
              <a:off x="1292" y="3929"/>
              <a:ext cx="1044" cy="212"/>
            </a:xfrm>
            <a:prstGeom prst="rect">
              <a:avLst/>
            </a:prstGeom>
            <a:noFill/>
            <a:ln w="9525">
              <a:noFill/>
              <a:miter lim="800000"/>
              <a:headEnd/>
              <a:tailEnd/>
            </a:ln>
            <a:effectLst/>
          </p:spPr>
          <p:txBody>
            <a:bodyPr>
              <a:spAutoFit/>
            </a:bodyPr>
            <a:lstStyle/>
            <a:p>
              <a:pPr>
                <a:spcBef>
                  <a:spcPct val="50000"/>
                </a:spcBef>
              </a:pPr>
              <a:r>
                <a:rPr lang="en-US" sz="1600" dirty="0" smtClean="0">
                  <a:solidFill>
                    <a:schemeClr val="accent3">
                      <a:lumMod val="75000"/>
                    </a:schemeClr>
                  </a:solidFill>
                  <a:latin typeface="Verdana" pitchFamily="34" charset="0"/>
                  <a:ea typeface="Verdana" pitchFamily="34" charset="0"/>
                  <a:cs typeface="Verdana" pitchFamily="34" charset="0"/>
                </a:rPr>
                <a:t>Laity</a:t>
              </a:r>
              <a:endParaRPr lang="en-US" sz="1600" dirty="0">
                <a:solidFill>
                  <a:schemeClr val="accent3">
                    <a:lumMod val="75000"/>
                  </a:schemeClr>
                </a:solidFill>
                <a:latin typeface="Verdana" pitchFamily="34" charset="0"/>
                <a:ea typeface="Verdana" pitchFamily="34" charset="0"/>
                <a:cs typeface="Verdana" pitchFamily="34" charset="0"/>
              </a:endParaRPr>
            </a:p>
          </p:txBody>
        </p:sp>
        <p:sp>
          <p:nvSpPr>
            <p:cNvPr id="40980" name="Rectangle 20"/>
            <p:cNvSpPr>
              <a:spLocks noChangeArrowheads="1"/>
            </p:cNvSpPr>
            <p:nvPr/>
          </p:nvSpPr>
          <p:spPr bwMode="auto">
            <a:xfrm>
              <a:off x="1824" y="3914"/>
              <a:ext cx="3785" cy="263"/>
            </a:xfrm>
            <a:prstGeom prst="rect">
              <a:avLst/>
            </a:prstGeom>
            <a:solidFill>
              <a:srgbClr val="0000FF"/>
            </a:solidFill>
            <a:ln w="9525">
              <a:solidFill>
                <a:schemeClr val="tx1"/>
              </a:solidFill>
              <a:miter lim="800000"/>
              <a:headEnd/>
              <a:tailEnd/>
            </a:ln>
            <a:effectLst/>
          </p:spPr>
          <p:txBody>
            <a:bodyPr wrap="none" anchor="ctr"/>
            <a:lstStyle/>
            <a:p>
              <a:pPr algn="ctr"/>
              <a:r>
                <a:rPr lang="en-US" sz="1600" dirty="0">
                  <a:solidFill>
                    <a:schemeClr val="accent3"/>
                  </a:solidFill>
                  <a:effectLst>
                    <a:outerShdw blurRad="38100" dist="38100" dir="2700000" algn="tl">
                      <a:srgbClr val="FFFFFF"/>
                    </a:outerShdw>
                  </a:effectLst>
                  <a:latin typeface="Verdana" pitchFamily="34" charset="0"/>
                  <a:ea typeface="Verdana" pitchFamily="34" charset="0"/>
                  <a:cs typeface="Verdana" pitchFamily="34" charset="0"/>
                </a:rPr>
                <a:t>The church members</a:t>
              </a:r>
            </a:p>
          </p:txBody>
        </p:sp>
      </p:grpSp>
      <p:grpSp>
        <p:nvGrpSpPr>
          <p:cNvPr id="40987" name="Group 27"/>
          <p:cNvGrpSpPr>
            <a:grpSpLocks/>
          </p:cNvGrpSpPr>
          <p:nvPr/>
        </p:nvGrpSpPr>
        <p:grpSpPr bwMode="auto">
          <a:xfrm>
            <a:off x="376238" y="2963217"/>
            <a:ext cx="8589962" cy="1761927"/>
            <a:chOff x="237" y="1797"/>
            <a:chExt cx="5411" cy="1134"/>
          </a:xfrm>
        </p:grpSpPr>
        <p:sp>
          <p:nvSpPr>
            <p:cNvPr id="40984" name="Rectangle 24"/>
            <p:cNvSpPr>
              <a:spLocks noChangeArrowheads="1"/>
            </p:cNvSpPr>
            <p:nvPr/>
          </p:nvSpPr>
          <p:spPr bwMode="auto">
            <a:xfrm>
              <a:off x="249" y="1797"/>
              <a:ext cx="5399" cy="1134"/>
            </a:xfrm>
            <a:prstGeom prst="rect">
              <a:avLst/>
            </a:prstGeom>
            <a:solidFill>
              <a:srgbClr val="7E7E7E"/>
            </a:solidFill>
            <a:ln w="9525">
              <a:noFill/>
              <a:miter lim="800000"/>
              <a:headEnd/>
              <a:tailEnd/>
            </a:ln>
            <a:effectLst/>
          </p:spPr>
          <p:txBody>
            <a:bodyPr wrap="none" anchor="ctr"/>
            <a:lstStyle/>
            <a:p>
              <a:endParaRPr lang="en-US">
                <a:latin typeface="Verdana" pitchFamily="34" charset="0"/>
                <a:ea typeface="Verdana" pitchFamily="34" charset="0"/>
                <a:cs typeface="Verdana" pitchFamily="34" charset="0"/>
              </a:endParaRPr>
            </a:p>
          </p:txBody>
        </p:sp>
        <p:sp>
          <p:nvSpPr>
            <p:cNvPr id="40966" name="Rectangle 6"/>
            <p:cNvSpPr>
              <a:spLocks noChangeArrowheads="1"/>
            </p:cNvSpPr>
            <p:nvPr/>
          </p:nvSpPr>
          <p:spPr bwMode="auto">
            <a:xfrm>
              <a:off x="2328" y="1842"/>
              <a:ext cx="942" cy="318"/>
            </a:xfrm>
            <a:prstGeom prst="rect">
              <a:avLst/>
            </a:prstGeom>
            <a:solidFill>
              <a:schemeClr val="accent1"/>
            </a:solidFill>
            <a:ln w="9525">
              <a:solidFill>
                <a:schemeClr val="tx1"/>
              </a:solidFill>
              <a:miter lim="800000"/>
              <a:headEnd/>
              <a:tailEnd/>
            </a:ln>
            <a:effectLst/>
          </p:spPr>
          <p:txBody>
            <a:bodyPr wrap="none" anchor="ctr"/>
            <a:lstStyle/>
            <a:p>
              <a:pPr algn="ctr"/>
              <a:r>
                <a:rPr lang="en-US" sz="1600">
                  <a:effectLst>
                    <a:outerShdw blurRad="38100" dist="38100" dir="2700000" algn="tl">
                      <a:srgbClr val="FFFFFF"/>
                    </a:outerShdw>
                  </a:effectLst>
                  <a:latin typeface="Verdana" pitchFamily="34" charset="0"/>
                  <a:ea typeface="Verdana" pitchFamily="34" charset="0"/>
                  <a:cs typeface="Verdana" pitchFamily="34" charset="0"/>
                </a:rPr>
                <a:t>Bishops</a:t>
              </a:r>
            </a:p>
          </p:txBody>
        </p:sp>
        <p:sp>
          <p:nvSpPr>
            <p:cNvPr id="40967" name="Rectangle 7"/>
            <p:cNvSpPr>
              <a:spLocks noChangeArrowheads="1"/>
            </p:cNvSpPr>
            <p:nvPr/>
          </p:nvSpPr>
          <p:spPr bwMode="auto">
            <a:xfrm>
              <a:off x="4226" y="2205"/>
              <a:ext cx="942" cy="318"/>
            </a:xfrm>
            <a:prstGeom prst="rect">
              <a:avLst/>
            </a:prstGeom>
            <a:solidFill>
              <a:schemeClr val="accent1"/>
            </a:solidFill>
            <a:ln w="9525">
              <a:solidFill>
                <a:schemeClr val="tx1"/>
              </a:solidFill>
              <a:miter lim="800000"/>
              <a:headEnd/>
              <a:tailEnd/>
            </a:ln>
            <a:effectLst/>
          </p:spPr>
          <p:txBody>
            <a:bodyPr wrap="none" anchor="ctr"/>
            <a:lstStyle/>
            <a:p>
              <a:pPr algn="ctr"/>
              <a:r>
                <a:rPr lang="en-US" sz="1600">
                  <a:effectLst>
                    <a:outerShdw blurRad="38100" dist="38100" dir="2700000" algn="tl">
                      <a:srgbClr val="FFFFFF"/>
                    </a:outerShdw>
                  </a:effectLst>
                  <a:latin typeface="Verdana" pitchFamily="34" charset="0"/>
                  <a:ea typeface="Verdana" pitchFamily="34" charset="0"/>
                  <a:cs typeface="Verdana" pitchFamily="34" charset="0"/>
                </a:rPr>
                <a:t>Deacons</a:t>
              </a:r>
            </a:p>
          </p:txBody>
        </p:sp>
        <p:sp>
          <p:nvSpPr>
            <p:cNvPr id="40968" name="Rectangle 8"/>
            <p:cNvSpPr>
              <a:spLocks noChangeArrowheads="1"/>
            </p:cNvSpPr>
            <p:nvPr/>
          </p:nvSpPr>
          <p:spPr bwMode="auto">
            <a:xfrm>
              <a:off x="3273" y="2023"/>
              <a:ext cx="942" cy="318"/>
            </a:xfrm>
            <a:prstGeom prst="rect">
              <a:avLst/>
            </a:prstGeom>
            <a:solidFill>
              <a:schemeClr val="accent1"/>
            </a:solidFill>
            <a:ln w="9525">
              <a:solidFill>
                <a:schemeClr val="tx1"/>
              </a:solidFill>
              <a:miter lim="800000"/>
              <a:headEnd/>
              <a:tailEnd/>
            </a:ln>
            <a:effectLst/>
          </p:spPr>
          <p:txBody>
            <a:bodyPr wrap="none" anchor="ctr"/>
            <a:lstStyle/>
            <a:p>
              <a:pPr algn="ctr"/>
              <a:r>
                <a:rPr lang="en-US" sz="1600" dirty="0" smtClean="0">
                  <a:effectLst>
                    <a:outerShdw blurRad="38100" dist="38100" dir="2700000" algn="tl">
                      <a:srgbClr val="FFFFFF"/>
                    </a:outerShdw>
                  </a:effectLst>
                  <a:latin typeface="Verdana" pitchFamily="34" charset="0"/>
                  <a:ea typeface="Verdana" pitchFamily="34" charset="0"/>
                  <a:cs typeface="Verdana" pitchFamily="34" charset="0"/>
                </a:rPr>
                <a:t>Elders</a:t>
              </a:r>
              <a:endParaRPr lang="en-US" sz="1600"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40974" name="Text Box 14"/>
            <p:cNvSpPr txBox="1">
              <a:spLocks noChangeArrowheads="1"/>
            </p:cNvSpPr>
            <p:nvPr/>
          </p:nvSpPr>
          <p:spPr bwMode="auto">
            <a:xfrm>
              <a:off x="237" y="1933"/>
              <a:ext cx="1488" cy="233"/>
            </a:xfrm>
            <a:prstGeom prst="rect">
              <a:avLst/>
            </a:prstGeom>
            <a:noFill/>
            <a:ln w="9525">
              <a:noFill/>
              <a:miter lim="800000"/>
              <a:headEnd/>
              <a:tailEnd/>
            </a:ln>
            <a:effectLst/>
          </p:spPr>
          <p:txBody>
            <a:bodyPr wrap="none">
              <a:spAutoFit/>
            </a:bodyPr>
            <a:lstStyle/>
            <a:p>
              <a:r>
                <a:rPr lang="en-US" dirty="0">
                  <a:effectLst>
                    <a:outerShdw blurRad="38100" dist="38100" dir="2700000" algn="tl">
                      <a:srgbClr val="000000">
                        <a:alpha val="43137"/>
                      </a:srgbClr>
                    </a:outerShdw>
                  </a:effectLst>
                  <a:latin typeface="Verdana" pitchFamily="34" charset="0"/>
                  <a:ea typeface="Verdana" pitchFamily="34" charset="0"/>
                  <a:cs typeface="Verdana" pitchFamily="34" charset="0"/>
                </a:rPr>
                <a:t>In the 2nd century</a:t>
              </a:r>
            </a:p>
          </p:txBody>
        </p:sp>
        <p:sp>
          <p:nvSpPr>
            <p:cNvPr id="40981" name="Rectangle 21"/>
            <p:cNvSpPr>
              <a:spLocks noChangeArrowheads="1"/>
            </p:cNvSpPr>
            <p:nvPr/>
          </p:nvSpPr>
          <p:spPr bwMode="auto">
            <a:xfrm>
              <a:off x="1837" y="2568"/>
              <a:ext cx="3785" cy="263"/>
            </a:xfrm>
            <a:prstGeom prst="rect">
              <a:avLst/>
            </a:prstGeom>
            <a:solidFill>
              <a:srgbClr val="0000FF"/>
            </a:solidFill>
            <a:ln w="9525">
              <a:solidFill>
                <a:schemeClr val="tx1"/>
              </a:solidFill>
              <a:miter lim="800000"/>
              <a:headEnd/>
              <a:tailEnd/>
            </a:ln>
            <a:effectLst/>
          </p:spPr>
          <p:txBody>
            <a:bodyPr wrap="none" anchor="ctr"/>
            <a:lstStyle/>
            <a:p>
              <a:pPr algn="ctr"/>
              <a:r>
                <a:rPr lang="en-US" sz="1600" dirty="0">
                  <a:solidFill>
                    <a:schemeClr val="accent3"/>
                  </a:solidFill>
                  <a:effectLst>
                    <a:outerShdw blurRad="38100" dist="38100" dir="2700000" algn="tl">
                      <a:srgbClr val="FFFFFF"/>
                    </a:outerShdw>
                  </a:effectLst>
                  <a:latin typeface="Verdana" pitchFamily="34" charset="0"/>
                  <a:ea typeface="Verdana" pitchFamily="34" charset="0"/>
                  <a:cs typeface="Verdana" pitchFamily="34" charset="0"/>
                </a:rPr>
                <a:t>The church members</a:t>
              </a:r>
            </a:p>
          </p:txBody>
        </p:sp>
      </p:grpSp>
      <p:grpSp>
        <p:nvGrpSpPr>
          <p:cNvPr id="40988" name="Group 28"/>
          <p:cNvGrpSpPr>
            <a:grpSpLocks/>
          </p:cNvGrpSpPr>
          <p:nvPr/>
        </p:nvGrpSpPr>
        <p:grpSpPr bwMode="auto">
          <a:xfrm>
            <a:off x="376238" y="1524378"/>
            <a:ext cx="8589962" cy="1367507"/>
            <a:chOff x="237" y="799"/>
            <a:chExt cx="5411" cy="907"/>
          </a:xfrm>
        </p:grpSpPr>
        <p:sp>
          <p:nvSpPr>
            <p:cNvPr id="40983" name="Rectangle 23"/>
            <p:cNvSpPr>
              <a:spLocks noChangeArrowheads="1"/>
            </p:cNvSpPr>
            <p:nvPr/>
          </p:nvSpPr>
          <p:spPr bwMode="auto">
            <a:xfrm>
              <a:off x="249" y="799"/>
              <a:ext cx="5399" cy="907"/>
            </a:xfrm>
            <a:prstGeom prst="rect">
              <a:avLst/>
            </a:prstGeom>
            <a:solidFill>
              <a:srgbClr val="BABABA"/>
            </a:solidFill>
            <a:ln w="9525">
              <a:noFill/>
              <a:miter lim="800000"/>
              <a:headEnd/>
              <a:tailEnd/>
            </a:ln>
            <a:effectLst/>
          </p:spPr>
          <p:txBody>
            <a:bodyPr wrap="none" anchor="ctr"/>
            <a:lstStyle/>
            <a:p>
              <a:endParaRPr lang="en-US">
                <a:latin typeface="Verdana" pitchFamily="34" charset="0"/>
                <a:ea typeface="Verdana" pitchFamily="34" charset="0"/>
                <a:cs typeface="Verdana" pitchFamily="34" charset="0"/>
              </a:endParaRPr>
            </a:p>
          </p:txBody>
        </p:sp>
        <p:sp>
          <p:nvSpPr>
            <p:cNvPr id="40964" name="Rectangle 4"/>
            <p:cNvSpPr>
              <a:spLocks noChangeArrowheads="1"/>
            </p:cNvSpPr>
            <p:nvPr/>
          </p:nvSpPr>
          <p:spPr bwMode="auto">
            <a:xfrm>
              <a:off x="2301" y="981"/>
              <a:ext cx="942" cy="318"/>
            </a:xfrm>
            <a:prstGeom prst="rect">
              <a:avLst/>
            </a:prstGeom>
            <a:solidFill>
              <a:schemeClr val="accent1"/>
            </a:solidFill>
            <a:ln w="9525">
              <a:solidFill>
                <a:schemeClr val="tx1"/>
              </a:solidFill>
              <a:miter lim="800000"/>
              <a:headEnd/>
              <a:tailEnd/>
            </a:ln>
            <a:effectLst/>
          </p:spPr>
          <p:txBody>
            <a:bodyPr wrap="none" anchor="ctr"/>
            <a:lstStyle/>
            <a:p>
              <a:pPr algn="ctr"/>
              <a:r>
                <a:rPr lang="en-US" sz="1600" dirty="0" smtClean="0">
                  <a:effectLst>
                    <a:outerShdw blurRad="38100" dist="38100" dir="2700000" algn="tl">
                      <a:srgbClr val="FFFFFF"/>
                    </a:outerShdw>
                  </a:effectLst>
                  <a:latin typeface="Verdana" pitchFamily="34" charset="0"/>
                  <a:ea typeface="Verdana" pitchFamily="34" charset="0"/>
                  <a:cs typeface="Verdana" pitchFamily="34" charset="0"/>
                </a:rPr>
                <a:t>Elders</a:t>
              </a:r>
              <a:endParaRPr lang="en-US" sz="1600"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40965" name="Rectangle 5"/>
            <p:cNvSpPr>
              <a:spLocks noChangeArrowheads="1"/>
            </p:cNvSpPr>
            <p:nvPr/>
          </p:nvSpPr>
          <p:spPr bwMode="auto">
            <a:xfrm>
              <a:off x="4195" y="981"/>
              <a:ext cx="942" cy="318"/>
            </a:xfrm>
            <a:prstGeom prst="rect">
              <a:avLst/>
            </a:prstGeom>
            <a:solidFill>
              <a:schemeClr val="accent1"/>
            </a:solidFill>
            <a:ln w="9525">
              <a:solidFill>
                <a:schemeClr val="tx1"/>
              </a:solidFill>
              <a:miter lim="800000"/>
              <a:headEnd/>
              <a:tailEnd/>
            </a:ln>
            <a:effectLst/>
          </p:spPr>
          <p:txBody>
            <a:bodyPr wrap="none" anchor="ctr"/>
            <a:lstStyle/>
            <a:p>
              <a:pPr algn="ctr"/>
              <a:r>
                <a:rPr lang="en-US" sz="1600">
                  <a:effectLst>
                    <a:outerShdw blurRad="38100" dist="38100" dir="2700000" algn="tl">
                      <a:srgbClr val="FFFFFF"/>
                    </a:outerShdw>
                  </a:effectLst>
                  <a:latin typeface="Verdana" pitchFamily="34" charset="0"/>
                  <a:ea typeface="Verdana" pitchFamily="34" charset="0"/>
                  <a:cs typeface="Verdana" pitchFamily="34" charset="0"/>
                </a:rPr>
                <a:t>Deacons</a:t>
              </a:r>
            </a:p>
          </p:txBody>
        </p:sp>
        <p:sp>
          <p:nvSpPr>
            <p:cNvPr id="40973" name="Text Box 13"/>
            <p:cNvSpPr txBox="1">
              <a:spLocks noChangeArrowheads="1"/>
            </p:cNvSpPr>
            <p:nvPr/>
          </p:nvSpPr>
          <p:spPr bwMode="auto">
            <a:xfrm>
              <a:off x="237" y="993"/>
              <a:ext cx="1438" cy="233"/>
            </a:xfrm>
            <a:prstGeom prst="rect">
              <a:avLst/>
            </a:prstGeom>
            <a:noFill/>
            <a:ln w="9525">
              <a:noFill/>
              <a:miter lim="800000"/>
              <a:headEnd/>
              <a:tailEnd/>
            </a:ln>
            <a:effectLst/>
          </p:spPr>
          <p:txBody>
            <a:bodyPr wrap="none">
              <a:spAutoFit/>
            </a:bodyPr>
            <a:lstStyle/>
            <a:p>
              <a:r>
                <a:rPr lang="en-US" dirty="0">
                  <a:effectLst>
                    <a:outerShdw blurRad="38100" dist="38100" dir="2700000" algn="tl">
                      <a:srgbClr val="000000">
                        <a:alpha val="43137"/>
                      </a:srgbClr>
                    </a:outerShdw>
                  </a:effectLst>
                  <a:latin typeface="Verdana" pitchFamily="34" charset="0"/>
                  <a:ea typeface="Verdana" pitchFamily="34" charset="0"/>
                  <a:cs typeface="Verdana" pitchFamily="34" charset="0"/>
                </a:rPr>
                <a:t>In the 1st century</a:t>
              </a:r>
            </a:p>
          </p:txBody>
        </p:sp>
        <p:sp>
          <p:nvSpPr>
            <p:cNvPr id="40982" name="Rectangle 22"/>
            <p:cNvSpPr>
              <a:spLocks noChangeArrowheads="1"/>
            </p:cNvSpPr>
            <p:nvPr/>
          </p:nvSpPr>
          <p:spPr bwMode="auto">
            <a:xfrm>
              <a:off x="1837" y="1366"/>
              <a:ext cx="3785" cy="263"/>
            </a:xfrm>
            <a:prstGeom prst="rect">
              <a:avLst/>
            </a:prstGeom>
            <a:solidFill>
              <a:srgbClr val="0000FF"/>
            </a:solidFill>
            <a:ln w="9525">
              <a:solidFill>
                <a:schemeClr val="tx1"/>
              </a:solidFill>
              <a:miter lim="800000"/>
              <a:headEnd/>
              <a:tailEnd/>
            </a:ln>
            <a:effectLst/>
          </p:spPr>
          <p:txBody>
            <a:bodyPr wrap="none" anchor="ctr"/>
            <a:lstStyle/>
            <a:p>
              <a:pPr algn="ctr"/>
              <a:r>
                <a:rPr lang="en-US" sz="1600" dirty="0">
                  <a:solidFill>
                    <a:schemeClr val="accent3"/>
                  </a:solidFill>
                  <a:effectLst>
                    <a:outerShdw blurRad="38100" dist="38100" dir="2700000" algn="tl">
                      <a:srgbClr val="FFFFFF"/>
                    </a:outerShdw>
                  </a:effectLst>
                  <a:latin typeface="Verdana" pitchFamily="34" charset="0"/>
                  <a:ea typeface="Verdana" pitchFamily="34" charset="0"/>
                  <a:cs typeface="Verdana" pitchFamily="34" charset="0"/>
                </a:rPr>
                <a:t>The church members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0988"/>
                                        </p:tgtEl>
                                        <p:attrNameLst>
                                          <p:attrName>style.visibility</p:attrName>
                                        </p:attrNameLst>
                                      </p:cBhvr>
                                      <p:to>
                                        <p:strVal val="visible"/>
                                      </p:to>
                                    </p:set>
                                    <p:anim calcmode="lin" valueType="num">
                                      <p:cBhvr>
                                        <p:cTn id="7" dur="1000" fill="hold"/>
                                        <p:tgtEl>
                                          <p:spTgt spid="40988"/>
                                        </p:tgtEl>
                                        <p:attrNameLst>
                                          <p:attrName>ppt_w</p:attrName>
                                        </p:attrNameLst>
                                      </p:cBhvr>
                                      <p:tavLst>
                                        <p:tav tm="0">
                                          <p:val>
                                            <p:strVal val="#ppt_w*0.70"/>
                                          </p:val>
                                        </p:tav>
                                        <p:tav tm="100000">
                                          <p:val>
                                            <p:strVal val="#ppt_w"/>
                                          </p:val>
                                        </p:tav>
                                      </p:tavLst>
                                    </p:anim>
                                    <p:anim calcmode="lin" valueType="num">
                                      <p:cBhvr>
                                        <p:cTn id="8" dur="1000" fill="hold"/>
                                        <p:tgtEl>
                                          <p:spTgt spid="40988"/>
                                        </p:tgtEl>
                                        <p:attrNameLst>
                                          <p:attrName>ppt_h</p:attrName>
                                        </p:attrNameLst>
                                      </p:cBhvr>
                                      <p:tavLst>
                                        <p:tav tm="0">
                                          <p:val>
                                            <p:strVal val="#ppt_h"/>
                                          </p:val>
                                        </p:tav>
                                        <p:tav tm="100000">
                                          <p:val>
                                            <p:strVal val="#ppt_h"/>
                                          </p:val>
                                        </p:tav>
                                      </p:tavLst>
                                    </p:anim>
                                    <p:animEffect transition="in" filter="fade">
                                      <p:cBhvr>
                                        <p:cTn id="9" dur="1000"/>
                                        <p:tgtEl>
                                          <p:spTgt spid="40988"/>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0987"/>
                                        </p:tgtEl>
                                        <p:attrNameLst>
                                          <p:attrName>style.visibility</p:attrName>
                                        </p:attrNameLst>
                                      </p:cBhvr>
                                      <p:to>
                                        <p:strVal val="visible"/>
                                      </p:to>
                                    </p:set>
                                    <p:anim calcmode="lin" valueType="num">
                                      <p:cBhvr>
                                        <p:cTn id="14" dur="1000" fill="hold"/>
                                        <p:tgtEl>
                                          <p:spTgt spid="40987"/>
                                        </p:tgtEl>
                                        <p:attrNameLst>
                                          <p:attrName>ppt_w</p:attrName>
                                        </p:attrNameLst>
                                      </p:cBhvr>
                                      <p:tavLst>
                                        <p:tav tm="0">
                                          <p:val>
                                            <p:strVal val="#ppt_w*0.70"/>
                                          </p:val>
                                        </p:tav>
                                        <p:tav tm="100000">
                                          <p:val>
                                            <p:strVal val="#ppt_w"/>
                                          </p:val>
                                        </p:tav>
                                      </p:tavLst>
                                    </p:anim>
                                    <p:anim calcmode="lin" valueType="num">
                                      <p:cBhvr>
                                        <p:cTn id="15" dur="1000" fill="hold"/>
                                        <p:tgtEl>
                                          <p:spTgt spid="40987"/>
                                        </p:tgtEl>
                                        <p:attrNameLst>
                                          <p:attrName>ppt_h</p:attrName>
                                        </p:attrNameLst>
                                      </p:cBhvr>
                                      <p:tavLst>
                                        <p:tav tm="0">
                                          <p:val>
                                            <p:strVal val="#ppt_h"/>
                                          </p:val>
                                        </p:tav>
                                        <p:tav tm="100000">
                                          <p:val>
                                            <p:strVal val="#ppt_h"/>
                                          </p:val>
                                        </p:tav>
                                      </p:tavLst>
                                    </p:anim>
                                    <p:animEffect transition="in" filter="fade">
                                      <p:cBhvr>
                                        <p:cTn id="16" dur="1000"/>
                                        <p:tgtEl>
                                          <p:spTgt spid="40987"/>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0989"/>
                                        </p:tgtEl>
                                        <p:attrNameLst>
                                          <p:attrName>style.visibility</p:attrName>
                                        </p:attrNameLst>
                                      </p:cBhvr>
                                      <p:to>
                                        <p:strVal val="visible"/>
                                      </p:to>
                                    </p:set>
                                    <p:anim calcmode="lin" valueType="num">
                                      <p:cBhvr>
                                        <p:cTn id="21" dur="1000" fill="hold"/>
                                        <p:tgtEl>
                                          <p:spTgt spid="40989"/>
                                        </p:tgtEl>
                                        <p:attrNameLst>
                                          <p:attrName>ppt_w</p:attrName>
                                        </p:attrNameLst>
                                      </p:cBhvr>
                                      <p:tavLst>
                                        <p:tav tm="0">
                                          <p:val>
                                            <p:strVal val="#ppt_w*0.70"/>
                                          </p:val>
                                        </p:tav>
                                        <p:tav tm="100000">
                                          <p:val>
                                            <p:strVal val="#ppt_w"/>
                                          </p:val>
                                        </p:tav>
                                      </p:tavLst>
                                    </p:anim>
                                    <p:anim calcmode="lin" valueType="num">
                                      <p:cBhvr>
                                        <p:cTn id="22" dur="1000" fill="hold"/>
                                        <p:tgtEl>
                                          <p:spTgt spid="40989"/>
                                        </p:tgtEl>
                                        <p:attrNameLst>
                                          <p:attrName>ppt_h</p:attrName>
                                        </p:attrNameLst>
                                      </p:cBhvr>
                                      <p:tavLst>
                                        <p:tav tm="0">
                                          <p:val>
                                            <p:strVal val="#ppt_h"/>
                                          </p:val>
                                        </p:tav>
                                        <p:tav tm="100000">
                                          <p:val>
                                            <p:strVal val="#ppt_h"/>
                                          </p:val>
                                        </p:tav>
                                      </p:tavLst>
                                    </p:anim>
                                    <p:animEffect transition="in" filter="fade">
                                      <p:cBhvr>
                                        <p:cTn id="23" dur="1000"/>
                                        <p:tgtEl>
                                          <p:spTgt spid="409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332656"/>
            <a:ext cx="8229600" cy="1027584"/>
          </a:xfrm>
        </p:spPr>
        <p:txBody>
          <a:bodyPr/>
          <a:lstStyle/>
          <a:p>
            <a:r>
              <a:rPr lang="en-US" sz="4000" dirty="0"/>
              <a:t>The Fall of the Church IV</a:t>
            </a:r>
          </a:p>
        </p:txBody>
      </p:sp>
      <p:sp>
        <p:nvSpPr>
          <p:cNvPr id="38915" name="Rectangle 3"/>
          <p:cNvSpPr>
            <a:spLocks noGrp="1" noChangeArrowheads="1"/>
          </p:cNvSpPr>
          <p:nvPr>
            <p:ph type="body" idx="1"/>
          </p:nvPr>
        </p:nvSpPr>
        <p:spPr>
          <a:xfrm>
            <a:off x="457200" y="1340768"/>
            <a:ext cx="8229600" cy="5112568"/>
          </a:xfrm>
        </p:spPr>
        <p:txBody>
          <a:bodyPr/>
          <a:lstStyle/>
          <a:p>
            <a:r>
              <a:rPr lang="en-US" sz="2200" dirty="0">
                <a:latin typeface="Verdana" pitchFamily="34" charset="0"/>
                <a:ea typeface="Verdana" pitchFamily="34" charset="0"/>
                <a:cs typeface="Verdana" pitchFamily="34" charset="0"/>
              </a:rPr>
              <a:t>The aim of Rome was the unity and honor of the </a:t>
            </a:r>
            <a:r>
              <a:rPr lang="en-US" sz="2200" dirty="0" smtClean="0">
                <a:latin typeface="Verdana" pitchFamily="34" charset="0"/>
                <a:ea typeface="Verdana" pitchFamily="34" charset="0"/>
                <a:cs typeface="Verdana" pitchFamily="34" charset="0"/>
              </a:rPr>
              <a:t>State</a:t>
            </a:r>
            <a:r>
              <a:rPr lang="en-US" sz="2200" dirty="0">
                <a:latin typeface="Verdana" pitchFamily="34" charset="0"/>
                <a:ea typeface="Verdana" pitchFamily="34" charset="0"/>
                <a:cs typeface="Verdana" pitchFamily="34" charset="0"/>
              </a:rPr>
              <a:t>. Religion had to serve this aim.</a:t>
            </a:r>
          </a:p>
          <a:p>
            <a:r>
              <a:rPr lang="en-US" sz="2200" dirty="0">
                <a:latin typeface="Verdana" pitchFamily="34" charset="0"/>
                <a:ea typeface="Verdana" pitchFamily="34" charset="0"/>
                <a:cs typeface="Verdana" pitchFamily="34" charset="0"/>
              </a:rPr>
              <a:t>The fall of the church brought disagreement among the believers; because of </a:t>
            </a:r>
            <a:r>
              <a:rPr lang="en-US" sz="2200" dirty="0" smtClean="0">
                <a:latin typeface="Verdana" pitchFamily="34" charset="0"/>
                <a:ea typeface="Verdana" pitchFamily="34" charset="0"/>
                <a:cs typeface="Verdana" pitchFamily="34" charset="0"/>
              </a:rPr>
              <a:t>that, </a:t>
            </a:r>
            <a:r>
              <a:rPr lang="en-US" sz="2200" dirty="0">
                <a:latin typeface="Verdana" pitchFamily="34" charset="0"/>
                <a:ea typeface="Verdana" pitchFamily="34" charset="0"/>
                <a:cs typeface="Verdana" pitchFamily="34" charset="0"/>
              </a:rPr>
              <a:t>the </a:t>
            </a:r>
            <a:r>
              <a:rPr lang="en-US" sz="2200" dirty="0" smtClean="0">
                <a:latin typeface="Verdana" pitchFamily="34" charset="0"/>
                <a:ea typeface="Verdana" pitchFamily="34" charset="0"/>
                <a:cs typeface="Verdana" pitchFamily="34" charset="0"/>
              </a:rPr>
              <a:t>State </a:t>
            </a:r>
            <a:r>
              <a:rPr lang="en-US" sz="2200" dirty="0">
                <a:latin typeface="Verdana" pitchFamily="34" charset="0"/>
                <a:ea typeface="Verdana" pitchFamily="34" charset="0"/>
                <a:cs typeface="Verdana" pitchFamily="34" charset="0"/>
              </a:rPr>
              <a:t>tried to restore the unity and interfered in </a:t>
            </a:r>
            <a:r>
              <a:rPr lang="en-US" sz="2200" dirty="0" smtClean="0">
                <a:latin typeface="Verdana" pitchFamily="34" charset="0"/>
                <a:ea typeface="Verdana" pitchFamily="34" charset="0"/>
                <a:cs typeface="Verdana" pitchFamily="34" charset="0"/>
              </a:rPr>
              <a:t>Church </a:t>
            </a:r>
            <a:r>
              <a:rPr lang="en-US" sz="2200" dirty="0">
                <a:latin typeface="Verdana" pitchFamily="34" charset="0"/>
                <a:ea typeface="Verdana" pitchFamily="34" charset="0"/>
                <a:cs typeface="Verdana" pitchFamily="34" charset="0"/>
              </a:rPr>
              <a:t>matters.</a:t>
            </a:r>
          </a:p>
          <a:p>
            <a:r>
              <a:rPr lang="en-US" sz="2200" dirty="0">
                <a:latin typeface="Verdana" pitchFamily="34" charset="0"/>
                <a:ea typeface="Verdana" pitchFamily="34" charset="0"/>
                <a:cs typeface="Verdana" pitchFamily="34" charset="0"/>
              </a:rPr>
              <a:t>The disagreement of the </a:t>
            </a:r>
            <a:r>
              <a:rPr lang="en-US" sz="2200" dirty="0" smtClean="0">
                <a:latin typeface="Verdana" pitchFamily="34" charset="0"/>
                <a:ea typeface="Verdana" pitchFamily="34" charset="0"/>
                <a:cs typeface="Verdana" pitchFamily="34" charset="0"/>
              </a:rPr>
              <a:t>Church </a:t>
            </a:r>
            <a:r>
              <a:rPr lang="en-US" sz="2200" dirty="0">
                <a:latin typeface="Verdana" pitchFamily="34" charset="0"/>
                <a:ea typeface="Verdana" pitchFamily="34" charset="0"/>
                <a:cs typeface="Verdana" pitchFamily="34" charset="0"/>
              </a:rPr>
              <a:t>led the different parties to appeal to the </a:t>
            </a:r>
            <a:r>
              <a:rPr lang="en-US" sz="2200" dirty="0" smtClean="0">
                <a:latin typeface="Verdana" pitchFamily="34" charset="0"/>
                <a:ea typeface="Verdana" pitchFamily="34" charset="0"/>
                <a:cs typeface="Verdana" pitchFamily="34" charset="0"/>
              </a:rPr>
              <a:t>State</a:t>
            </a:r>
            <a:r>
              <a:rPr lang="en-US" sz="2200" dirty="0">
                <a:latin typeface="Verdana" pitchFamily="34" charset="0"/>
                <a:ea typeface="Verdana" pitchFamily="34" charset="0"/>
                <a:cs typeface="Verdana" pitchFamily="34" charset="0"/>
              </a:rPr>
              <a:t>, that it might judge in their case.</a:t>
            </a:r>
          </a:p>
          <a:p>
            <a:r>
              <a:rPr lang="en-US" sz="2200" dirty="0">
                <a:latin typeface="Verdana" pitchFamily="34" charset="0"/>
                <a:ea typeface="Verdana" pitchFamily="34" charset="0"/>
                <a:cs typeface="Verdana" pitchFamily="34" charset="0"/>
              </a:rPr>
              <a:t>The different </a:t>
            </a:r>
            <a:r>
              <a:rPr lang="en-US" sz="2200" dirty="0" smtClean="0">
                <a:latin typeface="Verdana" pitchFamily="34" charset="0"/>
                <a:ea typeface="Verdana" pitchFamily="34" charset="0"/>
                <a:cs typeface="Verdana" pitchFamily="34" charset="0"/>
              </a:rPr>
              <a:t>Emperors </a:t>
            </a:r>
            <a:r>
              <a:rPr lang="en-US" sz="2200" dirty="0">
                <a:latin typeface="Verdana" pitchFamily="34" charset="0"/>
                <a:ea typeface="Verdana" pitchFamily="34" charset="0"/>
                <a:cs typeface="Verdana" pitchFamily="34" charset="0"/>
              </a:rPr>
              <a:t>gave the bishop of Rome the task to decide in </a:t>
            </a:r>
            <a:r>
              <a:rPr lang="en-US" sz="2200" dirty="0" smtClean="0">
                <a:latin typeface="Verdana" pitchFamily="34" charset="0"/>
                <a:ea typeface="Verdana" pitchFamily="34" charset="0"/>
                <a:cs typeface="Verdana" pitchFamily="34" charset="0"/>
              </a:rPr>
              <a:t>Church </a:t>
            </a:r>
            <a:r>
              <a:rPr lang="en-US" sz="2200" dirty="0">
                <a:latin typeface="Verdana" pitchFamily="34" charset="0"/>
                <a:ea typeface="Verdana" pitchFamily="34" charset="0"/>
                <a:cs typeface="Verdana" pitchFamily="34" charset="0"/>
              </a:rPr>
              <a:t>matters.</a:t>
            </a:r>
          </a:p>
          <a:p>
            <a:r>
              <a:rPr lang="en-US" sz="2200" dirty="0">
                <a:latin typeface="Verdana" pitchFamily="34" charset="0"/>
                <a:ea typeface="Verdana" pitchFamily="34" charset="0"/>
                <a:cs typeface="Verdana" pitchFamily="34" charset="0"/>
              </a:rPr>
              <a:t>As long as there was persecution, the Christians were outwardly united; because of that the Christians were a monopoly of power for Constantine.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1000" fill="hold"/>
                                        <p:tgtEl>
                                          <p:spTgt spid="3891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891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891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8915">
                                            <p:txEl>
                                              <p:pRg st="1" end="1"/>
                                            </p:txEl>
                                          </p:spTgt>
                                        </p:tgtEl>
                                        <p:attrNameLst>
                                          <p:attrName>style.visibility</p:attrName>
                                        </p:attrNameLst>
                                      </p:cBhvr>
                                      <p:to>
                                        <p:strVal val="visible"/>
                                      </p:to>
                                    </p:set>
                                    <p:anim calcmode="lin" valueType="num">
                                      <p:cBhvr>
                                        <p:cTn id="14" dur="1000" fill="hold"/>
                                        <p:tgtEl>
                                          <p:spTgt spid="3891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891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891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8915">
                                            <p:txEl>
                                              <p:pRg st="2" end="2"/>
                                            </p:txEl>
                                          </p:spTgt>
                                        </p:tgtEl>
                                        <p:attrNameLst>
                                          <p:attrName>style.visibility</p:attrName>
                                        </p:attrNameLst>
                                      </p:cBhvr>
                                      <p:to>
                                        <p:strVal val="visible"/>
                                      </p:to>
                                    </p:set>
                                    <p:anim calcmode="lin" valueType="num">
                                      <p:cBhvr>
                                        <p:cTn id="21" dur="1000" fill="hold"/>
                                        <p:tgtEl>
                                          <p:spTgt spid="3891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891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891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8915">
                                            <p:txEl>
                                              <p:pRg st="3" end="3"/>
                                            </p:txEl>
                                          </p:spTgt>
                                        </p:tgtEl>
                                        <p:attrNameLst>
                                          <p:attrName>style.visibility</p:attrName>
                                        </p:attrNameLst>
                                      </p:cBhvr>
                                      <p:to>
                                        <p:strVal val="visible"/>
                                      </p:to>
                                    </p:set>
                                    <p:anim calcmode="lin" valueType="num">
                                      <p:cBhvr>
                                        <p:cTn id="28" dur="1000" fill="hold"/>
                                        <p:tgtEl>
                                          <p:spTgt spid="3891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891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891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8915">
                                            <p:txEl>
                                              <p:pRg st="4" end="4"/>
                                            </p:txEl>
                                          </p:spTgt>
                                        </p:tgtEl>
                                        <p:attrNameLst>
                                          <p:attrName>style.visibility</p:attrName>
                                        </p:attrNameLst>
                                      </p:cBhvr>
                                      <p:to>
                                        <p:strVal val="visible"/>
                                      </p:to>
                                    </p:set>
                                    <p:anim calcmode="lin" valueType="num">
                                      <p:cBhvr>
                                        <p:cTn id="35" dur="1000" fill="hold"/>
                                        <p:tgtEl>
                                          <p:spTgt spid="3891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891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title"/>
          </p:nvPr>
        </p:nvSpPr>
        <p:spPr>
          <a:xfrm>
            <a:off x="457200" y="260648"/>
            <a:ext cx="8229600" cy="1371600"/>
          </a:xfrm>
        </p:spPr>
        <p:txBody>
          <a:bodyPr/>
          <a:lstStyle/>
          <a:p>
            <a:r>
              <a:rPr lang="en-US" sz="4000" dirty="0"/>
              <a:t>The Union of Church and State I</a:t>
            </a:r>
          </a:p>
        </p:txBody>
      </p:sp>
      <p:sp>
        <p:nvSpPr>
          <p:cNvPr id="49157" name="AutoShape 5"/>
          <p:cNvSpPr>
            <a:spLocks noChangeArrowheads="1"/>
          </p:cNvSpPr>
          <p:nvPr/>
        </p:nvSpPr>
        <p:spPr bwMode="auto">
          <a:xfrm>
            <a:off x="3024188" y="1844824"/>
            <a:ext cx="3095625" cy="1081088"/>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lnSpc>
                <a:spcPct val="80000"/>
              </a:lnSpc>
            </a:pPr>
            <a:r>
              <a:rPr lang="en-US" sz="2400">
                <a:effectLst>
                  <a:outerShdw blurRad="38100" dist="38100" dir="2700000" algn="tl">
                    <a:srgbClr val="FFFFFF"/>
                  </a:outerShdw>
                </a:effectLst>
                <a:latin typeface="Verdana" pitchFamily="34" charset="0"/>
                <a:ea typeface="Verdana" pitchFamily="34" charset="0"/>
                <a:cs typeface="Verdana" pitchFamily="34" charset="0"/>
              </a:rPr>
              <a:t>Emperor</a:t>
            </a:r>
          </a:p>
          <a:p>
            <a:pPr algn="ctr">
              <a:lnSpc>
                <a:spcPct val="80000"/>
              </a:lnSpc>
            </a:pPr>
            <a:r>
              <a:rPr lang="en-US" sz="2400">
                <a:effectLst>
                  <a:outerShdw blurRad="38100" dist="38100" dir="2700000" algn="tl">
                    <a:srgbClr val="FFFFFF"/>
                  </a:outerShdw>
                </a:effectLst>
                <a:latin typeface="Verdana" pitchFamily="34" charset="0"/>
                <a:ea typeface="Verdana" pitchFamily="34" charset="0"/>
                <a:cs typeface="Verdana" pitchFamily="34" charset="0"/>
              </a:rPr>
              <a:t>=</a:t>
            </a:r>
          </a:p>
          <a:p>
            <a:pPr algn="ctr">
              <a:lnSpc>
                <a:spcPct val="80000"/>
              </a:lnSpc>
            </a:pPr>
            <a:r>
              <a:rPr lang="en-US" sz="2400">
                <a:effectLst>
                  <a:outerShdw blurRad="38100" dist="38100" dir="2700000" algn="tl">
                    <a:srgbClr val="FFFFFF"/>
                  </a:outerShdw>
                </a:effectLst>
                <a:latin typeface="Verdana" pitchFamily="34" charset="0"/>
                <a:ea typeface="Verdana" pitchFamily="34" charset="0"/>
                <a:cs typeface="Verdana" pitchFamily="34" charset="0"/>
              </a:rPr>
              <a:t>Pontifex Maximus</a:t>
            </a:r>
          </a:p>
        </p:txBody>
      </p:sp>
      <p:sp>
        <p:nvSpPr>
          <p:cNvPr id="49158" name="AutoShape 6"/>
          <p:cNvSpPr>
            <a:spLocks noChangeArrowheads="1"/>
          </p:cNvSpPr>
          <p:nvPr/>
        </p:nvSpPr>
        <p:spPr bwMode="auto">
          <a:xfrm>
            <a:off x="1258888" y="4149874"/>
            <a:ext cx="2089150" cy="863600"/>
          </a:xfrm>
          <a:prstGeom prst="roundRect">
            <a:avLst>
              <a:gd name="adj" fmla="val 16667"/>
            </a:avLst>
          </a:prstGeom>
          <a:solidFill>
            <a:srgbClr val="33CC33"/>
          </a:solidFill>
          <a:ln w="9525">
            <a:solidFill>
              <a:schemeClr val="tx1"/>
            </a:solidFill>
            <a:round/>
            <a:headEnd/>
            <a:tailEnd/>
          </a:ln>
          <a:effectLst/>
        </p:spPr>
        <p:txBody>
          <a:bodyPr wrap="none" anchor="ctr"/>
          <a:lstStyle/>
          <a:p>
            <a:pPr algn="ctr"/>
            <a:r>
              <a:rPr lang="en-US" sz="2400">
                <a:effectLst>
                  <a:outerShdw blurRad="38100" dist="38100" dir="2700000" algn="tl">
                    <a:srgbClr val="FFFFFF"/>
                  </a:outerShdw>
                </a:effectLst>
                <a:latin typeface="Verdana" pitchFamily="34" charset="0"/>
                <a:ea typeface="Verdana" pitchFamily="34" charset="0"/>
                <a:cs typeface="Verdana" pitchFamily="34" charset="0"/>
              </a:rPr>
              <a:t>Bishop</a:t>
            </a:r>
          </a:p>
        </p:txBody>
      </p:sp>
      <p:sp>
        <p:nvSpPr>
          <p:cNvPr id="49159" name="AutoShape 7"/>
          <p:cNvSpPr>
            <a:spLocks noChangeArrowheads="1"/>
          </p:cNvSpPr>
          <p:nvPr/>
        </p:nvSpPr>
        <p:spPr bwMode="auto">
          <a:xfrm>
            <a:off x="5795963" y="4149874"/>
            <a:ext cx="2089150" cy="863600"/>
          </a:xfrm>
          <a:prstGeom prst="roundRect">
            <a:avLst>
              <a:gd name="adj" fmla="val 16667"/>
            </a:avLst>
          </a:prstGeom>
          <a:solidFill>
            <a:srgbClr val="33CC33"/>
          </a:solidFill>
          <a:ln w="9525">
            <a:solidFill>
              <a:schemeClr val="tx1"/>
            </a:solidFill>
            <a:round/>
            <a:headEnd/>
            <a:tailEnd/>
          </a:ln>
          <a:effectLst/>
        </p:spPr>
        <p:txBody>
          <a:bodyPr wrap="none" anchor="ctr"/>
          <a:lstStyle/>
          <a:p>
            <a:pPr algn="ctr"/>
            <a:r>
              <a:rPr lang="en-US" sz="2400">
                <a:effectLst>
                  <a:outerShdw blurRad="38100" dist="38100" dir="2700000" algn="tl">
                    <a:srgbClr val="FFFFFF"/>
                  </a:outerShdw>
                </a:effectLst>
                <a:latin typeface="Verdana" pitchFamily="34" charset="0"/>
                <a:ea typeface="Verdana" pitchFamily="34" charset="0"/>
                <a:cs typeface="Verdana" pitchFamily="34" charset="0"/>
              </a:rPr>
              <a:t>Bishop</a:t>
            </a:r>
          </a:p>
        </p:txBody>
      </p:sp>
      <p:sp>
        <p:nvSpPr>
          <p:cNvPr id="49160" name="Line 8"/>
          <p:cNvSpPr>
            <a:spLocks noChangeShapeType="1"/>
          </p:cNvSpPr>
          <p:nvPr/>
        </p:nvSpPr>
        <p:spPr bwMode="auto">
          <a:xfrm>
            <a:off x="3635375" y="4438799"/>
            <a:ext cx="1873250" cy="0"/>
          </a:xfrm>
          <a:prstGeom prst="line">
            <a:avLst/>
          </a:prstGeom>
          <a:noFill/>
          <a:ln w="76200">
            <a:solidFill>
              <a:schemeClr val="tx1"/>
            </a:solidFill>
            <a:round/>
            <a:headEnd type="arrow" w="med" len="med"/>
            <a:tailEnd type="arrow" w="med" len="med"/>
          </a:ln>
          <a:effectLst/>
        </p:spPr>
        <p:txBody>
          <a:bodyPr/>
          <a:lstStyle/>
          <a:p>
            <a:endParaRPr lang="en-US">
              <a:latin typeface="Verdana" pitchFamily="34" charset="0"/>
              <a:ea typeface="Verdana" pitchFamily="34" charset="0"/>
              <a:cs typeface="Verdana" pitchFamily="34" charset="0"/>
            </a:endParaRPr>
          </a:p>
        </p:txBody>
      </p:sp>
      <p:sp>
        <p:nvSpPr>
          <p:cNvPr id="49161" name="Text Box 9"/>
          <p:cNvSpPr txBox="1">
            <a:spLocks noChangeArrowheads="1"/>
          </p:cNvSpPr>
          <p:nvPr/>
        </p:nvSpPr>
        <p:spPr bwMode="auto">
          <a:xfrm>
            <a:off x="3733800" y="4505474"/>
            <a:ext cx="1828800" cy="457200"/>
          </a:xfrm>
          <a:prstGeom prst="rect">
            <a:avLst/>
          </a:prstGeom>
          <a:noFill/>
          <a:ln w="9525">
            <a:noFill/>
            <a:miter lim="800000"/>
            <a:headEnd/>
            <a:tailEnd/>
          </a:ln>
          <a:effectLst/>
        </p:spPr>
        <p:txBody>
          <a:bodyPr>
            <a:spAutoFit/>
          </a:bodyPr>
          <a:lstStyle/>
          <a:p>
            <a:pPr algn="ctr">
              <a:spcBef>
                <a:spcPct val="50000"/>
              </a:spcBef>
            </a:pPr>
            <a:r>
              <a:rPr lang="en-US" sz="2400">
                <a:latin typeface="Verdana" pitchFamily="34" charset="0"/>
                <a:ea typeface="Verdana" pitchFamily="34" charset="0"/>
                <a:cs typeface="Verdana" pitchFamily="34" charset="0"/>
              </a:rPr>
              <a:t>fighting</a:t>
            </a:r>
          </a:p>
        </p:txBody>
      </p:sp>
      <p:sp>
        <p:nvSpPr>
          <p:cNvPr id="49162" name="Line 10"/>
          <p:cNvSpPr>
            <a:spLocks noChangeShapeType="1"/>
          </p:cNvSpPr>
          <p:nvPr/>
        </p:nvSpPr>
        <p:spPr bwMode="auto">
          <a:xfrm flipV="1">
            <a:off x="2325688" y="3141812"/>
            <a:ext cx="792162" cy="863600"/>
          </a:xfrm>
          <a:prstGeom prst="line">
            <a:avLst/>
          </a:prstGeom>
          <a:noFill/>
          <a:ln w="76200">
            <a:solidFill>
              <a:schemeClr val="tx1"/>
            </a:solidFill>
            <a:round/>
            <a:headEnd type="arrow" w="med" len="med"/>
            <a:tailEnd type="arrow" w="med" len="med"/>
          </a:ln>
          <a:effectLst/>
        </p:spPr>
        <p:txBody>
          <a:bodyPr/>
          <a:lstStyle/>
          <a:p>
            <a:endParaRPr lang="en-US">
              <a:latin typeface="Verdana" pitchFamily="34" charset="0"/>
              <a:ea typeface="Verdana" pitchFamily="34" charset="0"/>
              <a:cs typeface="Verdana" pitchFamily="34" charset="0"/>
            </a:endParaRPr>
          </a:p>
        </p:txBody>
      </p:sp>
      <p:sp>
        <p:nvSpPr>
          <p:cNvPr id="49163" name="Line 11"/>
          <p:cNvSpPr>
            <a:spLocks noChangeShapeType="1"/>
          </p:cNvSpPr>
          <p:nvPr/>
        </p:nvSpPr>
        <p:spPr bwMode="auto">
          <a:xfrm flipH="1" flipV="1">
            <a:off x="6011863" y="3141812"/>
            <a:ext cx="792162" cy="863600"/>
          </a:xfrm>
          <a:prstGeom prst="line">
            <a:avLst/>
          </a:prstGeom>
          <a:noFill/>
          <a:ln w="76200">
            <a:solidFill>
              <a:schemeClr val="tx1"/>
            </a:solidFill>
            <a:round/>
            <a:headEnd type="arrow" w="med" len="med"/>
            <a:tailEnd type="arrow" w="med" len="med"/>
          </a:ln>
          <a:effectLst/>
        </p:spPr>
        <p:txBody>
          <a:bodyPr/>
          <a:lstStyle/>
          <a:p>
            <a:endParaRPr lang="en-US">
              <a:latin typeface="Verdana" pitchFamily="34" charset="0"/>
              <a:ea typeface="Verdana" pitchFamily="34" charset="0"/>
              <a:cs typeface="Verdana" pitchFamily="34" charset="0"/>
            </a:endParaRPr>
          </a:p>
        </p:txBody>
      </p:sp>
      <p:sp>
        <p:nvSpPr>
          <p:cNvPr id="49164" name="AutoShape 12"/>
          <p:cNvSpPr>
            <a:spLocks noChangeArrowheads="1"/>
          </p:cNvSpPr>
          <p:nvPr/>
        </p:nvSpPr>
        <p:spPr bwMode="auto">
          <a:xfrm>
            <a:off x="1150938" y="5302399"/>
            <a:ext cx="6840537" cy="792163"/>
          </a:xfrm>
          <a:prstGeom prst="roundRect">
            <a:avLst>
              <a:gd name="adj" fmla="val 16667"/>
            </a:avLst>
          </a:prstGeom>
          <a:solidFill>
            <a:schemeClr val="tx2"/>
          </a:solidFill>
          <a:ln w="9525">
            <a:noFill/>
            <a:round/>
            <a:headEnd/>
            <a:tailEnd/>
          </a:ln>
          <a:effectLst/>
        </p:spPr>
        <p:txBody>
          <a:bodyPr wrap="none" anchor="ctr"/>
          <a:lstStyle/>
          <a:p>
            <a:pPr algn="ctr"/>
            <a:r>
              <a:rPr lang="en-US" sz="2400">
                <a:solidFill>
                  <a:schemeClr val="bg1"/>
                </a:solidFill>
                <a:effectLst>
                  <a:outerShdw blurRad="38100" dist="38100" dir="2700000" algn="tl">
                    <a:srgbClr val="00007D"/>
                  </a:outerShdw>
                </a:effectLst>
                <a:latin typeface="Verdana" pitchFamily="34" charset="0"/>
                <a:ea typeface="Verdana" pitchFamily="34" charset="0"/>
                <a:cs typeface="Verdana" pitchFamily="34" charset="0"/>
              </a:rPr>
              <a:t>The Church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9161"/>
                                        </p:tgtEl>
                                        <p:attrNameLst>
                                          <p:attrName>style.visibility</p:attrName>
                                        </p:attrNameLst>
                                      </p:cBhvr>
                                      <p:to>
                                        <p:strVal val="visible"/>
                                      </p:to>
                                    </p:set>
                                    <p:anim calcmode="lin" valueType="num">
                                      <p:cBhvr>
                                        <p:cTn id="7" dur="1000" fill="hold"/>
                                        <p:tgtEl>
                                          <p:spTgt spid="49161"/>
                                        </p:tgtEl>
                                        <p:attrNameLst>
                                          <p:attrName>ppt_w</p:attrName>
                                        </p:attrNameLst>
                                      </p:cBhvr>
                                      <p:tavLst>
                                        <p:tav tm="0">
                                          <p:val>
                                            <p:strVal val="#ppt_w*0.70"/>
                                          </p:val>
                                        </p:tav>
                                        <p:tav tm="100000">
                                          <p:val>
                                            <p:strVal val="#ppt_w"/>
                                          </p:val>
                                        </p:tav>
                                      </p:tavLst>
                                    </p:anim>
                                    <p:anim calcmode="lin" valueType="num">
                                      <p:cBhvr>
                                        <p:cTn id="8" dur="1000" fill="hold"/>
                                        <p:tgtEl>
                                          <p:spTgt spid="49161"/>
                                        </p:tgtEl>
                                        <p:attrNameLst>
                                          <p:attrName>ppt_h</p:attrName>
                                        </p:attrNameLst>
                                      </p:cBhvr>
                                      <p:tavLst>
                                        <p:tav tm="0">
                                          <p:val>
                                            <p:strVal val="#ppt_h"/>
                                          </p:val>
                                        </p:tav>
                                        <p:tav tm="100000">
                                          <p:val>
                                            <p:strVal val="#ppt_h"/>
                                          </p:val>
                                        </p:tav>
                                      </p:tavLst>
                                    </p:anim>
                                    <p:animEffect transition="in" filter="fade">
                                      <p:cBhvr>
                                        <p:cTn id="9" dur="1000"/>
                                        <p:tgtEl>
                                          <p:spTgt spid="49161"/>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9160"/>
                                        </p:tgtEl>
                                        <p:attrNameLst>
                                          <p:attrName>style.visibility</p:attrName>
                                        </p:attrNameLst>
                                      </p:cBhvr>
                                      <p:to>
                                        <p:strVal val="visible"/>
                                      </p:to>
                                    </p:set>
                                    <p:anim calcmode="lin" valueType="num">
                                      <p:cBhvr>
                                        <p:cTn id="12" dur="1000" fill="hold"/>
                                        <p:tgtEl>
                                          <p:spTgt spid="49160"/>
                                        </p:tgtEl>
                                        <p:attrNameLst>
                                          <p:attrName>ppt_w</p:attrName>
                                        </p:attrNameLst>
                                      </p:cBhvr>
                                      <p:tavLst>
                                        <p:tav tm="0">
                                          <p:val>
                                            <p:strVal val="#ppt_w*0.70"/>
                                          </p:val>
                                        </p:tav>
                                        <p:tav tm="100000">
                                          <p:val>
                                            <p:strVal val="#ppt_w"/>
                                          </p:val>
                                        </p:tav>
                                      </p:tavLst>
                                    </p:anim>
                                    <p:anim calcmode="lin" valueType="num">
                                      <p:cBhvr>
                                        <p:cTn id="13" dur="1000" fill="hold"/>
                                        <p:tgtEl>
                                          <p:spTgt spid="49160"/>
                                        </p:tgtEl>
                                        <p:attrNameLst>
                                          <p:attrName>ppt_h</p:attrName>
                                        </p:attrNameLst>
                                      </p:cBhvr>
                                      <p:tavLst>
                                        <p:tav tm="0">
                                          <p:val>
                                            <p:strVal val="#ppt_h"/>
                                          </p:val>
                                        </p:tav>
                                        <p:tav tm="100000">
                                          <p:val>
                                            <p:strVal val="#ppt_h"/>
                                          </p:val>
                                        </p:tav>
                                      </p:tavLst>
                                    </p:anim>
                                    <p:animEffect transition="in" filter="fade">
                                      <p:cBhvr>
                                        <p:cTn id="14" dur="1000"/>
                                        <p:tgtEl>
                                          <p:spTgt spid="49160"/>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49157"/>
                                        </p:tgtEl>
                                        <p:attrNameLst>
                                          <p:attrName>style.visibility</p:attrName>
                                        </p:attrNameLst>
                                      </p:cBhvr>
                                      <p:to>
                                        <p:strVal val="visible"/>
                                      </p:to>
                                    </p:set>
                                    <p:anim calcmode="lin" valueType="num">
                                      <p:cBhvr>
                                        <p:cTn id="19" dur="1000" fill="hold"/>
                                        <p:tgtEl>
                                          <p:spTgt spid="49157"/>
                                        </p:tgtEl>
                                        <p:attrNameLst>
                                          <p:attrName>ppt_w</p:attrName>
                                        </p:attrNameLst>
                                      </p:cBhvr>
                                      <p:tavLst>
                                        <p:tav tm="0">
                                          <p:val>
                                            <p:strVal val="#ppt_w*0.70"/>
                                          </p:val>
                                        </p:tav>
                                        <p:tav tm="100000">
                                          <p:val>
                                            <p:strVal val="#ppt_w"/>
                                          </p:val>
                                        </p:tav>
                                      </p:tavLst>
                                    </p:anim>
                                    <p:anim calcmode="lin" valueType="num">
                                      <p:cBhvr>
                                        <p:cTn id="20" dur="1000" fill="hold"/>
                                        <p:tgtEl>
                                          <p:spTgt spid="49157"/>
                                        </p:tgtEl>
                                        <p:attrNameLst>
                                          <p:attrName>ppt_h</p:attrName>
                                        </p:attrNameLst>
                                      </p:cBhvr>
                                      <p:tavLst>
                                        <p:tav tm="0">
                                          <p:val>
                                            <p:strVal val="#ppt_h"/>
                                          </p:val>
                                        </p:tav>
                                        <p:tav tm="100000">
                                          <p:val>
                                            <p:strVal val="#ppt_h"/>
                                          </p:val>
                                        </p:tav>
                                      </p:tavLst>
                                    </p:anim>
                                    <p:animEffect transition="in" filter="fade">
                                      <p:cBhvr>
                                        <p:cTn id="21" dur="1000"/>
                                        <p:tgtEl>
                                          <p:spTgt spid="49157"/>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9162"/>
                                        </p:tgtEl>
                                        <p:attrNameLst>
                                          <p:attrName>style.visibility</p:attrName>
                                        </p:attrNameLst>
                                      </p:cBhvr>
                                      <p:to>
                                        <p:strVal val="visible"/>
                                      </p:to>
                                    </p:set>
                                    <p:animEffect transition="in" filter="blinds(horizontal)">
                                      <p:cBhvr>
                                        <p:cTn id="26" dur="500"/>
                                        <p:tgtEl>
                                          <p:spTgt spid="49162"/>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49163"/>
                                        </p:tgtEl>
                                        <p:attrNameLst>
                                          <p:attrName>style.visibility</p:attrName>
                                        </p:attrNameLst>
                                      </p:cBhvr>
                                      <p:to>
                                        <p:strVal val="visible"/>
                                      </p:to>
                                    </p:set>
                                    <p:animEffect transition="in" filter="blinds(horizontal)">
                                      <p:cBhvr>
                                        <p:cTn id="29" dur="500"/>
                                        <p:tgtEl>
                                          <p:spTgt spid="49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animBg="1"/>
      <p:bldP spid="49160" grpId="0" animBg="1"/>
      <p:bldP spid="49161" grpId="0"/>
      <p:bldP spid="49162" grpId="0" animBg="1"/>
      <p:bldP spid="491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a:xfrm>
            <a:off x="457200" y="404664"/>
            <a:ext cx="8229600" cy="739552"/>
          </a:xfrm>
        </p:spPr>
        <p:txBody>
          <a:bodyPr/>
          <a:lstStyle/>
          <a:p>
            <a:r>
              <a:rPr lang="en-US" sz="4000" dirty="0">
                <a:ea typeface="Verdana" pitchFamily="34" charset="0"/>
                <a:cs typeface="Verdana" pitchFamily="34" charset="0"/>
              </a:rPr>
              <a:t>The Republic</a:t>
            </a:r>
          </a:p>
        </p:txBody>
      </p:sp>
      <p:sp>
        <p:nvSpPr>
          <p:cNvPr id="14341" name="Rectangle 5"/>
          <p:cNvSpPr>
            <a:spLocks noGrp="1" noChangeArrowheads="1"/>
          </p:cNvSpPr>
          <p:nvPr>
            <p:ph type="body" idx="1"/>
          </p:nvPr>
        </p:nvSpPr>
        <p:spPr>
          <a:xfrm>
            <a:off x="611560" y="1196752"/>
            <a:ext cx="7920880" cy="4416697"/>
          </a:xfrm>
        </p:spPr>
        <p:txBody>
          <a:bodyPr/>
          <a:lstStyle/>
          <a:p>
            <a:pPr>
              <a:lnSpc>
                <a:spcPct val="150000"/>
              </a:lnSpc>
              <a:buFont typeface="Wingdings" pitchFamily="2" charset="2"/>
              <a:buNone/>
            </a:pPr>
            <a:r>
              <a:rPr lang="en-US" sz="2800" dirty="0">
                <a:latin typeface="Verdana" pitchFamily="34" charset="0"/>
                <a:ea typeface="Verdana" pitchFamily="34" charset="0"/>
                <a:cs typeface="Verdana" pitchFamily="34" charset="0"/>
              </a:rPr>
              <a:t>A Government</a:t>
            </a:r>
          </a:p>
          <a:p>
            <a:r>
              <a:rPr lang="en-US" sz="2400" dirty="0" smtClean="0">
                <a:latin typeface="Verdana" pitchFamily="34" charset="0"/>
                <a:ea typeface="Verdana" pitchFamily="34" charset="0"/>
                <a:cs typeface="Verdana" pitchFamily="34" charset="0"/>
              </a:rPr>
              <a:t>of </a:t>
            </a:r>
            <a:r>
              <a:rPr lang="en-US" sz="2400" dirty="0">
                <a:latin typeface="Verdana" pitchFamily="34" charset="0"/>
                <a:ea typeface="Verdana" pitchFamily="34" charset="0"/>
                <a:cs typeface="Verdana" pitchFamily="34" charset="0"/>
              </a:rPr>
              <a:t>the people </a:t>
            </a:r>
            <a:endParaRPr lang="en-US" sz="2400" dirty="0" smtClean="0">
              <a:latin typeface="Verdana" pitchFamily="34" charset="0"/>
              <a:ea typeface="Verdana" pitchFamily="34" charset="0"/>
              <a:cs typeface="Verdana" pitchFamily="34" charset="0"/>
            </a:endParaRPr>
          </a:p>
          <a:p>
            <a:pPr lvl="1">
              <a:spcAft>
                <a:spcPts val="600"/>
              </a:spcAft>
            </a:pPr>
            <a:r>
              <a:rPr lang="en-US" sz="2000" dirty="0" smtClean="0">
                <a:latin typeface="Verdana" pitchFamily="34" charset="0"/>
                <a:ea typeface="Verdana" pitchFamily="34" charset="0"/>
                <a:cs typeface="Verdana" pitchFamily="34" charset="0"/>
              </a:rPr>
              <a:t>the government is made </a:t>
            </a:r>
            <a:r>
              <a:rPr lang="en-US" sz="2000" dirty="0">
                <a:latin typeface="Verdana" pitchFamily="34" charset="0"/>
                <a:ea typeface="Verdana" pitchFamily="34" charset="0"/>
                <a:cs typeface="Verdana" pitchFamily="34" charset="0"/>
              </a:rPr>
              <a:t>up of individuals from </a:t>
            </a:r>
            <a:r>
              <a:rPr lang="en-US" sz="2000" dirty="0" smtClean="0">
                <a:latin typeface="Verdana" pitchFamily="34" charset="0"/>
                <a:ea typeface="Verdana" pitchFamily="34" charset="0"/>
                <a:cs typeface="Verdana" pitchFamily="34" charset="0"/>
              </a:rPr>
              <a:t>among the people</a:t>
            </a:r>
            <a:endParaRPr lang="en-US" sz="2000" dirty="0">
              <a:latin typeface="Verdana" pitchFamily="34" charset="0"/>
              <a:ea typeface="Verdana" pitchFamily="34" charset="0"/>
              <a:cs typeface="Verdana" pitchFamily="34" charset="0"/>
            </a:endParaRPr>
          </a:p>
          <a:p>
            <a:pPr>
              <a:lnSpc>
                <a:spcPct val="90000"/>
              </a:lnSpc>
            </a:pPr>
            <a:r>
              <a:rPr lang="en-US" sz="2400" dirty="0">
                <a:latin typeface="Verdana" pitchFamily="34" charset="0"/>
                <a:ea typeface="Verdana" pitchFamily="34" charset="0"/>
                <a:cs typeface="Verdana" pitchFamily="34" charset="0"/>
              </a:rPr>
              <a:t>by the </a:t>
            </a:r>
            <a:r>
              <a:rPr lang="en-US" sz="2400" dirty="0" smtClean="0">
                <a:latin typeface="Verdana" pitchFamily="34" charset="0"/>
                <a:ea typeface="Verdana" pitchFamily="34" charset="0"/>
                <a:cs typeface="Verdana" pitchFamily="34" charset="0"/>
              </a:rPr>
              <a:t>people</a:t>
            </a:r>
          </a:p>
          <a:p>
            <a:pPr lvl="1">
              <a:lnSpc>
                <a:spcPct val="90000"/>
              </a:lnSpc>
              <a:spcAft>
                <a:spcPts val="600"/>
              </a:spcAft>
            </a:pPr>
            <a:r>
              <a:rPr lang="en-US" sz="2000" dirty="0" smtClean="0">
                <a:latin typeface="Verdana" pitchFamily="34" charset="0"/>
                <a:ea typeface="Verdana" pitchFamily="34" charset="0"/>
                <a:cs typeface="Verdana" pitchFamily="34" charset="0"/>
              </a:rPr>
              <a:t>the </a:t>
            </a:r>
            <a:r>
              <a:rPr lang="en-US" sz="2000" dirty="0">
                <a:latin typeface="Verdana" pitchFamily="34" charset="0"/>
                <a:ea typeface="Verdana" pitchFamily="34" charset="0"/>
                <a:cs typeface="Verdana" pitchFamily="34" charset="0"/>
              </a:rPr>
              <a:t>people </a:t>
            </a:r>
            <a:r>
              <a:rPr lang="en-US" sz="2000" dirty="0" smtClean="0">
                <a:latin typeface="Verdana" pitchFamily="34" charset="0"/>
                <a:ea typeface="Verdana" pitchFamily="34" charset="0"/>
                <a:cs typeface="Verdana" pitchFamily="34" charset="0"/>
              </a:rPr>
              <a:t>elect </a:t>
            </a:r>
            <a:r>
              <a:rPr lang="en-US" sz="2000" dirty="0">
                <a:latin typeface="Verdana" pitchFamily="34" charset="0"/>
                <a:ea typeface="Verdana" pitchFamily="34" charset="0"/>
                <a:cs typeface="Verdana" pitchFamily="34" charset="0"/>
              </a:rPr>
              <a:t>the </a:t>
            </a:r>
            <a:r>
              <a:rPr lang="en-US" sz="2000" dirty="0" smtClean="0">
                <a:latin typeface="Verdana" pitchFamily="34" charset="0"/>
                <a:ea typeface="Verdana" pitchFamily="34" charset="0"/>
                <a:cs typeface="Verdana" pitchFamily="34" charset="0"/>
              </a:rPr>
              <a:t>government</a:t>
            </a:r>
            <a:endParaRPr lang="en-US" sz="2000" dirty="0">
              <a:latin typeface="Verdana" pitchFamily="34" charset="0"/>
              <a:ea typeface="Verdana" pitchFamily="34" charset="0"/>
              <a:cs typeface="Verdana" pitchFamily="34" charset="0"/>
            </a:endParaRPr>
          </a:p>
          <a:p>
            <a:pPr>
              <a:lnSpc>
                <a:spcPct val="90000"/>
              </a:lnSpc>
            </a:pPr>
            <a:r>
              <a:rPr lang="en-US" sz="2400" dirty="0">
                <a:latin typeface="Verdana" pitchFamily="34" charset="0"/>
                <a:ea typeface="Verdana" pitchFamily="34" charset="0"/>
                <a:cs typeface="Verdana" pitchFamily="34" charset="0"/>
              </a:rPr>
              <a:t>for the </a:t>
            </a:r>
            <a:r>
              <a:rPr lang="en-US" sz="2400" dirty="0" smtClean="0">
                <a:latin typeface="Verdana" pitchFamily="34" charset="0"/>
                <a:ea typeface="Verdana" pitchFamily="34" charset="0"/>
                <a:cs typeface="Verdana" pitchFamily="34" charset="0"/>
              </a:rPr>
              <a:t>people</a:t>
            </a:r>
          </a:p>
          <a:p>
            <a:pPr lvl="1">
              <a:lnSpc>
                <a:spcPct val="90000"/>
              </a:lnSpc>
            </a:pPr>
            <a:r>
              <a:rPr lang="en-US" sz="2000" dirty="0" smtClean="0">
                <a:latin typeface="Verdana" pitchFamily="34" charset="0"/>
                <a:ea typeface="Verdana" pitchFamily="34" charset="0"/>
                <a:cs typeface="Verdana" pitchFamily="34" charset="0"/>
              </a:rPr>
              <a:t>the </a:t>
            </a:r>
            <a:r>
              <a:rPr lang="en-US" sz="2000" dirty="0">
                <a:latin typeface="Verdana" pitchFamily="34" charset="0"/>
                <a:ea typeface="Verdana" pitchFamily="34" charset="0"/>
                <a:cs typeface="Verdana" pitchFamily="34" charset="0"/>
              </a:rPr>
              <a:t>government serves the </a:t>
            </a:r>
            <a:r>
              <a:rPr lang="en-US" sz="2000" dirty="0" smtClean="0">
                <a:latin typeface="Verdana" pitchFamily="34" charset="0"/>
                <a:ea typeface="Verdana" pitchFamily="34" charset="0"/>
                <a:cs typeface="Verdana" pitchFamily="34" charset="0"/>
              </a:rPr>
              <a:t>people</a:t>
            </a:r>
            <a:endParaRPr lang="en-US" sz="2400" dirty="0">
              <a:latin typeface="Verdana" pitchFamily="34" charset="0"/>
              <a:ea typeface="Verdana" pitchFamily="34" charset="0"/>
              <a:cs typeface="Verdana" pitchFamily="34" charset="0"/>
            </a:endParaRPr>
          </a:p>
          <a:p>
            <a:pPr algn="ctr">
              <a:lnSpc>
                <a:spcPct val="150000"/>
              </a:lnSpc>
              <a:spcBef>
                <a:spcPts val="1200"/>
              </a:spcBef>
              <a:buFont typeface="Wingdings" pitchFamily="2" charset="2"/>
              <a:buNone/>
            </a:pPr>
            <a:r>
              <a:rPr lang="en-US" sz="2800" dirty="0" smtClean="0">
                <a:latin typeface="Verdana" pitchFamily="34" charset="0"/>
                <a:ea typeface="Verdana" pitchFamily="34" charset="0"/>
                <a:cs typeface="Verdana" pitchFamily="34" charset="0"/>
              </a:rPr>
              <a:t>= self-government</a:t>
            </a:r>
            <a:endParaRPr lang="en-US" sz="28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 calcmode="lin" valueType="num">
                                      <p:cBhvr>
                                        <p:cTn id="7" dur="1000" fill="hold"/>
                                        <p:tgtEl>
                                          <p:spTgt spid="1434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34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34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341">
                                            <p:txEl>
                                              <p:pRg st="1" end="1"/>
                                            </p:txEl>
                                          </p:spTgt>
                                        </p:tgtEl>
                                        <p:attrNameLst>
                                          <p:attrName>style.visibility</p:attrName>
                                        </p:attrNameLst>
                                      </p:cBhvr>
                                      <p:to>
                                        <p:strVal val="visible"/>
                                      </p:to>
                                    </p:set>
                                    <p:anim calcmode="lin" valueType="num">
                                      <p:cBhvr>
                                        <p:cTn id="14" dur="1000" fill="hold"/>
                                        <p:tgtEl>
                                          <p:spTgt spid="1434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34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341">
                                            <p:txEl>
                                              <p:pRg st="1" end="1"/>
                                            </p:tx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14341">
                                            <p:txEl>
                                              <p:pRg st="2" end="2"/>
                                            </p:txEl>
                                          </p:spTgt>
                                        </p:tgtEl>
                                        <p:attrNameLst>
                                          <p:attrName>style.visibility</p:attrName>
                                        </p:attrNameLst>
                                      </p:cBhvr>
                                      <p:to>
                                        <p:strVal val="visible"/>
                                      </p:to>
                                    </p:set>
                                    <p:anim calcmode="lin" valueType="num">
                                      <p:cBhvr>
                                        <p:cTn id="19" dur="1000" fill="hold"/>
                                        <p:tgtEl>
                                          <p:spTgt spid="14341">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4341">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434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4341">
                                            <p:txEl>
                                              <p:pRg st="3" end="3"/>
                                            </p:txEl>
                                          </p:spTgt>
                                        </p:tgtEl>
                                        <p:attrNameLst>
                                          <p:attrName>style.visibility</p:attrName>
                                        </p:attrNameLst>
                                      </p:cBhvr>
                                      <p:to>
                                        <p:strVal val="visible"/>
                                      </p:to>
                                    </p:set>
                                    <p:anim calcmode="lin" valueType="num">
                                      <p:cBhvr>
                                        <p:cTn id="26" dur="1000" fill="hold"/>
                                        <p:tgtEl>
                                          <p:spTgt spid="14341">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14341">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14341">
                                            <p:txEl>
                                              <p:pRg st="3" end="3"/>
                                            </p:txEl>
                                          </p:spTgt>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14341">
                                            <p:txEl>
                                              <p:pRg st="4" end="4"/>
                                            </p:txEl>
                                          </p:spTgt>
                                        </p:tgtEl>
                                        <p:attrNameLst>
                                          <p:attrName>style.visibility</p:attrName>
                                        </p:attrNameLst>
                                      </p:cBhvr>
                                      <p:to>
                                        <p:strVal val="visible"/>
                                      </p:to>
                                    </p:set>
                                    <p:anim calcmode="lin" valueType="num">
                                      <p:cBhvr>
                                        <p:cTn id="31" dur="1000" fill="hold"/>
                                        <p:tgtEl>
                                          <p:spTgt spid="14341">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14341">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14341">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14341">
                                            <p:txEl>
                                              <p:pRg st="5" end="5"/>
                                            </p:txEl>
                                          </p:spTgt>
                                        </p:tgtEl>
                                        <p:attrNameLst>
                                          <p:attrName>style.visibility</p:attrName>
                                        </p:attrNameLst>
                                      </p:cBhvr>
                                      <p:to>
                                        <p:strVal val="visible"/>
                                      </p:to>
                                    </p:set>
                                    <p:anim calcmode="lin" valueType="num">
                                      <p:cBhvr>
                                        <p:cTn id="38" dur="1000" fill="hold"/>
                                        <p:tgtEl>
                                          <p:spTgt spid="14341">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14341">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14341">
                                            <p:txEl>
                                              <p:pRg st="5" end="5"/>
                                            </p:txEl>
                                          </p:spTgt>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14341">
                                            <p:txEl>
                                              <p:pRg st="6" end="6"/>
                                            </p:txEl>
                                          </p:spTgt>
                                        </p:tgtEl>
                                        <p:attrNameLst>
                                          <p:attrName>style.visibility</p:attrName>
                                        </p:attrNameLst>
                                      </p:cBhvr>
                                      <p:to>
                                        <p:strVal val="visible"/>
                                      </p:to>
                                    </p:set>
                                    <p:anim calcmode="lin" valueType="num">
                                      <p:cBhvr>
                                        <p:cTn id="43" dur="1000" fill="hold"/>
                                        <p:tgtEl>
                                          <p:spTgt spid="14341">
                                            <p:txEl>
                                              <p:pRg st="6" end="6"/>
                                            </p:txEl>
                                          </p:spTgt>
                                        </p:tgtEl>
                                        <p:attrNameLst>
                                          <p:attrName>ppt_w</p:attrName>
                                        </p:attrNameLst>
                                      </p:cBhvr>
                                      <p:tavLst>
                                        <p:tav tm="0">
                                          <p:val>
                                            <p:strVal val="#ppt_w*0.70"/>
                                          </p:val>
                                        </p:tav>
                                        <p:tav tm="100000">
                                          <p:val>
                                            <p:strVal val="#ppt_w"/>
                                          </p:val>
                                        </p:tav>
                                      </p:tavLst>
                                    </p:anim>
                                    <p:anim calcmode="lin" valueType="num">
                                      <p:cBhvr>
                                        <p:cTn id="44" dur="1000" fill="hold"/>
                                        <p:tgtEl>
                                          <p:spTgt spid="14341">
                                            <p:txEl>
                                              <p:pRg st="6" end="6"/>
                                            </p:txEl>
                                          </p:spTgt>
                                        </p:tgtEl>
                                        <p:attrNameLst>
                                          <p:attrName>ppt_h</p:attrName>
                                        </p:attrNameLst>
                                      </p:cBhvr>
                                      <p:tavLst>
                                        <p:tav tm="0">
                                          <p:val>
                                            <p:strVal val="#ppt_h"/>
                                          </p:val>
                                        </p:tav>
                                        <p:tav tm="100000">
                                          <p:val>
                                            <p:strVal val="#ppt_h"/>
                                          </p:val>
                                        </p:tav>
                                      </p:tavLst>
                                    </p:anim>
                                    <p:animEffect transition="in" filter="fade">
                                      <p:cBhvr>
                                        <p:cTn id="45" dur="1000"/>
                                        <p:tgtEl>
                                          <p:spTgt spid="14341">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14341">
                                            <p:txEl>
                                              <p:pRg st="7" end="7"/>
                                            </p:txEl>
                                          </p:spTgt>
                                        </p:tgtEl>
                                        <p:attrNameLst>
                                          <p:attrName>style.visibility</p:attrName>
                                        </p:attrNameLst>
                                      </p:cBhvr>
                                      <p:to>
                                        <p:strVal val="visible"/>
                                      </p:to>
                                    </p:set>
                                    <p:anim calcmode="lin" valueType="num">
                                      <p:cBhvr>
                                        <p:cTn id="50" dur="1000" fill="hold"/>
                                        <p:tgtEl>
                                          <p:spTgt spid="14341">
                                            <p:txEl>
                                              <p:pRg st="7" end="7"/>
                                            </p:txEl>
                                          </p:spTgt>
                                        </p:tgtEl>
                                        <p:attrNameLst>
                                          <p:attrName>ppt_w</p:attrName>
                                        </p:attrNameLst>
                                      </p:cBhvr>
                                      <p:tavLst>
                                        <p:tav tm="0">
                                          <p:val>
                                            <p:strVal val="#ppt_w*0.70"/>
                                          </p:val>
                                        </p:tav>
                                        <p:tav tm="100000">
                                          <p:val>
                                            <p:strVal val="#ppt_w"/>
                                          </p:val>
                                        </p:tav>
                                      </p:tavLst>
                                    </p:anim>
                                    <p:anim calcmode="lin" valueType="num">
                                      <p:cBhvr>
                                        <p:cTn id="51" dur="1000" fill="hold"/>
                                        <p:tgtEl>
                                          <p:spTgt spid="14341">
                                            <p:txEl>
                                              <p:pRg st="7" end="7"/>
                                            </p:txEl>
                                          </p:spTgt>
                                        </p:tgtEl>
                                        <p:attrNameLst>
                                          <p:attrName>ppt_h</p:attrName>
                                        </p:attrNameLst>
                                      </p:cBhvr>
                                      <p:tavLst>
                                        <p:tav tm="0">
                                          <p:val>
                                            <p:strVal val="#ppt_h"/>
                                          </p:val>
                                        </p:tav>
                                        <p:tav tm="100000">
                                          <p:val>
                                            <p:strVal val="#ppt_h"/>
                                          </p:val>
                                        </p:tav>
                                      </p:tavLst>
                                    </p:anim>
                                    <p:animEffect transition="in" filter="fade">
                                      <p:cBhvr>
                                        <p:cTn id="52" dur="1000"/>
                                        <p:tgtEl>
                                          <p:spTgt spid="1434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457200"/>
            <a:ext cx="8229600" cy="883568"/>
          </a:xfrm>
        </p:spPr>
        <p:txBody>
          <a:bodyPr/>
          <a:lstStyle/>
          <a:p>
            <a:r>
              <a:rPr lang="en-US" sz="4000" dirty="0"/>
              <a:t>The Union of Church and State II</a:t>
            </a:r>
          </a:p>
        </p:txBody>
      </p:sp>
      <p:sp>
        <p:nvSpPr>
          <p:cNvPr id="126979" name="Rectangle 3"/>
          <p:cNvSpPr>
            <a:spLocks noGrp="1" noChangeArrowheads="1"/>
          </p:cNvSpPr>
          <p:nvPr>
            <p:ph type="body" idx="1"/>
          </p:nvPr>
        </p:nvSpPr>
        <p:spPr>
          <a:xfrm>
            <a:off x="457200" y="1484784"/>
            <a:ext cx="8229600" cy="4752528"/>
          </a:xfrm>
        </p:spPr>
        <p:txBody>
          <a:bodyPr/>
          <a:lstStyle/>
          <a:p>
            <a:r>
              <a:rPr lang="en-US" sz="2400" dirty="0"/>
              <a:t>The Caesar wants to use </a:t>
            </a:r>
            <a:r>
              <a:rPr lang="en-US" sz="2400" dirty="0" smtClean="0"/>
              <a:t>Religion </a:t>
            </a:r>
            <a:r>
              <a:rPr lang="en-US" sz="2400" dirty="0"/>
              <a:t>for his advantage.</a:t>
            </a:r>
          </a:p>
          <a:p>
            <a:r>
              <a:rPr lang="en-US" sz="2400" dirty="0"/>
              <a:t>Caesar becomes the first Bishop (responsible for foreign politics, Church </a:t>
            </a:r>
            <a:r>
              <a:rPr lang="en-US" sz="2400" dirty="0" smtClean="0"/>
              <a:t>Bishops </a:t>
            </a:r>
            <a:r>
              <a:rPr lang="en-US" sz="2400" dirty="0"/>
              <a:t>for the inner politics).</a:t>
            </a:r>
          </a:p>
          <a:p>
            <a:r>
              <a:rPr lang="en-US" sz="2400" dirty="0"/>
              <a:t>The </a:t>
            </a:r>
            <a:r>
              <a:rPr lang="en-US" sz="2400" dirty="0" smtClean="0"/>
              <a:t>Bishops </a:t>
            </a:r>
            <a:r>
              <a:rPr lang="en-US" sz="2400" dirty="0"/>
              <a:t>help the Caesar to get more power.</a:t>
            </a:r>
          </a:p>
          <a:p>
            <a:r>
              <a:rPr lang="en-US" sz="2400" dirty="0"/>
              <a:t>The </a:t>
            </a:r>
            <a:r>
              <a:rPr lang="en-US" sz="2400" dirty="0" smtClean="0"/>
              <a:t>Bishops </a:t>
            </a:r>
            <a:r>
              <a:rPr lang="en-US" sz="2400" dirty="0"/>
              <a:t>claim the help of the Caesar for their aims.</a:t>
            </a:r>
          </a:p>
          <a:p>
            <a:r>
              <a:rPr lang="en-US" sz="2400" dirty="0"/>
              <a:t>The Caesar takes party in religious arguments.</a:t>
            </a:r>
          </a:p>
          <a:p>
            <a:r>
              <a:rPr lang="en-US" sz="2400" dirty="0"/>
              <a:t>In this way the </a:t>
            </a:r>
            <a:r>
              <a:rPr lang="en-US" sz="2400" dirty="0" smtClean="0"/>
              <a:t>Church </a:t>
            </a:r>
            <a:r>
              <a:rPr lang="en-US" sz="2400" dirty="0"/>
              <a:t>has influence on </a:t>
            </a:r>
            <a:r>
              <a:rPr lang="en-US" sz="2400" dirty="0" smtClean="0"/>
              <a:t>non-members</a:t>
            </a:r>
            <a:r>
              <a:rPr lang="en-US" sz="2400" dirty="0"/>
              <a:t>.</a:t>
            </a:r>
          </a:p>
          <a:p>
            <a:r>
              <a:rPr lang="en-US" sz="2400" dirty="0"/>
              <a:t>In that way persecution of </a:t>
            </a:r>
            <a:r>
              <a:rPr lang="en-US" sz="2400" dirty="0" smtClean="0"/>
              <a:t>non-members </a:t>
            </a:r>
            <a:r>
              <a:rPr lang="en-US" sz="2400" dirty="0"/>
              <a:t>starts. </a:t>
            </a:r>
          </a:p>
          <a:p>
            <a:r>
              <a:rPr lang="en-US" sz="2400" dirty="0"/>
              <a:t>Through </a:t>
            </a:r>
            <a:r>
              <a:rPr lang="en-US" sz="2400" dirty="0" smtClean="0"/>
              <a:t>this, </a:t>
            </a:r>
            <a:r>
              <a:rPr lang="en-US" sz="2400" dirty="0"/>
              <a:t>many follow that church because of base motives </a:t>
            </a:r>
            <a:r>
              <a:rPr lang="en-US" sz="2400" dirty="0" smtClean="0"/>
              <a:t>(riches, </a:t>
            </a:r>
            <a:r>
              <a:rPr lang="en-US" sz="2400" dirty="0"/>
              <a:t>honor, reputation, position, no persecution).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 calcmode="lin" valueType="num">
                                      <p:cBhvr>
                                        <p:cTn id="7" dur="1000" fill="hold"/>
                                        <p:tgtEl>
                                          <p:spTgt spid="12697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2697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2697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26979">
                                            <p:txEl>
                                              <p:pRg st="1" end="1"/>
                                            </p:txEl>
                                          </p:spTgt>
                                        </p:tgtEl>
                                        <p:attrNameLst>
                                          <p:attrName>style.visibility</p:attrName>
                                        </p:attrNameLst>
                                      </p:cBhvr>
                                      <p:to>
                                        <p:strVal val="visible"/>
                                      </p:to>
                                    </p:set>
                                    <p:anim calcmode="lin" valueType="num">
                                      <p:cBhvr>
                                        <p:cTn id="14" dur="1000" fill="hold"/>
                                        <p:tgtEl>
                                          <p:spTgt spid="12697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2697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2697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26979">
                                            <p:txEl>
                                              <p:pRg st="2" end="2"/>
                                            </p:txEl>
                                          </p:spTgt>
                                        </p:tgtEl>
                                        <p:attrNameLst>
                                          <p:attrName>style.visibility</p:attrName>
                                        </p:attrNameLst>
                                      </p:cBhvr>
                                      <p:to>
                                        <p:strVal val="visible"/>
                                      </p:to>
                                    </p:set>
                                    <p:anim calcmode="lin" valueType="num">
                                      <p:cBhvr>
                                        <p:cTn id="21" dur="1000" fill="hold"/>
                                        <p:tgtEl>
                                          <p:spTgt spid="12697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2697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2697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26979">
                                            <p:txEl>
                                              <p:pRg st="3" end="3"/>
                                            </p:txEl>
                                          </p:spTgt>
                                        </p:tgtEl>
                                        <p:attrNameLst>
                                          <p:attrName>style.visibility</p:attrName>
                                        </p:attrNameLst>
                                      </p:cBhvr>
                                      <p:to>
                                        <p:strVal val="visible"/>
                                      </p:to>
                                    </p:set>
                                    <p:anim calcmode="lin" valueType="num">
                                      <p:cBhvr>
                                        <p:cTn id="28" dur="1000" fill="hold"/>
                                        <p:tgtEl>
                                          <p:spTgt spid="126979">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2697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2697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26979">
                                            <p:txEl>
                                              <p:pRg st="4" end="4"/>
                                            </p:txEl>
                                          </p:spTgt>
                                        </p:tgtEl>
                                        <p:attrNameLst>
                                          <p:attrName>style.visibility</p:attrName>
                                        </p:attrNameLst>
                                      </p:cBhvr>
                                      <p:to>
                                        <p:strVal val="visible"/>
                                      </p:to>
                                    </p:set>
                                    <p:anim calcmode="lin" valueType="num">
                                      <p:cBhvr>
                                        <p:cTn id="35" dur="1000" fill="hold"/>
                                        <p:tgtEl>
                                          <p:spTgt spid="126979">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26979">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2697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26979">
                                            <p:txEl>
                                              <p:pRg st="5" end="5"/>
                                            </p:txEl>
                                          </p:spTgt>
                                        </p:tgtEl>
                                        <p:attrNameLst>
                                          <p:attrName>style.visibility</p:attrName>
                                        </p:attrNameLst>
                                      </p:cBhvr>
                                      <p:to>
                                        <p:strVal val="visible"/>
                                      </p:to>
                                    </p:set>
                                    <p:anim calcmode="lin" valueType="num">
                                      <p:cBhvr>
                                        <p:cTn id="42" dur="1000" fill="hold"/>
                                        <p:tgtEl>
                                          <p:spTgt spid="126979">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26979">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2697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26979">
                                            <p:txEl>
                                              <p:pRg st="6" end="6"/>
                                            </p:txEl>
                                          </p:spTgt>
                                        </p:tgtEl>
                                        <p:attrNameLst>
                                          <p:attrName>style.visibility</p:attrName>
                                        </p:attrNameLst>
                                      </p:cBhvr>
                                      <p:to>
                                        <p:strVal val="visible"/>
                                      </p:to>
                                    </p:set>
                                    <p:anim calcmode="lin" valueType="num">
                                      <p:cBhvr>
                                        <p:cTn id="49" dur="1000" fill="hold"/>
                                        <p:tgtEl>
                                          <p:spTgt spid="126979">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26979">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2697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26979">
                                            <p:txEl>
                                              <p:pRg st="7" end="7"/>
                                            </p:txEl>
                                          </p:spTgt>
                                        </p:tgtEl>
                                        <p:attrNameLst>
                                          <p:attrName>style.visibility</p:attrName>
                                        </p:attrNameLst>
                                      </p:cBhvr>
                                      <p:to>
                                        <p:strVal val="visible"/>
                                      </p:to>
                                    </p:set>
                                    <p:anim calcmode="lin" valueType="num">
                                      <p:cBhvr>
                                        <p:cTn id="56" dur="1000" fill="hold"/>
                                        <p:tgtEl>
                                          <p:spTgt spid="126979">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26979">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269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sz="4000" dirty="0"/>
              <a:t>The Union of Church and State </a:t>
            </a:r>
            <a:r>
              <a:rPr lang="en-US" sz="4000" dirty="0" smtClean="0"/>
              <a:t>III</a:t>
            </a:r>
            <a:r>
              <a:rPr lang="en-US" sz="4000" dirty="0"/>
              <a:t/>
            </a:r>
            <a:br>
              <a:rPr lang="en-US" sz="4000" dirty="0"/>
            </a:br>
            <a:r>
              <a:rPr lang="en-US" sz="3200" dirty="0"/>
              <a:t>Establishing of a </a:t>
            </a:r>
            <a:r>
              <a:rPr lang="en-US" sz="3200" dirty="0" smtClean="0"/>
              <a:t>False Theocracy</a:t>
            </a:r>
            <a:endParaRPr lang="en-US" sz="4000" dirty="0"/>
          </a:p>
        </p:txBody>
      </p:sp>
      <p:sp>
        <p:nvSpPr>
          <p:cNvPr id="128003" name="Text Box 3"/>
          <p:cNvSpPr txBox="1">
            <a:spLocks noChangeArrowheads="1"/>
          </p:cNvSpPr>
          <p:nvPr/>
        </p:nvSpPr>
        <p:spPr bwMode="auto">
          <a:xfrm>
            <a:off x="467544" y="2708920"/>
            <a:ext cx="3600524" cy="830997"/>
          </a:xfrm>
          <a:prstGeom prst="rect">
            <a:avLst/>
          </a:prstGeom>
          <a:noFill/>
          <a:ln w="9525">
            <a:noFill/>
            <a:miter lim="800000"/>
            <a:headEnd/>
            <a:tailEnd/>
          </a:ln>
          <a:effectLst/>
        </p:spPr>
        <p:txBody>
          <a:bodyPr wrap="square">
            <a:spAutoFit/>
          </a:bodyPr>
          <a:lstStyle/>
          <a:p>
            <a:pPr algn="r">
              <a:spcBef>
                <a:spcPct val="50000"/>
              </a:spcBef>
            </a:pPr>
            <a:r>
              <a:rPr lang="en-US" sz="2400" dirty="0">
                <a:latin typeface="Verdana" pitchFamily="34" charset="0"/>
                <a:ea typeface="Verdana" pitchFamily="34" charset="0"/>
                <a:cs typeface="Verdana" pitchFamily="34" charset="0"/>
              </a:rPr>
              <a:t>Heathen Caesar, enemy of </a:t>
            </a:r>
            <a:r>
              <a:rPr lang="en-US" sz="2400" dirty="0" smtClean="0">
                <a:latin typeface="Verdana" pitchFamily="34" charset="0"/>
                <a:ea typeface="Verdana" pitchFamily="34" charset="0"/>
                <a:cs typeface="Verdana" pitchFamily="34" charset="0"/>
              </a:rPr>
              <a:t>Constantine</a:t>
            </a:r>
            <a:endParaRPr lang="en-US" sz="2400" dirty="0">
              <a:latin typeface="Verdana" pitchFamily="34" charset="0"/>
              <a:ea typeface="Verdana" pitchFamily="34" charset="0"/>
              <a:cs typeface="Verdana" pitchFamily="34" charset="0"/>
            </a:endParaRPr>
          </a:p>
        </p:txBody>
      </p:sp>
      <p:sp>
        <p:nvSpPr>
          <p:cNvPr id="128004" name="Text Box 4"/>
          <p:cNvSpPr txBox="1">
            <a:spLocks noChangeArrowheads="1"/>
          </p:cNvSpPr>
          <p:nvPr/>
        </p:nvSpPr>
        <p:spPr bwMode="auto">
          <a:xfrm>
            <a:off x="4248150" y="2879725"/>
            <a:ext cx="647700" cy="461665"/>
          </a:xfrm>
          <a:prstGeom prst="rect">
            <a:avLst/>
          </a:prstGeom>
          <a:noFill/>
          <a:ln w="9525">
            <a:noFill/>
            <a:miter lim="800000"/>
            <a:headEnd/>
            <a:tailEnd/>
          </a:ln>
          <a:effectLst/>
        </p:spPr>
        <p:txBody>
          <a:bodyPr>
            <a:spAutoFit/>
          </a:bodyPr>
          <a:lstStyle/>
          <a:p>
            <a:pPr algn="ctr">
              <a:spcBef>
                <a:spcPct val="50000"/>
              </a:spcBef>
            </a:pPr>
            <a:r>
              <a:rPr lang="en-US" sz="2400">
                <a:latin typeface="Verdana" pitchFamily="34" charset="0"/>
                <a:ea typeface="Verdana" pitchFamily="34" charset="0"/>
                <a:cs typeface="Verdana" pitchFamily="34" charset="0"/>
              </a:rPr>
              <a:t>=</a:t>
            </a:r>
          </a:p>
        </p:txBody>
      </p:sp>
      <p:sp>
        <p:nvSpPr>
          <p:cNvPr id="128005" name="Text Box 5"/>
          <p:cNvSpPr txBox="1">
            <a:spLocks noChangeArrowheads="1"/>
          </p:cNvSpPr>
          <p:nvPr/>
        </p:nvSpPr>
        <p:spPr bwMode="auto">
          <a:xfrm>
            <a:off x="5146675" y="2879725"/>
            <a:ext cx="2879725" cy="461665"/>
          </a:xfrm>
          <a:prstGeom prst="rect">
            <a:avLst/>
          </a:prstGeom>
          <a:noFill/>
          <a:ln w="9525">
            <a:noFill/>
            <a:miter lim="800000"/>
            <a:headEnd/>
            <a:tailEnd/>
          </a:ln>
          <a:effectLst/>
        </p:spPr>
        <p:txBody>
          <a:bodyPr>
            <a:spAutoFit/>
          </a:bodyPr>
          <a:lstStyle/>
          <a:p>
            <a:pPr>
              <a:spcBef>
                <a:spcPct val="50000"/>
              </a:spcBef>
            </a:pPr>
            <a:r>
              <a:rPr lang="en-US" sz="2400">
                <a:latin typeface="Verdana" pitchFamily="34" charset="0"/>
                <a:ea typeface="Verdana" pitchFamily="34" charset="0"/>
                <a:cs typeface="Verdana" pitchFamily="34" charset="0"/>
              </a:rPr>
              <a:t>Pharaoh</a:t>
            </a:r>
          </a:p>
        </p:txBody>
      </p:sp>
      <p:sp>
        <p:nvSpPr>
          <p:cNvPr id="128006" name="Text Box 6"/>
          <p:cNvSpPr txBox="1">
            <a:spLocks noChangeArrowheads="1"/>
          </p:cNvSpPr>
          <p:nvPr/>
        </p:nvSpPr>
        <p:spPr bwMode="auto">
          <a:xfrm>
            <a:off x="1173336" y="3687415"/>
            <a:ext cx="2879725" cy="461665"/>
          </a:xfrm>
          <a:prstGeom prst="rect">
            <a:avLst/>
          </a:prstGeom>
          <a:noFill/>
          <a:ln w="9525">
            <a:noFill/>
            <a:miter lim="800000"/>
            <a:headEnd/>
            <a:tailEnd/>
          </a:ln>
          <a:effectLst/>
        </p:spPr>
        <p:txBody>
          <a:bodyPr>
            <a:spAutoFit/>
          </a:bodyPr>
          <a:lstStyle/>
          <a:p>
            <a:pPr algn="r">
              <a:spcBef>
                <a:spcPct val="50000"/>
              </a:spcBef>
            </a:pPr>
            <a:r>
              <a:rPr lang="en-US" sz="2400" dirty="0" smtClean="0">
                <a:latin typeface="Verdana" pitchFamily="34" charset="0"/>
                <a:ea typeface="Verdana" pitchFamily="34" charset="0"/>
                <a:cs typeface="Verdana" pitchFamily="34" charset="0"/>
              </a:rPr>
              <a:t>Constantine</a:t>
            </a:r>
            <a:endParaRPr lang="en-US" sz="2400" dirty="0">
              <a:latin typeface="Verdana" pitchFamily="34" charset="0"/>
              <a:ea typeface="Verdana" pitchFamily="34" charset="0"/>
              <a:cs typeface="Verdana" pitchFamily="34" charset="0"/>
            </a:endParaRPr>
          </a:p>
        </p:txBody>
      </p:sp>
      <p:sp>
        <p:nvSpPr>
          <p:cNvPr id="128007" name="Text Box 7"/>
          <p:cNvSpPr txBox="1">
            <a:spLocks noChangeArrowheads="1"/>
          </p:cNvSpPr>
          <p:nvPr/>
        </p:nvSpPr>
        <p:spPr bwMode="auto">
          <a:xfrm>
            <a:off x="4248150" y="3668713"/>
            <a:ext cx="647700" cy="461665"/>
          </a:xfrm>
          <a:prstGeom prst="rect">
            <a:avLst/>
          </a:prstGeom>
          <a:noFill/>
          <a:ln w="9525">
            <a:noFill/>
            <a:miter lim="800000"/>
            <a:headEnd/>
            <a:tailEnd/>
          </a:ln>
          <a:effectLst/>
        </p:spPr>
        <p:txBody>
          <a:bodyPr>
            <a:spAutoFit/>
          </a:bodyPr>
          <a:lstStyle/>
          <a:p>
            <a:pPr algn="ctr">
              <a:spcBef>
                <a:spcPct val="50000"/>
              </a:spcBef>
            </a:pPr>
            <a:r>
              <a:rPr lang="en-US" sz="2400">
                <a:latin typeface="Verdana" pitchFamily="34" charset="0"/>
                <a:ea typeface="Verdana" pitchFamily="34" charset="0"/>
                <a:cs typeface="Verdana" pitchFamily="34" charset="0"/>
              </a:rPr>
              <a:t>=</a:t>
            </a:r>
          </a:p>
        </p:txBody>
      </p:sp>
      <p:sp>
        <p:nvSpPr>
          <p:cNvPr id="128008" name="Text Box 8"/>
          <p:cNvSpPr txBox="1">
            <a:spLocks noChangeArrowheads="1"/>
          </p:cNvSpPr>
          <p:nvPr/>
        </p:nvSpPr>
        <p:spPr bwMode="auto">
          <a:xfrm>
            <a:off x="5146675" y="3668712"/>
            <a:ext cx="3673797" cy="2677656"/>
          </a:xfrm>
          <a:prstGeom prst="rect">
            <a:avLst/>
          </a:prstGeom>
          <a:noFill/>
          <a:ln w="9525">
            <a:noFill/>
            <a:miter lim="800000"/>
            <a:headEnd/>
            <a:tailEnd/>
          </a:ln>
          <a:effectLst/>
        </p:spPr>
        <p:txBody>
          <a:bodyPr wrap="square">
            <a:spAutoFit/>
          </a:bodyPr>
          <a:lstStyle/>
          <a:p>
            <a:pPr>
              <a:spcBef>
                <a:spcPct val="50000"/>
              </a:spcBef>
            </a:pPr>
            <a:r>
              <a:rPr lang="en-US" sz="2400" dirty="0">
                <a:latin typeface="Verdana" pitchFamily="34" charset="0"/>
                <a:ea typeface="Verdana" pitchFamily="34" charset="0"/>
                <a:cs typeface="Verdana" pitchFamily="34" charset="0"/>
              </a:rPr>
              <a:t>Moses: delivered Israel out of Egypt </a:t>
            </a:r>
            <a:r>
              <a:rPr lang="en-US" sz="2400" dirty="0" smtClean="0">
                <a:latin typeface="Verdana" pitchFamily="34" charset="0"/>
                <a:ea typeface="Verdana" pitchFamily="34" charset="0"/>
                <a:cs typeface="Verdana" pitchFamily="34" charset="0"/>
              </a:rPr>
              <a:t>(Paganism</a:t>
            </a:r>
            <a:r>
              <a:rPr lang="en-US" sz="2400" dirty="0">
                <a:latin typeface="Verdana" pitchFamily="34" charset="0"/>
                <a:ea typeface="Verdana" pitchFamily="34" charset="0"/>
                <a:cs typeface="Verdana" pitchFamily="34" charset="0"/>
              </a:rPr>
              <a:t>); gives the law (Sunday laws); leads the church to the </a:t>
            </a:r>
            <a:r>
              <a:rPr lang="en-US" sz="2400" dirty="0" smtClean="0">
                <a:latin typeface="Verdana" pitchFamily="34" charset="0"/>
                <a:ea typeface="Verdana" pitchFamily="34" charset="0"/>
                <a:cs typeface="Verdana" pitchFamily="34" charset="0"/>
              </a:rPr>
              <a:t>Promised Land (rulership).</a:t>
            </a:r>
            <a:endParaRPr lang="en-US" sz="2400" dirty="0">
              <a:latin typeface="Verdana" pitchFamily="34" charset="0"/>
              <a:ea typeface="Verdana" pitchFamily="34" charset="0"/>
              <a:cs typeface="Verdana" pitchFamily="34" charset="0"/>
            </a:endParaRPr>
          </a:p>
        </p:txBody>
      </p:sp>
      <p:sp>
        <p:nvSpPr>
          <p:cNvPr id="128009" name="Text Box 9"/>
          <p:cNvSpPr txBox="1">
            <a:spLocks noChangeArrowheads="1"/>
          </p:cNvSpPr>
          <p:nvPr/>
        </p:nvSpPr>
        <p:spPr bwMode="auto">
          <a:xfrm>
            <a:off x="900112" y="2103239"/>
            <a:ext cx="7992367" cy="461665"/>
          </a:xfrm>
          <a:prstGeom prst="rect">
            <a:avLst/>
          </a:prstGeom>
          <a:noFill/>
          <a:ln w="9525">
            <a:noFill/>
            <a:miter lim="800000"/>
            <a:headEnd/>
            <a:tailEnd/>
          </a:ln>
          <a:effectLst/>
        </p:spPr>
        <p:txBody>
          <a:bodyPr wrap="square">
            <a:spAutoFit/>
          </a:bodyPr>
          <a:lstStyle/>
          <a:p>
            <a:pPr>
              <a:spcBef>
                <a:spcPct val="50000"/>
              </a:spcBef>
            </a:pPr>
            <a:r>
              <a:rPr lang="en-US" sz="2400" u="sng" dirty="0">
                <a:latin typeface="Verdana" pitchFamily="34" charset="0"/>
                <a:ea typeface="Verdana" pitchFamily="34" charset="0"/>
                <a:cs typeface="Verdana" pitchFamily="34" charset="0"/>
              </a:rPr>
              <a:t>Bishop Eusebius (Flatterer of </a:t>
            </a:r>
            <a:r>
              <a:rPr lang="en-US" sz="2400" u="sng" dirty="0" smtClean="0">
                <a:latin typeface="Verdana" pitchFamily="34" charset="0"/>
                <a:ea typeface="Verdana" pitchFamily="34" charset="0"/>
                <a:cs typeface="Verdana" pitchFamily="34" charset="0"/>
              </a:rPr>
              <a:t>Constantine):</a:t>
            </a:r>
            <a:endParaRPr lang="en-US" sz="2400" u="sng"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57200" y="404664"/>
            <a:ext cx="8229600" cy="1371600"/>
          </a:xfrm>
        </p:spPr>
        <p:txBody>
          <a:bodyPr/>
          <a:lstStyle/>
          <a:p>
            <a:r>
              <a:rPr lang="en-US" sz="4000" dirty="0"/>
              <a:t>The Union of Church and State </a:t>
            </a:r>
            <a:r>
              <a:rPr lang="en-US" sz="4000" dirty="0" smtClean="0"/>
              <a:t>IV</a:t>
            </a:r>
            <a:r>
              <a:rPr lang="en-US" sz="4000" dirty="0"/>
              <a:t/>
            </a:r>
            <a:br>
              <a:rPr lang="en-US" sz="4000" dirty="0"/>
            </a:br>
            <a:r>
              <a:rPr lang="en-US" sz="3200" dirty="0"/>
              <a:t>True and </a:t>
            </a:r>
            <a:r>
              <a:rPr lang="en-US" sz="3200" dirty="0" smtClean="0"/>
              <a:t>False Theocracy</a:t>
            </a:r>
            <a:endParaRPr lang="en-US" sz="3200" dirty="0"/>
          </a:p>
        </p:txBody>
      </p:sp>
      <p:sp>
        <p:nvSpPr>
          <p:cNvPr id="129027" name="Rectangle 3"/>
          <p:cNvSpPr>
            <a:spLocks noGrp="1" noChangeArrowheads="1"/>
          </p:cNvSpPr>
          <p:nvPr>
            <p:ph type="body" idx="1"/>
          </p:nvPr>
        </p:nvSpPr>
        <p:spPr>
          <a:xfrm>
            <a:off x="457200" y="4730240"/>
            <a:ext cx="8229600" cy="1727472"/>
          </a:xfrm>
        </p:spPr>
        <p:txBody>
          <a:bodyPr/>
          <a:lstStyle/>
          <a:p>
            <a:r>
              <a:rPr lang="en-US" sz="2400" dirty="0">
                <a:latin typeface="Verdana" pitchFamily="34" charset="0"/>
                <a:ea typeface="Verdana" pitchFamily="34" charset="0"/>
                <a:cs typeface="Verdana" pitchFamily="34" charset="0"/>
              </a:rPr>
              <a:t>Separation of </a:t>
            </a:r>
            <a:r>
              <a:rPr lang="en-US" sz="2400" dirty="0" smtClean="0">
                <a:latin typeface="Verdana" pitchFamily="34" charset="0"/>
                <a:ea typeface="Verdana" pitchFamily="34" charset="0"/>
                <a:cs typeface="Verdana" pitchFamily="34" charset="0"/>
              </a:rPr>
              <a:t>Church </a:t>
            </a:r>
            <a:r>
              <a:rPr lang="en-US" sz="2400" dirty="0">
                <a:latin typeface="Verdana" pitchFamily="34" charset="0"/>
                <a:ea typeface="Verdana" pitchFamily="34" charset="0"/>
                <a:cs typeface="Verdana" pitchFamily="34" charset="0"/>
              </a:rPr>
              <a:t>and </a:t>
            </a:r>
            <a:r>
              <a:rPr lang="en-US" sz="2400" dirty="0" smtClean="0">
                <a:latin typeface="Verdana" pitchFamily="34" charset="0"/>
                <a:ea typeface="Verdana" pitchFamily="34" charset="0"/>
                <a:cs typeface="Verdana" pitchFamily="34" charset="0"/>
              </a:rPr>
              <a:t>State because</a:t>
            </a:r>
            <a:r>
              <a:rPr lang="en-US" sz="2400" dirty="0">
                <a:latin typeface="Verdana" pitchFamily="34" charset="0"/>
                <a:ea typeface="Verdana" pitchFamily="34" charset="0"/>
                <a:cs typeface="Verdana" pitchFamily="34" charset="0"/>
              </a:rPr>
              <a:t>:</a:t>
            </a:r>
          </a:p>
          <a:p>
            <a:pPr lvl="1"/>
            <a:r>
              <a:rPr lang="en-US" sz="2000" dirty="0">
                <a:latin typeface="Verdana" pitchFamily="34" charset="0"/>
                <a:ea typeface="Verdana" pitchFamily="34" charset="0"/>
                <a:cs typeface="Verdana" pitchFamily="34" charset="0"/>
              </a:rPr>
              <a:t>The </a:t>
            </a:r>
            <a:r>
              <a:rPr lang="en-US" sz="2000" dirty="0" smtClean="0">
                <a:latin typeface="Verdana" pitchFamily="34" charset="0"/>
                <a:ea typeface="Verdana" pitchFamily="34" charset="0"/>
                <a:cs typeface="Verdana" pitchFamily="34" charset="0"/>
              </a:rPr>
              <a:t>State </a:t>
            </a:r>
            <a:r>
              <a:rPr lang="en-US" sz="2000" dirty="0">
                <a:latin typeface="Verdana" pitchFamily="34" charset="0"/>
                <a:ea typeface="Verdana" pitchFamily="34" charset="0"/>
                <a:cs typeface="Verdana" pitchFamily="34" charset="0"/>
              </a:rPr>
              <a:t>would corrupt the </a:t>
            </a:r>
            <a:r>
              <a:rPr lang="en-US" sz="2000" dirty="0" smtClean="0">
                <a:latin typeface="Verdana" pitchFamily="34" charset="0"/>
                <a:ea typeface="Verdana" pitchFamily="34" charset="0"/>
                <a:cs typeface="Verdana" pitchFamily="34" charset="0"/>
              </a:rPr>
              <a:t>Church</a:t>
            </a:r>
            <a:endParaRPr lang="en-US" sz="2000" dirty="0">
              <a:latin typeface="Verdana" pitchFamily="34" charset="0"/>
              <a:ea typeface="Verdana" pitchFamily="34" charset="0"/>
              <a:cs typeface="Verdana" pitchFamily="34" charset="0"/>
            </a:endParaRPr>
          </a:p>
          <a:p>
            <a:pPr lvl="1"/>
            <a:r>
              <a:rPr lang="en-US" sz="2000" dirty="0">
                <a:latin typeface="Verdana" pitchFamily="34" charset="0"/>
                <a:ea typeface="Verdana" pitchFamily="34" charset="0"/>
                <a:cs typeface="Verdana" pitchFamily="34" charset="0"/>
              </a:rPr>
              <a:t>A corrupt </a:t>
            </a:r>
            <a:r>
              <a:rPr lang="en-US" sz="2000" dirty="0" smtClean="0">
                <a:latin typeface="Verdana" pitchFamily="34" charset="0"/>
                <a:ea typeface="Verdana" pitchFamily="34" charset="0"/>
                <a:cs typeface="Verdana" pitchFamily="34" charset="0"/>
              </a:rPr>
              <a:t>Church </a:t>
            </a:r>
            <a:r>
              <a:rPr lang="en-US" sz="2000" dirty="0">
                <a:latin typeface="Verdana" pitchFamily="34" charset="0"/>
                <a:ea typeface="Verdana" pitchFamily="34" charset="0"/>
                <a:cs typeface="Verdana" pitchFamily="34" charset="0"/>
              </a:rPr>
              <a:t>would abuse the </a:t>
            </a:r>
            <a:r>
              <a:rPr lang="en-US" sz="2000" dirty="0" smtClean="0">
                <a:latin typeface="Verdana" pitchFamily="34" charset="0"/>
                <a:ea typeface="Verdana" pitchFamily="34" charset="0"/>
                <a:cs typeface="Verdana" pitchFamily="34" charset="0"/>
              </a:rPr>
              <a:t>State</a:t>
            </a:r>
            <a:endParaRPr lang="en-US" sz="2000" dirty="0">
              <a:latin typeface="Verdana" pitchFamily="34" charset="0"/>
              <a:ea typeface="Verdana" pitchFamily="34" charset="0"/>
              <a:cs typeface="Verdana" pitchFamily="34" charset="0"/>
            </a:endParaRPr>
          </a:p>
          <a:p>
            <a:r>
              <a:rPr lang="en-US" sz="2400" dirty="0">
                <a:latin typeface="Verdana" pitchFamily="34" charset="0"/>
                <a:ea typeface="Verdana" pitchFamily="34" charset="0"/>
                <a:cs typeface="Verdana" pitchFamily="34" charset="0"/>
              </a:rPr>
              <a:t>Christ: </a:t>
            </a:r>
            <a:r>
              <a:rPr lang="en-US" sz="2000" dirty="0" smtClean="0">
                <a:latin typeface="Verdana" pitchFamily="34" charset="0"/>
                <a:ea typeface="Verdana" pitchFamily="34" charset="0"/>
                <a:cs typeface="Verdana" pitchFamily="34" charset="0"/>
              </a:rPr>
              <a:t>John 18:36</a:t>
            </a:r>
            <a:r>
              <a:rPr lang="en-US" sz="2000" dirty="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John 6:15</a:t>
            </a:r>
            <a:r>
              <a:rPr lang="en-US" sz="2000" dirty="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Mat. </a:t>
            </a:r>
            <a:r>
              <a:rPr lang="en-US" sz="2000" dirty="0" smtClean="0">
                <a:latin typeface="Verdana" pitchFamily="34" charset="0"/>
                <a:ea typeface="Verdana" pitchFamily="34" charset="0"/>
                <a:cs typeface="Verdana" pitchFamily="34" charset="0"/>
              </a:rPr>
              <a:t>22:21</a:t>
            </a:r>
            <a:endParaRPr lang="en-US" sz="2400" dirty="0">
              <a:latin typeface="Verdana" pitchFamily="34" charset="0"/>
              <a:ea typeface="Verdana" pitchFamily="34" charset="0"/>
              <a:cs typeface="Verdana" pitchFamily="34" charset="0"/>
            </a:endParaRPr>
          </a:p>
        </p:txBody>
      </p:sp>
      <p:sp>
        <p:nvSpPr>
          <p:cNvPr id="129028" name="Text Box 4"/>
          <p:cNvSpPr txBox="1">
            <a:spLocks noChangeArrowheads="1"/>
          </p:cNvSpPr>
          <p:nvPr/>
        </p:nvSpPr>
        <p:spPr bwMode="auto">
          <a:xfrm>
            <a:off x="1582738" y="2245108"/>
            <a:ext cx="1366837" cy="396875"/>
          </a:xfrm>
          <a:prstGeom prst="rect">
            <a:avLst/>
          </a:prstGeom>
          <a:noFill/>
          <a:ln w="9525">
            <a:noFill/>
            <a:miter lim="800000"/>
            <a:headEnd/>
            <a:tailEnd/>
          </a:ln>
          <a:effectLst/>
        </p:spPr>
        <p:txBody>
          <a:bodyPr>
            <a:spAutoFit/>
          </a:bodyPr>
          <a:lstStyle/>
          <a:p>
            <a:pPr algn="ctr">
              <a:spcBef>
                <a:spcPct val="50000"/>
              </a:spcBef>
            </a:pPr>
            <a:r>
              <a:rPr lang="en-US" sz="2000">
                <a:latin typeface="Verdana" pitchFamily="34" charset="0"/>
                <a:ea typeface="Verdana" pitchFamily="34" charset="0"/>
                <a:cs typeface="Verdana" pitchFamily="34" charset="0"/>
              </a:rPr>
              <a:t>God</a:t>
            </a:r>
          </a:p>
        </p:txBody>
      </p:sp>
      <p:sp>
        <p:nvSpPr>
          <p:cNvPr id="129029" name="Text Box 5"/>
          <p:cNvSpPr txBox="1">
            <a:spLocks noChangeArrowheads="1"/>
          </p:cNvSpPr>
          <p:nvPr/>
        </p:nvSpPr>
        <p:spPr bwMode="auto">
          <a:xfrm>
            <a:off x="827088" y="1844824"/>
            <a:ext cx="2879725" cy="400110"/>
          </a:xfrm>
          <a:prstGeom prst="rect">
            <a:avLst/>
          </a:prstGeom>
          <a:noFill/>
          <a:ln w="9525">
            <a:noFill/>
            <a:miter lim="800000"/>
            <a:headEnd/>
            <a:tailEnd/>
          </a:ln>
          <a:effectLst/>
        </p:spPr>
        <p:txBody>
          <a:bodyPr>
            <a:spAutoFit/>
          </a:bodyPr>
          <a:lstStyle/>
          <a:p>
            <a:pPr algn="ctr">
              <a:spcBef>
                <a:spcPct val="50000"/>
              </a:spcBef>
            </a:pPr>
            <a:r>
              <a:rPr lang="en-US" sz="2000" u="sng" dirty="0">
                <a:latin typeface="Verdana" pitchFamily="34" charset="0"/>
                <a:ea typeface="Verdana" pitchFamily="34" charset="0"/>
                <a:cs typeface="Verdana" pitchFamily="34" charset="0"/>
              </a:rPr>
              <a:t>The </a:t>
            </a:r>
            <a:r>
              <a:rPr lang="en-US" sz="2000" u="sng" dirty="0" smtClean="0">
                <a:latin typeface="Verdana" pitchFamily="34" charset="0"/>
                <a:ea typeface="Verdana" pitchFamily="34" charset="0"/>
                <a:cs typeface="Verdana" pitchFamily="34" charset="0"/>
              </a:rPr>
              <a:t>True </a:t>
            </a:r>
            <a:r>
              <a:rPr lang="en-US" sz="2000" u="sng" dirty="0">
                <a:latin typeface="Verdana" pitchFamily="34" charset="0"/>
                <a:ea typeface="Verdana" pitchFamily="34" charset="0"/>
                <a:cs typeface="Verdana" pitchFamily="34" charset="0"/>
              </a:rPr>
              <a:t>Theocracy</a:t>
            </a:r>
          </a:p>
        </p:txBody>
      </p:sp>
      <p:sp>
        <p:nvSpPr>
          <p:cNvPr id="129030" name="Text Box 6"/>
          <p:cNvSpPr txBox="1">
            <a:spLocks noChangeArrowheads="1"/>
          </p:cNvSpPr>
          <p:nvPr/>
        </p:nvSpPr>
        <p:spPr bwMode="auto">
          <a:xfrm>
            <a:off x="4932041" y="1844824"/>
            <a:ext cx="3311848" cy="400110"/>
          </a:xfrm>
          <a:prstGeom prst="rect">
            <a:avLst/>
          </a:prstGeom>
          <a:noFill/>
          <a:ln w="9525">
            <a:noFill/>
            <a:miter lim="800000"/>
            <a:headEnd/>
            <a:tailEnd/>
          </a:ln>
          <a:effectLst/>
        </p:spPr>
        <p:txBody>
          <a:bodyPr wrap="square">
            <a:spAutoFit/>
          </a:bodyPr>
          <a:lstStyle/>
          <a:p>
            <a:pPr algn="ctr">
              <a:spcBef>
                <a:spcPct val="50000"/>
              </a:spcBef>
            </a:pPr>
            <a:r>
              <a:rPr lang="en-US" sz="2000" u="sng" dirty="0">
                <a:latin typeface="Verdana" pitchFamily="34" charset="0"/>
                <a:ea typeface="Verdana" pitchFamily="34" charset="0"/>
                <a:cs typeface="Verdana" pitchFamily="34" charset="0"/>
              </a:rPr>
              <a:t>The </a:t>
            </a:r>
            <a:r>
              <a:rPr lang="en-US" sz="2000" u="sng" dirty="0" smtClean="0">
                <a:latin typeface="Verdana" pitchFamily="34" charset="0"/>
                <a:ea typeface="Verdana" pitchFamily="34" charset="0"/>
                <a:cs typeface="Verdana" pitchFamily="34" charset="0"/>
              </a:rPr>
              <a:t>False </a:t>
            </a:r>
            <a:r>
              <a:rPr lang="en-US" sz="2000" u="sng" dirty="0">
                <a:latin typeface="Verdana" pitchFamily="34" charset="0"/>
                <a:ea typeface="Verdana" pitchFamily="34" charset="0"/>
                <a:cs typeface="Verdana" pitchFamily="34" charset="0"/>
              </a:rPr>
              <a:t>Theocracy</a:t>
            </a:r>
          </a:p>
        </p:txBody>
      </p:sp>
      <p:sp>
        <p:nvSpPr>
          <p:cNvPr id="129031" name="Text Box 7"/>
          <p:cNvSpPr txBox="1">
            <a:spLocks noChangeArrowheads="1"/>
          </p:cNvSpPr>
          <p:nvPr/>
        </p:nvSpPr>
        <p:spPr bwMode="auto">
          <a:xfrm>
            <a:off x="1366838" y="3145220"/>
            <a:ext cx="1800225" cy="396875"/>
          </a:xfrm>
          <a:prstGeom prst="rect">
            <a:avLst/>
          </a:prstGeom>
          <a:noFill/>
          <a:ln w="9525">
            <a:noFill/>
            <a:miter lim="800000"/>
            <a:headEnd/>
            <a:tailEnd/>
          </a:ln>
          <a:effectLst/>
        </p:spPr>
        <p:txBody>
          <a:bodyPr>
            <a:spAutoFit/>
          </a:bodyPr>
          <a:lstStyle/>
          <a:p>
            <a:pPr algn="ctr">
              <a:spcBef>
                <a:spcPct val="50000"/>
              </a:spcBef>
            </a:pPr>
            <a:r>
              <a:rPr lang="en-US" sz="2000">
                <a:latin typeface="Verdana" pitchFamily="34" charset="0"/>
                <a:ea typeface="Verdana" pitchFamily="34" charset="0"/>
                <a:cs typeface="Verdana" pitchFamily="34" charset="0"/>
              </a:rPr>
              <a:t>Messenger</a:t>
            </a:r>
          </a:p>
        </p:txBody>
      </p:sp>
      <p:sp>
        <p:nvSpPr>
          <p:cNvPr id="129032" name="Text Box 8"/>
          <p:cNvSpPr txBox="1">
            <a:spLocks noChangeArrowheads="1"/>
          </p:cNvSpPr>
          <p:nvPr/>
        </p:nvSpPr>
        <p:spPr bwMode="auto">
          <a:xfrm>
            <a:off x="1366838" y="4045333"/>
            <a:ext cx="1800225" cy="396875"/>
          </a:xfrm>
          <a:prstGeom prst="rect">
            <a:avLst/>
          </a:prstGeom>
          <a:noFill/>
          <a:ln w="9525">
            <a:noFill/>
            <a:miter lim="800000"/>
            <a:headEnd/>
            <a:tailEnd/>
          </a:ln>
          <a:effectLst/>
        </p:spPr>
        <p:txBody>
          <a:bodyPr>
            <a:spAutoFit/>
          </a:bodyPr>
          <a:lstStyle/>
          <a:p>
            <a:pPr algn="ctr">
              <a:spcBef>
                <a:spcPct val="50000"/>
              </a:spcBef>
            </a:pPr>
            <a:r>
              <a:rPr lang="en-US" sz="2000" dirty="0">
                <a:latin typeface="Verdana" pitchFamily="34" charset="0"/>
                <a:ea typeface="Verdana" pitchFamily="34" charset="0"/>
                <a:cs typeface="Verdana" pitchFamily="34" charset="0"/>
              </a:rPr>
              <a:t>People</a:t>
            </a:r>
          </a:p>
        </p:txBody>
      </p:sp>
      <p:sp>
        <p:nvSpPr>
          <p:cNvPr id="129033" name="Line 9"/>
          <p:cNvSpPr>
            <a:spLocks noChangeShapeType="1"/>
          </p:cNvSpPr>
          <p:nvPr/>
        </p:nvSpPr>
        <p:spPr bwMode="auto">
          <a:xfrm>
            <a:off x="2266950" y="2641983"/>
            <a:ext cx="0" cy="503237"/>
          </a:xfrm>
          <a:prstGeom prst="line">
            <a:avLst/>
          </a:prstGeom>
          <a:noFill/>
          <a:ln w="76200">
            <a:solidFill>
              <a:schemeClr val="tx1"/>
            </a:solidFill>
            <a:round/>
            <a:headEnd/>
            <a:tailEnd type="triangle" w="med" len="med"/>
          </a:ln>
          <a:effectLst/>
        </p:spPr>
        <p:txBody>
          <a:bodyPr/>
          <a:lstStyle/>
          <a:p>
            <a:endParaRPr lang="en-US">
              <a:latin typeface="Verdana" pitchFamily="34" charset="0"/>
              <a:ea typeface="Verdana" pitchFamily="34" charset="0"/>
              <a:cs typeface="Verdana" pitchFamily="34" charset="0"/>
            </a:endParaRPr>
          </a:p>
        </p:txBody>
      </p:sp>
      <p:sp>
        <p:nvSpPr>
          <p:cNvPr id="129034" name="Line 10"/>
          <p:cNvSpPr>
            <a:spLocks noChangeShapeType="1"/>
          </p:cNvSpPr>
          <p:nvPr/>
        </p:nvSpPr>
        <p:spPr bwMode="auto">
          <a:xfrm>
            <a:off x="2266950" y="3542095"/>
            <a:ext cx="0" cy="503238"/>
          </a:xfrm>
          <a:prstGeom prst="line">
            <a:avLst/>
          </a:prstGeom>
          <a:noFill/>
          <a:ln w="76200">
            <a:solidFill>
              <a:schemeClr val="tx1"/>
            </a:solidFill>
            <a:round/>
            <a:headEnd/>
            <a:tailEnd type="triangle" w="med" len="med"/>
          </a:ln>
          <a:effectLst/>
        </p:spPr>
        <p:txBody>
          <a:bodyPr/>
          <a:lstStyle/>
          <a:p>
            <a:endParaRPr lang="en-US">
              <a:latin typeface="Verdana" pitchFamily="34" charset="0"/>
              <a:ea typeface="Verdana" pitchFamily="34" charset="0"/>
              <a:cs typeface="Verdana" pitchFamily="34" charset="0"/>
            </a:endParaRPr>
          </a:p>
        </p:txBody>
      </p:sp>
      <p:sp>
        <p:nvSpPr>
          <p:cNvPr id="129035" name="Text Box 11"/>
          <p:cNvSpPr txBox="1">
            <a:spLocks noChangeArrowheads="1"/>
          </p:cNvSpPr>
          <p:nvPr/>
        </p:nvSpPr>
        <p:spPr bwMode="auto">
          <a:xfrm>
            <a:off x="5465240" y="3145220"/>
            <a:ext cx="2233612" cy="400110"/>
          </a:xfrm>
          <a:prstGeom prst="rect">
            <a:avLst/>
          </a:prstGeom>
          <a:noFill/>
          <a:ln w="9525">
            <a:noFill/>
            <a:miter lim="800000"/>
            <a:headEnd/>
            <a:tailEnd/>
          </a:ln>
          <a:effectLst/>
        </p:spPr>
        <p:txBody>
          <a:bodyPr>
            <a:spAutoFit/>
          </a:bodyPr>
          <a:lstStyle/>
          <a:p>
            <a:pPr algn="ctr">
              <a:spcBef>
                <a:spcPct val="50000"/>
              </a:spcBef>
            </a:pPr>
            <a:r>
              <a:rPr lang="en-US" sz="2000" dirty="0">
                <a:latin typeface="Verdana" pitchFamily="34" charset="0"/>
                <a:ea typeface="Verdana" pitchFamily="34" charset="0"/>
                <a:cs typeface="Verdana" pitchFamily="34" charset="0"/>
              </a:rPr>
              <a:t>Caesar (Bishop)</a:t>
            </a:r>
          </a:p>
        </p:txBody>
      </p:sp>
      <p:sp>
        <p:nvSpPr>
          <p:cNvPr id="129036" name="Text Box 12"/>
          <p:cNvSpPr txBox="1">
            <a:spLocks noChangeArrowheads="1"/>
          </p:cNvSpPr>
          <p:nvPr/>
        </p:nvSpPr>
        <p:spPr bwMode="auto">
          <a:xfrm>
            <a:off x="5588669" y="4045333"/>
            <a:ext cx="1800225" cy="396875"/>
          </a:xfrm>
          <a:prstGeom prst="rect">
            <a:avLst/>
          </a:prstGeom>
          <a:noFill/>
          <a:ln w="9525">
            <a:noFill/>
            <a:miter lim="800000"/>
            <a:headEnd/>
            <a:tailEnd/>
          </a:ln>
          <a:effectLst/>
        </p:spPr>
        <p:txBody>
          <a:bodyPr>
            <a:spAutoFit/>
          </a:bodyPr>
          <a:lstStyle/>
          <a:p>
            <a:pPr algn="ctr">
              <a:spcBef>
                <a:spcPct val="50000"/>
              </a:spcBef>
            </a:pPr>
            <a:r>
              <a:rPr lang="en-US" sz="2000" dirty="0">
                <a:latin typeface="Verdana" pitchFamily="34" charset="0"/>
                <a:ea typeface="Verdana" pitchFamily="34" charset="0"/>
                <a:cs typeface="Verdana" pitchFamily="34" charset="0"/>
              </a:rPr>
              <a:t>People</a:t>
            </a:r>
          </a:p>
        </p:txBody>
      </p:sp>
      <p:sp>
        <p:nvSpPr>
          <p:cNvPr id="129037" name="Line 13"/>
          <p:cNvSpPr>
            <a:spLocks noChangeShapeType="1"/>
          </p:cNvSpPr>
          <p:nvPr/>
        </p:nvSpPr>
        <p:spPr bwMode="auto">
          <a:xfrm>
            <a:off x="6488781" y="3542095"/>
            <a:ext cx="0" cy="503238"/>
          </a:xfrm>
          <a:prstGeom prst="line">
            <a:avLst/>
          </a:prstGeom>
          <a:noFill/>
          <a:ln w="76200">
            <a:solidFill>
              <a:schemeClr val="tx1"/>
            </a:solidFill>
            <a:round/>
            <a:headEnd/>
            <a:tailEnd type="triangle" w="med" len="med"/>
          </a:ln>
          <a:effectLst/>
        </p:spPr>
        <p:txBody>
          <a:bodyPr/>
          <a:lstStyle/>
          <a:p>
            <a:endParaRPr lang="en-US">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9028"/>
                                        </p:tgtEl>
                                        <p:attrNameLst>
                                          <p:attrName>style.visibility</p:attrName>
                                        </p:attrNameLst>
                                      </p:cBhvr>
                                      <p:to>
                                        <p:strVal val="visible"/>
                                      </p:to>
                                    </p:set>
                                    <p:animEffect transition="in" filter="blinds(horizontal)">
                                      <p:cBhvr>
                                        <p:cTn id="7" dur="500"/>
                                        <p:tgtEl>
                                          <p:spTgt spid="12902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9033"/>
                                        </p:tgtEl>
                                        <p:attrNameLst>
                                          <p:attrName>style.visibility</p:attrName>
                                        </p:attrNameLst>
                                      </p:cBhvr>
                                      <p:to>
                                        <p:strVal val="visible"/>
                                      </p:to>
                                    </p:set>
                                    <p:animEffect transition="in" filter="blinds(horizontal)">
                                      <p:cBhvr>
                                        <p:cTn id="10" dur="500"/>
                                        <p:tgtEl>
                                          <p:spTgt spid="12903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9031"/>
                                        </p:tgtEl>
                                        <p:attrNameLst>
                                          <p:attrName>style.visibility</p:attrName>
                                        </p:attrNameLst>
                                      </p:cBhvr>
                                      <p:to>
                                        <p:strVal val="visible"/>
                                      </p:to>
                                    </p:set>
                                    <p:animEffect transition="in" filter="blinds(horizontal)">
                                      <p:cBhvr>
                                        <p:cTn id="13" dur="500"/>
                                        <p:tgtEl>
                                          <p:spTgt spid="12903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9034"/>
                                        </p:tgtEl>
                                        <p:attrNameLst>
                                          <p:attrName>style.visibility</p:attrName>
                                        </p:attrNameLst>
                                      </p:cBhvr>
                                      <p:to>
                                        <p:strVal val="visible"/>
                                      </p:to>
                                    </p:set>
                                    <p:animEffect transition="in" filter="blinds(horizontal)">
                                      <p:cBhvr>
                                        <p:cTn id="16" dur="500"/>
                                        <p:tgtEl>
                                          <p:spTgt spid="12903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29032"/>
                                        </p:tgtEl>
                                        <p:attrNameLst>
                                          <p:attrName>style.visibility</p:attrName>
                                        </p:attrNameLst>
                                      </p:cBhvr>
                                      <p:to>
                                        <p:strVal val="visible"/>
                                      </p:to>
                                    </p:set>
                                    <p:animEffect transition="in" filter="blinds(horizontal)">
                                      <p:cBhvr>
                                        <p:cTn id="19" dur="500"/>
                                        <p:tgtEl>
                                          <p:spTgt spid="12903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29035"/>
                                        </p:tgtEl>
                                        <p:attrNameLst>
                                          <p:attrName>style.visibility</p:attrName>
                                        </p:attrNameLst>
                                      </p:cBhvr>
                                      <p:to>
                                        <p:strVal val="visible"/>
                                      </p:to>
                                    </p:set>
                                    <p:animEffect transition="in" filter="blinds(horizontal)">
                                      <p:cBhvr>
                                        <p:cTn id="24" dur="500"/>
                                        <p:tgtEl>
                                          <p:spTgt spid="12903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29037"/>
                                        </p:tgtEl>
                                        <p:attrNameLst>
                                          <p:attrName>style.visibility</p:attrName>
                                        </p:attrNameLst>
                                      </p:cBhvr>
                                      <p:to>
                                        <p:strVal val="visible"/>
                                      </p:to>
                                    </p:set>
                                    <p:animEffect transition="in" filter="blinds(horizontal)">
                                      <p:cBhvr>
                                        <p:cTn id="27" dur="500"/>
                                        <p:tgtEl>
                                          <p:spTgt spid="129037"/>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29036"/>
                                        </p:tgtEl>
                                        <p:attrNameLst>
                                          <p:attrName>style.visibility</p:attrName>
                                        </p:attrNameLst>
                                      </p:cBhvr>
                                      <p:to>
                                        <p:strVal val="visible"/>
                                      </p:to>
                                    </p:set>
                                    <p:animEffect transition="in" filter="blinds(horizontal)">
                                      <p:cBhvr>
                                        <p:cTn id="30" dur="500"/>
                                        <p:tgtEl>
                                          <p:spTgt spid="129036"/>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29027">
                                            <p:txEl>
                                              <p:pRg st="0" end="0"/>
                                            </p:txEl>
                                          </p:spTgt>
                                        </p:tgtEl>
                                        <p:attrNameLst>
                                          <p:attrName>style.visibility</p:attrName>
                                        </p:attrNameLst>
                                      </p:cBhvr>
                                      <p:to>
                                        <p:strVal val="visible"/>
                                      </p:to>
                                    </p:set>
                                    <p:anim calcmode="lin" valueType="num">
                                      <p:cBhvr>
                                        <p:cTn id="35" dur="1000" fill="hold"/>
                                        <p:tgtEl>
                                          <p:spTgt spid="129027">
                                            <p:txEl>
                                              <p:pRg st="0" end="0"/>
                                            </p:txEl>
                                          </p:spTgt>
                                        </p:tgtEl>
                                        <p:attrNameLst>
                                          <p:attrName>ppt_w</p:attrName>
                                        </p:attrNameLst>
                                      </p:cBhvr>
                                      <p:tavLst>
                                        <p:tav tm="0">
                                          <p:val>
                                            <p:strVal val="#ppt_w*0.70"/>
                                          </p:val>
                                        </p:tav>
                                        <p:tav tm="100000">
                                          <p:val>
                                            <p:strVal val="#ppt_w"/>
                                          </p:val>
                                        </p:tav>
                                      </p:tavLst>
                                    </p:anim>
                                    <p:anim calcmode="lin" valueType="num">
                                      <p:cBhvr>
                                        <p:cTn id="36" dur="1000" fill="hold"/>
                                        <p:tgtEl>
                                          <p:spTgt spid="129027">
                                            <p:txEl>
                                              <p:pRg st="0" end="0"/>
                                            </p:txEl>
                                          </p:spTgt>
                                        </p:tgtEl>
                                        <p:attrNameLst>
                                          <p:attrName>ppt_h</p:attrName>
                                        </p:attrNameLst>
                                      </p:cBhvr>
                                      <p:tavLst>
                                        <p:tav tm="0">
                                          <p:val>
                                            <p:strVal val="#ppt_h"/>
                                          </p:val>
                                        </p:tav>
                                        <p:tav tm="100000">
                                          <p:val>
                                            <p:strVal val="#ppt_h"/>
                                          </p:val>
                                        </p:tav>
                                      </p:tavLst>
                                    </p:anim>
                                    <p:animEffect transition="in" filter="fade">
                                      <p:cBhvr>
                                        <p:cTn id="37" dur="1000"/>
                                        <p:tgtEl>
                                          <p:spTgt spid="12902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29027">
                                            <p:txEl>
                                              <p:pRg st="1" end="1"/>
                                            </p:txEl>
                                          </p:spTgt>
                                        </p:tgtEl>
                                        <p:attrNameLst>
                                          <p:attrName>style.visibility</p:attrName>
                                        </p:attrNameLst>
                                      </p:cBhvr>
                                      <p:to>
                                        <p:strVal val="visible"/>
                                      </p:to>
                                    </p:set>
                                    <p:anim calcmode="lin" valueType="num">
                                      <p:cBhvr>
                                        <p:cTn id="42" dur="1000" fill="hold"/>
                                        <p:tgtEl>
                                          <p:spTgt spid="129027">
                                            <p:txEl>
                                              <p:pRg st="1" end="1"/>
                                            </p:txEl>
                                          </p:spTgt>
                                        </p:tgtEl>
                                        <p:attrNameLst>
                                          <p:attrName>ppt_w</p:attrName>
                                        </p:attrNameLst>
                                      </p:cBhvr>
                                      <p:tavLst>
                                        <p:tav tm="0">
                                          <p:val>
                                            <p:strVal val="#ppt_w*0.70"/>
                                          </p:val>
                                        </p:tav>
                                        <p:tav tm="100000">
                                          <p:val>
                                            <p:strVal val="#ppt_w"/>
                                          </p:val>
                                        </p:tav>
                                      </p:tavLst>
                                    </p:anim>
                                    <p:anim calcmode="lin" valueType="num">
                                      <p:cBhvr>
                                        <p:cTn id="43" dur="1000" fill="hold"/>
                                        <p:tgtEl>
                                          <p:spTgt spid="129027">
                                            <p:txEl>
                                              <p:pRg st="1" end="1"/>
                                            </p:txEl>
                                          </p:spTgt>
                                        </p:tgtEl>
                                        <p:attrNameLst>
                                          <p:attrName>ppt_h</p:attrName>
                                        </p:attrNameLst>
                                      </p:cBhvr>
                                      <p:tavLst>
                                        <p:tav tm="0">
                                          <p:val>
                                            <p:strVal val="#ppt_h"/>
                                          </p:val>
                                        </p:tav>
                                        <p:tav tm="100000">
                                          <p:val>
                                            <p:strVal val="#ppt_h"/>
                                          </p:val>
                                        </p:tav>
                                      </p:tavLst>
                                    </p:anim>
                                    <p:animEffect transition="in" filter="fade">
                                      <p:cBhvr>
                                        <p:cTn id="44" dur="1000"/>
                                        <p:tgtEl>
                                          <p:spTgt spid="129027">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29027">
                                            <p:txEl>
                                              <p:pRg st="2" end="2"/>
                                            </p:txEl>
                                          </p:spTgt>
                                        </p:tgtEl>
                                        <p:attrNameLst>
                                          <p:attrName>style.visibility</p:attrName>
                                        </p:attrNameLst>
                                      </p:cBhvr>
                                      <p:to>
                                        <p:strVal val="visible"/>
                                      </p:to>
                                    </p:set>
                                    <p:anim calcmode="lin" valueType="num">
                                      <p:cBhvr>
                                        <p:cTn id="49" dur="1000" fill="hold"/>
                                        <p:tgtEl>
                                          <p:spTgt spid="129027">
                                            <p:txEl>
                                              <p:pRg st="2" end="2"/>
                                            </p:txEl>
                                          </p:spTgt>
                                        </p:tgtEl>
                                        <p:attrNameLst>
                                          <p:attrName>ppt_w</p:attrName>
                                        </p:attrNameLst>
                                      </p:cBhvr>
                                      <p:tavLst>
                                        <p:tav tm="0">
                                          <p:val>
                                            <p:strVal val="#ppt_w*0.70"/>
                                          </p:val>
                                        </p:tav>
                                        <p:tav tm="100000">
                                          <p:val>
                                            <p:strVal val="#ppt_w"/>
                                          </p:val>
                                        </p:tav>
                                      </p:tavLst>
                                    </p:anim>
                                    <p:anim calcmode="lin" valueType="num">
                                      <p:cBhvr>
                                        <p:cTn id="50" dur="1000" fill="hold"/>
                                        <p:tgtEl>
                                          <p:spTgt spid="129027">
                                            <p:txEl>
                                              <p:pRg st="2" end="2"/>
                                            </p:txEl>
                                          </p:spTgt>
                                        </p:tgtEl>
                                        <p:attrNameLst>
                                          <p:attrName>ppt_h</p:attrName>
                                        </p:attrNameLst>
                                      </p:cBhvr>
                                      <p:tavLst>
                                        <p:tav tm="0">
                                          <p:val>
                                            <p:strVal val="#ppt_h"/>
                                          </p:val>
                                        </p:tav>
                                        <p:tav tm="100000">
                                          <p:val>
                                            <p:strVal val="#ppt_h"/>
                                          </p:val>
                                        </p:tav>
                                      </p:tavLst>
                                    </p:anim>
                                    <p:animEffect transition="in" filter="fade">
                                      <p:cBhvr>
                                        <p:cTn id="51" dur="1000"/>
                                        <p:tgtEl>
                                          <p:spTgt spid="129027">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29027">
                                            <p:txEl>
                                              <p:pRg st="3" end="3"/>
                                            </p:txEl>
                                          </p:spTgt>
                                        </p:tgtEl>
                                        <p:attrNameLst>
                                          <p:attrName>style.visibility</p:attrName>
                                        </p:attrNameLst>
                                      </p:cBhvr>
                                      <p:to>
                                        <p:strVal val="visible"/>
                                      </p:to>
                                    </p:set>
                                    <p:anim calcmode="lin" valueType="num">
                                      <p:cBhvr>
                                        <p:cTn id="56" dur="1000" fill="hold"/>
                                        <p:tgtEl>
                                          <p:spTgt spid="129027">
                                            <p:txEl>
                                              <p:pRg st="3" end="3"/>
                                            </p:txEl>
                                          </p:spTgt>
                                        </p:tgtEl>
                                        <p:attrNameLst>
                                          <p:attrName>ppt_w</p:attrName>
                                        </p:attrNameLst>
                                      </p:cBhvr>
                                      <p:tavLst>
                                        <p:tav tm="0">
                                          <p:val>
                                            <p:strVal val="#ppt_w*0.70"/>
                                          </p:val>
                                        </p:tav>
                                        <p:tav tm="100000">
                                          <p:val>
                                            <p:strVal val="#ppt_w"/>
                                          </p:val>
                                        </p:tav>
                                      </p:tavLst>
                                    </p:anim>
                                    <p:anim calcmode="lin" valueType="num">
                                      <p:cBhvr>
                                        <p:cTn id="57" dur="1000" fill="hold"/>
                                        <p:tgtEl>
                                          <p:spTgt spid="129027">
                                            <p:txEl>
                                              <p:pRg st="3" end="3"/>
                                            </p:txEl>
                                          </p:spTgt>
                                        </p:tgtEl>
                                        <p:attrNameLst>
                                          <p:attrName>ppt_h</p:attrName>
                                        </p:attrNameLst>
                                      </p:cBhvr>
                                      <p:tavLst>
                                        <p:tav tm="0">
                                          <p:val>
                                            <p:strVal val="#ppt_h"/>
                                          </p:val>
                                        </p:tav>
                                        <p:tav tm="100000">
                                          <p:val>
                                            <p:strVal val="#ppt_h"/>
                                          </p:val>
                                        </p:tav>
                                      </p:tavLst>
                                    </p:anim>
                                    <p:animEffect transition="in" filter="fade">
                                      <p:cBhvr>
                                        <p:cTn id="58" dur="1000"/>
                                        <p:tgtEl>
                                          <p:spTgt spid="1290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bldLvl="2"/>
      <p:bldP spid="129028" grpId="0"/>
      <p:bldP spid="129031" grpId="0"/>
      <p:bldP spid="129032" grpId="0"/>
      <p:bldP spid="129033" grpId="0" animBg="1"/>
      <p:bldP spid="129034" grpId="0" animBg="1"/>
      <p:bldP spid="129035" grpId="0"/>
      <p:bldP spid="129036" grpId="0"/>
      <p:bldP spid="1290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sz="4000" dirty="0"/>
              <a:t>The Union of Church and State </a:t>
            </a:r>
            <a:r>
              <a:rPr lang="en-US" sz="4000" dirty="0" smtClean="0"/>
              <a:t>V</a:t>
            </a:r>
            <a:r>
              <a:rPr lang="en-US" sz="4000" dirty="0"/>
              <a:t/>
            </a:r>
            <a:br>
              <a:rPr lang="en-US" sz="4000" dirty="0"/>
            </a:br>
            <a:r>
              <a:rPr lang="en-US" sz="3200" dirty="0"/>
              <a:t>Legislation of Sunday laws</a:t>
            </a:r>
          </a:p>
        </p:txBody>
      </p:sp>
      <p:sp>
        <p:nvSpPr>
          <p:cNvPr id="130051" name="Rectangle 3"/>
          <p:cNvSpPr>
            <a:spLocks noGrp="1" noChangeArrowheads="1"/>
          </p:cNvSpPr>
          <p:nvPr>
            <p:ph type="body" sz="half" idx="1"/>
          </p:nvPr>
        </p:nvSpPr>
        <p:spPr>
          <a:xfrm>
            <a:off x="457200" y="1922611"/>
            <a:ext cx="4038600" cy="4530725"/>
          </a:xfrm>
        </p:spPr>
        <p:txBody>
          <a:bodyPr/>
          <a:lstStyle/>
          <a:p>
            <a:pPr marL="533400" indent="-533400">
              <a:buFont typeface="Wingdings" pitchFamily="2" charset="2"/>
              <a:buNone/>
            </a:pPr>
            <a:r>
              <a:rPr lang="en-US" sz="2400" u="sng" dirty="0">
                <a:latin typeface="Verdana" pitchFamily="34" charset="0"/>
                <a:ea typeface="Verdana" pitchFamily="34" charset="0"/>
                <a:cs typeface="Verdana" pitchFamily="34" charset="0"/>
              </a:rPr>
              <a:t>Causes:</a:t>
            </a:r>
            <a:endParaRPr lang="en-US" sz="2400" dirty="0">
              <a:latin typeface="Verdana" pitchFamily="34" charset="0"/>
              <a:ea typeface="Verdana" pitchFamily="34" charset="0"/>
              <a:cs typeface="Verdana" pitchFamily="34" charset="0"/>
            </a:endParaRPr>
          </a:p>
          <a:p>
            <a:pPr marL="533400" indent="-274320"/>
            <a:r>
              <a:rPr lang="en-US" sz="2000" dirty="0">
                <a:latin typeface="Verdana" pitchFamily="34" charset="0"/>
                <a:ea typeface="Verdana" pitchFamily="34" charset="0"/>
                <a:cs typeface="Verdana" pitchFamily="34" charset="0"/>
              </a:rPr>
              <a:t>Apostasy of the </a:t>
            </a:r>
            <a:r>
              <a:rPr lang="en-US" sz="2000" dirty="0" smtClean="0">
                <a:latin typeface="Verdana" pitchFamily="34" charset="0"/>
                <a:ea typeface="Verdana" pitchFamily="34" charset="0"/>
                <a:cs typeface="Verdana" pitchFamily="34" charset="0"/>
              </a:rPr>
              <a:t>Church </a:t>
            </a:r>
            <a:r>
              <a:rPr lang="en-US" sz="2000" dirty="0">
                <a:latin typeface="Verdana" pitchFamily="34" charset="0"/>
                <a:ea typeface="Verdana" pitchFamily="34" charset="0"/>
                <a:cs typeface="Verdana" pitchFamily="34" charset="0"/>
              </a:rPr>
              <a:t>from the </a:t>
            </a:r>
            <a:r>
              <a:rPr lang="en-US" sz="2000" dirty="0" smtClean="0">
                <a:latin typeface="Verdana" pitchFamily="34" charset="0"/>
                <a:ea typeface="Verdana" pitchFamily="34" charset="0"/>
                <a:cs typeface="Verdana" pitchFamily="34" charset="0"/>
              </a:rPr>
              <a:t>Gospel </a:t>
            </a:r>
            <a:endParaRPr lang="en-US" sz="2000" dirty="0">
              <a:latin typeface="Verdana" pitchFamily="34" charset="0"/>
              <a:ea typeface="Verdana" pitchFamily="34" charset="0"/>
              <a:cs typeface="Verdana" pitchFamily="34" charset="0"/>
            </a:endParaRPr>
          </a:p>
          <a:p>
            <a:pPr marL="533400" indent="-274320"/>
            <a:r>
              <a:rPr lang="en-US" sz="2000" dirty="0" smtClean="0">
                <a:latin typeface="Verdana" pitchFamily="34" charset="0"/>
                <a:ea typeface="Verdana" pitchFamily="34" charset="0"/>
                <a:cs typeface="Verdana" pitchFamily="34" charset="0"/>
              </a:rPr>
              <a:t>Losing </a:t>
            </a:r>
            <a:r>
              <a:rPr lang="en-US" sz="2000" dirty="0">
                <a:latin typeface="Verdana" pitchFamily="34" charset="0"/>
                <a:ea typeface="Verdana" pitchFamily="34" charset="0"/>
                <a:cs typeface="Verdana" pitchFamily="34" charset="0"/>
              </a:rPr>
              <a:t>of the power of God</a:t>
            </a:r>
          </a:p>
          <a:p>
            <a:pPr marL="533400" indent="-274320"/>
            <a:r>
              <a:rPr lang="en-US" sz="2000" dirty="0" smtClean="0">
                <a:latin typeface="Verdana" pitchFamily="34" charset="0"/>
                <a:ea typeface="Verdana" pitchFamily="34" charset="0"/>
                <a:cs typeface="Verdana" pitchFamily="34" charset="0"/>
              </a:rPr>
              <a:t>Losing </a:t>
            </a:r>
            <a:r>
              <a:rPr lang="en-US" sz="2000" dirty="0">
                <a:latin typeface="Verdana" pitchFamily="34" charset="0"/>
                <a:ea typeface="Verdana" pitchFamily="34" charset="0"/>
                <a:cs typeface="Verdana" pitchFamily="34" charset="0"/>
              </a:rPr>
              <a:t>of their reputation and their attraction</a:t>
            </a:r>
          </a:p>
          <a:p>
            <a:pPr marL="533400" indent="-274320"/>
            <a:r>
              <a:rPr lang="en-US" sz="2000" dirty="0">
                <a:latin typeface="Verdana" pitchFamily="34" charset="0"/>
                <a:ea typeface="Verdana" pitchFamily="34" charset="0"/>
                <a:cs typeface="Verdana" pitchFamily="34" charset="0"/>
              </a:rPr>
              <a:t>The </a:t>
            </a:r>
            <a:r>
              <a:rPr lang="en-US" sz="2000" dirty="0" smtClean="0">
                <a:latin typeface="Verdana" pitchFamily="34" charset="0"/>
                <a:ea typeface="Verdana" pitchFamily="34" charset="0"/>
                <a:cs typeface="Verdana" pitchFamily="34" charset="0"/>
              </a:rPr>
              <a:t>Church </a:t>
            </a:r>
            <a:r>
              <a:rPr lang="en-US" sz="2000" dirty="0">
                <a:latin typeface="Verdana" pitchFamily="34" charset="0"/>
                <a:ea typeface="Verdana" pitchFamily="34" charset="0"/>
                <a:cs typeface="Verdana" pitchFamily="34" charset="0"/>
              </a:rPr>
              <a:t>searches for another power </a:t>
            </a:r>
            <a:r>
              <a:rPr lang="en-US" sz="2000" dirty="0" smtClean="0">
                <a:latin typeface="Verdana" pitchFamily="34" charset="0"/>
                <a:ea typeface="Verdana" pitchFamily="34" charset="0"/>
                <a:cs typeface="Verdana" pitchFamily="34" charset="0"/>
              </a:rPr>
              <a:t>(State</a:t>
            </a:r>
            <a:r>
              <a:rPr lang="en-US" sz="2000" dirty="0">
                <a:latin typeface="Verdana" pitchFamily="34" charset="0"/>
                <a:ea typeface="Verdana" pitchFamily="34" charset="0"/>
                <a:cs typeface="Verdana" pitchFamily="34" charset="0"/>
              </a:rPr>
              <a:t>)</a:t>
            </a:r>
          </a:p>
        </p:txBody>
      </p:sp>
      <p:sp>
        <p:nvSpPr>
          <p:cNvPr id="130052" name="Rectangle 4"/>
          <p:cNvSpPr>
            <a:spLocks noGrp="1" noChangeArrowheads="1"/>
          </p:cNvSpPr>
          <p:nvPr>
            <p:ph type="body" sz="half" idx="2"/>
          </p:nvPr>
        </p:nvSpPr>
        <p:spPr>
          <a:xfrm>
            <a:off x="4648200" y="1922611"/>
            <a:ext cx="4244280" cy="4746749"/>
          </a:xfrm>
        </p:spPr>
        <p:txBody>
          <a:bodyPr/>
          <a:lstStyle/>
          <a:p>
            <a:pPr marL="457200" indent="-457200">
              <a:buFont typeface="Wingdings" pitchFamily="2" charset="2"/>
              <a:buNone/>
            </a:pPr>
            <a:r>
              <a:rPr lang="en-US" sz="2400" u="sng" dirty="0">
                <a:latin typeface="Verdana" pitchFamily="34" charset="0"/>
                <a:ea typeface="Verdana" pitchFamily="34" charset="0"/>
                <a:cs typeface="Verdana" pitchFamily="34" charset="0"/>
              </a:rPr>
              <a:t>History</a:t>
            </a:r>
            <a:r>
              <a:rPr lang="en-US" sz="2400" dirty="0">
                <a:latin typeface="Verdana" pitchFamily="34" charset="0"/>
                <a:ea typeface="Verdana" pitchFamily="34" charset="0"/>
                <a:cs typeface="Verdana" pitchFamily="34" charset="0"/>
              </a:rPr>
              <a:t>:</a:t>
            </a:r>
          </a:p>
          <a:p>
            <a:pPr marL="457200" indent="-274320"/>
            <a:r>
              <a:rPr lang="en-US" sz="2000" dirty="0">
                <a:latin typeface="Verdana" pitchFamily="34" charset="0"/>
                <a:ea typeface="Verdana" pitchFamily="34" charset="0"/>
                <a:cs typeface="Verdana" pitchFamily="34" charset="0"/>
              </a:rPr>
              <a:t>314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The first Sunday law of </a:t>
            </a:r>
            <a:r>
              <a:rPr lang="en-US" sz="2000" dirty="0" smtClean="0">
                <a:latin typeface="Verdana" pitchFamily="34" charset="0"/>
                <a:ea typeface="Verdana" pitchFamily="34" charset="0"/>
                <a:cs typeface="Verdana" pitchFamily="34" charset="0"/>
              </a:rPr>
              <a:t>Constantine </a:t>
            </a:r>
            <a:r>
              <a:rPr lang="en-US" sz="2000" dirty="0">
                <a:latin typeface="Verdana" pitchFamily="34" charset="0"/>
                <a:ea typeface="Verdana" pitchFamily="34" charset="0"/>
                <a:cs typeface="Verdana" pitchFamily="34" charset="0"/>
              </a:rPr>
              <a:t>– no work on Sunday for judges and civil officers</a:t>
            </a:r>
          </a:p>
          <a:p>
            <a:pPr marL="457200" indent="-274320"/>
            <a:r>
              <a:rPr lang="en-US" sz="2000" dirty="0">
                <a:latin typeface="Verdana" pitchFamily="34" charset="0"/>
                <a:ea typeface="Verdana" pitchFamily="34" charset="0"/>
                <a:cs typeface="Verdana" pitchFamily="34" charset="0"/>
              </a:rPr>
              <a:t>321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the second Sunday law of </a:t>
            </a:r>
            <a:r>
              <a:rPr lang="en-US" sz="2000" dirty="0" smtClean="0">
                <a:latin typeface="Verdana" pitchFamily="34" charset="0"/>
                <a:ea typeface="Verdana" pitchFamily="34" charset="0"/>
                <a:cs typeface="Verdana" pitchFamily="34" charset="0"/>
              </a:rPr>
              <a:t>Constantine </a:t>
            </a:r>
            <a:r>
              <a:rPr lang="en-US" sz="2000" dirty="0">
                <a:latin typeface="Verdana" pitchFamily="34" charset="0"/>
                <a:ea typeface="Verdana" pitchFamily="34" charset="0"/>
                <a:cs typeface="Verdana" pitchFamily="34" charset="0"/>
              </a:rPr>
              <a:t>– no work for farmers</a:t>
            </a:r>
          </a:p>
          <a:p>
            <a:pPr marL="457200" indent="-274320"/>
            <a:r>
              <a:rPr lang="en-US" sz="2000" dirty="0">
                <a:latin typeface="Verdana" pitchFamily="34" charset="0"/>
                <a:ea typeface="Verdana" pitchFamily="34" charset="0"/>
                <a:cs typeface="Verdana" pitchFamily="34" charset="0"/>
              </a:rPr>
              <a:t>401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Council in </a:t>
            </a:r>
            <a:r>
              <a:rPr lang="en-US" sz="2000" dirty="0" smtClean="0">
                <a:latin typeface="Verdana" pitchFamily="34" charset="0"/>
                <a:ea typeface="Verdana" pitchFamily="34" charset="0"/>
                <a:cs typeface="Verdana" pitchFamily="34" charset="0"/>
              </a:rPr>
              <a:t>Carthage </a:t>
            </a:r>
            <a:r>
              <a:rPr lang="en-US" sz="2000" dirty="0">
                <a:latin typeface="Verdana" pitchFamily="34" charset="0"/>
                <a:ea typeface="Verdana" pitchFamily="34" charset="0"/>
                <a:cs typeface="Verdana" pitchFamily="34" charset="0"/>
              </a:rPr>
              <a:t>– no games on Sunday; Petition for Honorius</a:t>
            </a:r>
          </a:p>
          <a:p>
            <a:pPr marL="457200" indent="-274320"/>
            <a:r>
              <a:rPr lang="en-US" sz="2000" dirty="0">
                <a:latin typeface="Verdana" pitchFamily="34" charset="0"/>
                <a:ea typeface="Verdana" pitchFamily="34" charset="0"/>
                <a:cs typeface="Verdana" pitchFamily="34" charset="0"/>
              </a:rPr>
              <a:t>425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the decree of the council was made law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 calcmode="lin" valueType="num">
                                      <p:cBhvr>
                                        <p:cTn id="7" dur="1000" fill="hold"/>
                                        <p:tgtEl>
                                          <p:spTgt spid="1300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00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005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30051">
                                            <p:txEl>
                                              <p:pRg st="1" end="1"/>
                                            </p:txEl>
                                          </p:spTgt>
                                        </p:tgtEl>
                                        <p:attrNameLst>
                                          <p:attrName>style.visibility</p:attrName>
                                        </p:attrNameLst>
                                      </p:cBhvr>
                                      <p:to>
                                        <p:strVal val="visible"/>
                                      </p:to>
                                    </p:set>
                                    <p:anim calcmode="lin" valueType="num">
                                      <p:cBhvr>
                                        <p:cTn id="14" dur="1000" fill="hold"/>
                                        <p:tgtEl>
                                          <p:spTgt spid="13005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3005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3005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30051">
                                            <p:txEl>
                                              <p:pRg st="2" end="2"/>
                                            </p:txEl>
                                          </p:spTgt>
                                        </p:tgtEl>
                                        <p:attrNameLst>
                                          <p:attrName>style.visibility</p:attrName>
                                        </p:attrNameLst>
                                      </p:cBhvr>
                                      <p:to>
                                        <p:strVal val="visible"/>
                                      </p:to>
                                    </p:set>
                                    <p:anim calcmode="lin" valueType="num">
                                      <p:cBhvr>
                                        <p:cTn id="21" dur="1000" fill="hold"/>
                                        <p:tgtEl>
                                          <p:spTgt spid="13005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3005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3005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30051">
                                            <p:txEl>
                                              <p:pRg st="3" end="3"/>
                                            </p:txEl>
                                          </p:spTgt>
                                        </p:tgtEl>
                                        <p:attrNameLst>
                                          <p:attrName>style.visibility</p:attrName>
                                        </p:attrNameLst>
                                      </p:cBhvr>
                                      <p:to>
                                        <p:strVal val="visible"/>
                                      </p:to>
                                    </p:set>
                                    <p:anim calcmode="lin" valueType="num">
                                      <p:cBhvr>
                                        <p:cTn id="28" dur="1000" fill="hold"/>
                                        <p:tgtEl>
                                          <p:spTgt spid="13005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3005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3005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30051">
                                            <p:txEl>
                                              <p:pRg st="4" end="4"/>
                                            </p:txEl>
                                          </p:spTgt>
                                        </p:tgtEl>
                                        <p:attrNameLst>
                                          <p:attrName>style.visibility</p:attrName>
                                        </p:attrNameLst>
                                      </p:cBhvr>
                                      <p:to>
                                        <p:strVal val="visible"/>
                                      </p:to>
                                    </p:set>
                                    <p:anim calcmode="lin" valueType="num">
                                      <p:cBhvr>
                                        <p:cTn id="35" dur="1000" fill="hold"/>
                                        <p:tgtEl>
                                          <p:spTgt spid="13005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3005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3005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30052">
                                            <p:txEl>
                                              <p:pRg st="0" end="0"/>
                                            </p:txEl>
                                          </p:spTgt>
                                        </p:tgtEl>
                                        <p:attrNameLst>
                                          <p:attrName>style.visibility</p:attrName>
                                        </p:attrNameLst>
                                      </p:cBhvr>
                                      <p:to>
                                        <p:strVal val="visible"/>
                                      </p:to>
                                    </p:set>
                                    <p:anim calcmode="lin" valueType="num">
                                      <p:cBhvr>
                                        <p:cTn id="42" dur="1000" fill="hold"/>
                                        <p:tgtEl>
                                          <p:spTgt spid="130052">
                                            <p:txEl>
                                              <p:pRg st="0" end="0"/>
                                            </p:txEl>
                                          </p:spTgt>
                                        </p:tgtEl>
                                        <p:attrNameLst>
                                          <p:attrName>ppt_w</p:attrName>
                                        </p:attrNameLst>
                                      </p:cBhvr>
                                      <p:tavLst>
                                        <p:tav tm="0">
                                          <p:val>
                                            <p:strVal val="#ppt_w*0.70"/>
                                          </p:val>
                                        </p:tav>
                                        <p:tav tm="100000">
                                          <p:val>
                                            <p:strVal val="#ppt_w"/>
                                          </p:val>
                                        </p:tav>
                                      </p:tavLst>
                                    </p:anim>
                                    <p:anim calcmode="lin" valueType="num">
                                      <p:cBhvr>
                                        <p:cTn id="43" dur="1000" fill="hold"/>
                                        <p:tgtEl>
                                          <p:spTgt spid="130052">
                                            <p:txEl>
                                              <p:pRg st="0" end="0"/>
                                            </p:txEl>
                                          </p:spTgt>
                                        </p:tgtEl>
                                        <p:attrNameLst>
                                          <p:attrName>ppt_h</p:attrName>
                                        </p:attrNameLst>
                                      </p:cBhvr>
                                      <p:tavLst>
                                        <p:tav tm="0">
                                          <p:val>
                                            <p:strVal val="#ppt_h"/>
                                          </p:val>
                                        </p:tav>
                                        <p:tav tm="100000">
                                          <p:val>
                                            <p:strVal val="#ppt_h"/>
                                          </p:val>
                                        </p:tav>
                                      </p:tavLst>
                                    </p:anim>
                                    <p:animEffect transition="in" filter="fade">
                                      <p:cBhvr>
                                        <p:cTn id="44" dur="1000"/>
                                        <p:tgtEl>
                                          <p:spTgt spid="130052">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30052">
                                            <p:txEl>
                                              <p:pRg st="1" end="1"/>
                                            </p:txEl>
                                          </p:spTgt>
                                        </p:tgtEl>
                                        <p:attrNameLst>
                                          <p:attrName>style.visibility</p:attrName>
                                        </p:attrNameLst>
                                      </p:cBhvr>
                                      <p:to>
                                        <p:strVal val="visible"/>
                                      </p:to>
                                    </p:set>
                                    <p:anim calcmode="lin" valueType="num">
                                      <p:cBhvr>
                                        <p:cTn id="49" dur="1000" fill="hold"/>
                                        <p:tgtEl>
                                          <p:spTgt spid="130052">
                                            <p:txEl>
                                              <p:pRg st="1" end="1"/>
                                            </p:txEl>
                                          </p:spTgt>
                                        </p:tgtEl>
                                        <p:attrNameLst>
                                          <p:attrName>ppt_w</p:attrName>
                                        </p:attrNameLst>
                                      </p:cBhvr>
                                      <p:tavLst>
                                        <p:tav tm="0">
                                          <p:val>
                                            <p:strVal val="#ppt_w*0.70"/>
                                          </p:val>
                                        </p:tav>
                                        <p:tav tm="100000">
                                          <p:val>
                                            <p:strVal val="#ppt_w"/>
                                          </p:val>
                                        </p:tav>
                                      </p:tavLst>
                                    </p:anim>
                                    <p:anim calcmode="lin" valueType="num">
                                      <p:cBhvr>
                                        <p:cTn id="50" dur="1000" fill="hold"/>
                                        <p:tgtEl>
                                          <p:spTgt spid="130052">
                                            <p:txEl>
                                              <p:pRg st="1" end="1"/>
                                            </p:txEl>
                                          </p:spTgt>
                                        </p:tgtEl>
                                        <p:attrNameLst>
                                          <p:attrName>ppt_h</p:attrName>
                                        </p:attrNameLst>
                                      </p:cBhvr>
                                      <p:tavLst>
                                        <p:tav tm="0">
                                          <p:val>
                                            <p:strVal val="#ppt_h"/>
                                          </p:val>
                                        </p:tav>
                                        <p:tav tm="100000">
                                          <p:val>
                                            <p:strVal val="#ppt_h"/>
                                          </p:val>
                                        </p:tav>
                                      </p:tavLst>
                                    </p:anim>
                                    <p:animEffect transition="in" filter="fade">
                                      <p:cBhvr>
                                        <p:cTn id="51" dur="1000"/>
                                        <p:tgtEl>
                                          <p:spTgt spid="130052">
                                            <p:txEl>
                                              <p:pRg st="1" end="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30052">
                                            <p:txEl>
                                              <p:pRg st="2" end="2"/>
                                            </p:txEl>
                                          </p:spTgt>
                                        </p:tgtEl>
                                        <p:attrNameLst>
                                          <p:attrName>style.visibility</p:attrName>
                                        </p:attrNameLst>
                                      </p:cBhvr>
                                      <p:to>
                                        <p:strVal val="visible"/>
                                      </p:to>
                                    </p:set>
                                    <p:anim calcmode="lin" valueType="num">
                                      <p:cBhvr>
                                        <p:cTn id="56" dur="1000" fill="hold"/>
                                        <p:tgtEl>
                                          <p:spTgt spid="130052">
                                            <p:txEl>
                                              <p:pRg st="2" end="2"/>
                                            </p:txEl>
                                          </p:spTgt>
                                        </p:tgtEl>
                                        <p:attrNameLst>
                                          <p:attrName>ppt_w</p:attrName>
                                        </p:attrNameLst>
                                      </p:cBhvr>
                                      <p:tavLst>
                                        <p:tav tm="0">
                                          <p:val>
                                            <p:strVal val="#ppt_w*0.70"/>
                                          </p:val>
                                        </p:tav>
                                        <p:tav tm="100000">
                                          <p:val>
                                            <p:strVal val="#ppt_w"/>
                                          </p:val>
                                        </p:tav>
                                      </p:tavLst>
                                    </p:anim>
                                    <p:anim calcmode="lin" valueType="num">
                                      <p:cBhvr>
                                        <p:cTn id="57" dur="1000" fill="hold"/>
                                        <p:tgtEl>
                                          <p:spTgt spid="130052">
                                            <p:txEl>
                                              <p:pRg st="2" end="2"/>
                                            </p:txEl>
                                          </p:spTgt>
                                        </p:tgtEl>
                                        <p:attrNameLst>
                                          <p:attrName>ppt_h</p:attrName>
                                        </p:attrNameLst>
                                      </p:cBhvr>
                                      <p:tavLst>
                                        <p:tav tm="0">
                                          <p:val>
                                            <p:strVal val="#ppt_h"/>
                                          </p:val>
                                        </p:tav>
                                        <p:tav tm="100000">
                                          <p:val>
                                            <p:strVal val="#ppt_h"/>
                                          </p:val>
                                        </p:tav>
                                      </p:tavLst>
                                    </p:anim>
                                    <p:animEffect transition="in" filter="fade">
                                      <p:cBhvr>
                                        <p:cTn id="58" dur="1000"/>
                                        <p:tgtEl>
                                          <p:spTgt spid="130052">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30052">
                                            <p:txEl>
                                              <p:pRg st="3" end="3"/>
                                            </p:txEl>
                                          </p:spTgt>
                                        </p:tgtEl>
                                        <p:attrNameLst>
                                          <p:attrName>style.visibility</p:attrName>
                                        </p:attrNameLst>
                                      </p:cBhvr>
                                      <p:to>
                                        <p:strVal val="visible"/>
                                      </p:to>
                                    </p:set>
                                    <p:anim calcmode="lin" valueType="num">
                                      <p:cBhvr>
                                        <p:cTn id="63" dur="1000" fill="hold"/>
                                        <p:tgtEl>
                                          <p:spTgt spid="130052">
                                            <p:txEl>
                                              <p:pRg st="3" end="3"/>
                                            </p:txEl>
                                          </p:spTgt>
                                        </p:tgtEl>
                                        <p:attrNameLst>
                                          <p:attrName>ppt_w</p:attrName>
                                        </p:attrNameLst>
                                      </p:cBhvr>
                                      <p:tavLst>
                                        <p:tav tm="0">
                                          <p:val>
                                            <p:strVal val="#ppt_w*0.70"/>
                                          </p:val>
                                        </p:tav>
                                        <p:tav tm="100000">
                                          <p:val>
                                            <p:strVal val="#ppt_w"/>
                                          </p:val>
                                        </p:tav>
                                      </p:tavLst>
                                    </p:anim>
                                    <p:anim calcmode="lin" valueType="num">
                                      <p:cBhvr>
                                        <p:cTn id="64" dur="1000" fill="hold"/>
                                        <p:tgtEl>
                                          <p:spTgt spid="130052">
                                            <p:txEl>
                                              <p:pRg st="3" end="3"/>
                                            </p:txEl>
                                          </p:spTgt>
                                        </p:tgtEl>
                                        <p:attrNameLst>
                                          <p:attrName>ppt_h</p:attrName>
                                        </p:attrNameLst>
                                      </p:cBhvr>
                                      <p:tavLst>
                                        <p:tav tm="0">
                                          <p:val>
                                            <p:strVal val="#ppt_h"/>
                                          </p:val>
                                        </p:tav>
                                        <p:tav tm="100000">
                                          <p:val>
                                            <p:strVal val="#ppt_h"/>
                                          </p:val>
                                        </p:tav>
                                      </p:tavLst>
                                    </p:anim>
                                    <p:animEffect transition="in" filter="fade">
                                      <p:cBhvr>
                                        <p:cTn id="65" dur="1000"/>
                                        <p:tgtEl>
                                          <p:spTgt spid="130052">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30052">
                                            <p:txEl>
                                              <p:pRg st="4" end="4"/>
                                            </p:txEl>
                                          </p:spTgt>
                                        </p:tgtEl>
                                        <p:attrNameLst>
                                          <p:attrName>style.visibility</p:attrName>
                                        </p:attrNameLst>
                                      </p:cBhvr>
                                      <p:to>
                                        <p:strVal val="visible"/>
                                      </p:to>
                                    </p:set>
                                    <p:anim calcmode="lin" valueType="num">
                                      <p:cBhvr>
                                        <p:cTn id="70" dur="1000" fill="hold"/>
                                        <p:tgtEl>
                                          <p:spTgt spid="130052">
                                            <p:txEl>
                                              <p:pRg st="4" end="4"/>
                                            </p:txEl>
                                          </p:spTgt>
                                        </p:tgtEl>
                                        <p:attrNameLst>
                                          <p:attrName>ppt_w</p:attrName>
                                        </p:attrNameLst>
                                      </p:cBhvr>
                                      <p:tavLst>
                                        <p:tav tm="0">
                                          <p:val>
                                            <p:strVal val="#ppt_w*0.70"/>
                                          </p:val>
                                        </p:tav>
                                        <p:tav tm="100000">
                                          <p:val>
                                            <p:strVal val="#ppt_w"/>
                                          </p:val>
                                        </p:tav>
                                      </p:tavLst>
                                    </p:anim>
                                    <p:anim calcmode="lin" valueType="num">
                                      <p:cBhvr>
                                        <p:cTn id="71" dur="1000" fill="hold"/>
                                        <p:tgtEl>
                                          <p:spTgt spid="130052">
                                            <p:txEl>
                                              <p:pRg st="4" end="4"/>
                                            </p:txEl>
                                          </p:spTgt>
                                        </p:tgtEl>
                                        <p:attrNameLst>
                                          <p:attrName>ppt_h</p:attrName>
                                        </p:attrNameLst>
                                      </p:cBhvr>
                                      <p:tavLst>
                                        <p:tav tm="0">
                                          <p:val>
                                            <p:strVal val="#ppt_h"/>
                                          </p:val>
                                        </p:tav>
                                        <p:tav tm="100000">
                                          <p:val>
                                            <p:strVal val="#ppt_h"/>
                                          </p:val>
                                        </p:tav>
                                      </p:tavLst>
                                    </p:anim>
                                    <p:animEffect transition="in" filter="fade">
                                      <p:cBhvr>
                                        <p:cTn id="72" dur="1000"/>
                                        <p:tgtEl>
                                          <p:spTgt spid="13005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P spid="13005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sz="4000" dirty="0"/>
              <a:t>The Union of Church and State </a:t>
            </a:r>
            <a:r>
              <a:rPr lang="en-US" sz="4000" dirty="0" smtClean="0"/>
              <a:t>VI</a:t>
            </a:r>
            <a:r>
              <a:rPr lang="en-US" sz="3600" dirty="0"/>
              <a:t/>
            </a:r>
            <a:br>
              <a:rPr lang="en-US" sz="3600" dirty="0"/>
            </a:br>
            <a:r>
              <a:rPr lang="en-US" sz="3200" dirty="0"/>
              <a:t>Sunday keeping will be enforced</a:t>
            </a:r>
            <a:endParaRPr lang="en-US" sz="3600" dirty="0"/>
          </a:p>
        </p:txBody>
      </p:sp>
      <p:sp>
        <p:nvSpPr>
          <p:cNvPr id="131075" name="Rectangle 3"/>
          <p:cNvSpPr>
            <a:spLocks noGrp="1" noChangeArrowheads="1"/>
          </p:cNvSpPr>
          <p:nvPr>
            <p:ph type="body" idx="1"/>
          </p:nvPr>
        </p:nvSpPr>
        <p:spPr>
          <a:xfrm>
            <a:off x="683568" y="1922463"/>
            <a:ext cx="7560840" cy="4530725"/>
          </a:xfrm>
        </p:spPr>
        <p:txBody>
          <a:bodyPr/>
          <a:lstStyle/>
          <a:p>
            <a:pPr>
              <a:buFont typeface="Wingdings" pitchFamily="2" charset="2"/>
              <a:buNone/>
            </a:pPr>
            <a:r>
              <a:rPr lang="en-US" sz="2800" u="sng" dirty="0" smtClean="0">
                <a:latin typeface="Verdana" pitchFamily="34" charset="0"/>
                <a:ea typeface="Verdana" pitchFamily="34" charset="0"/>
                <a:cs typeface="Verdana" pitchFamily="34" charset="0"/>
              </a:rPr>
              <a:t>Augustine</a:t>
            </a:r>
            <a:r>
              <a:rPr lang="en-US" sz="2800" dirty="0" smtClean="0">
                <a:latin typeface="Verdana" pitchFamily="34" charset="0"/>
                <a:ea typeface="Verdana" pitchFamily="34" charset="0"/>
                <a:cs typeface="Verdana" pitchFamily="34" charset="0"/>
              </a:rPr>
              <a:t>:</a:t>
            </a:r>
            <a:endParaRPr lang="en-US" sz="2800" dirty="0">
              <a:latin typeface="Verdana" pitchFamily="34" charset="0"/>
              <a:ea typeface="Verdana" pitchFamily="34" charset="0"/>
              <a:cs typeface="Verdana" pitchFamily="34" charset="0"/>
            </a:endParaRPr>
          </a:p>
          <a:p>
            <a:pPr indent="0">
              <a:buNone/>
            </a:pPr>
            <a:r>
              <a:rPr lang="en-US" sz="2400" dirty="0" smtClean="0">
                <a:latin typeface="Verdana" pitchFamily="34" charset="0"/>
                <a:ea typeface="Verdana" pitchFamily="34" charset="0"/>
                <a:cs typeface="Verdana" pitchFamily="34" charset="0"/>
              </a:rPr>
              <a:t>“In </a:t>
            </a:r>
            <a:r>
              <a:rPr lang="en-US" sz="2400" dirty="0">
                <a:latin typeface="Verdana" pitchFamily="34" charset="0"/>
                <a:ea typeface="Verdana" pitchFamily="34" charset="0"/>
                <a:cs typeface="Verdana" pitchFamily="34" charset="0"/>
              </a:rPr>
              <a:t>fact it is better that man is brought to serve God through teaching than through fear of punishment or pain. As the first is better, the second shall therefore not be </a:t>
            </a:r>
            <a:r>
              <a:rPr lang="en-US" sz="2400" dirty="0" smtClean="0">
                <a:latin typeface="Verdana" pitchFamily="34" charset="0"/>
                <a:ea typeface="Verdana" pitchFamily="34" charset="0"/>
                <a:cs typeface="Verdana" pitchFamily="34" charset="0"/>
              </a:rPr>
              <a:t>neglected. …</a:t>
            </a:r>
            <a:r>
              <a:rPr lang="en-US" sz="2400" dirty="0">
                <a:latin typeface="Verdana" pitchFamily="34" charset="0"/>
                <a:ea typeface="Verdana" pitchFamily="34" charset="0"/>
                <a:cs typeface="Verdana" pitchFamily="34" charset="0"/>
              </a:rPr>
              <a:t>Like evil </a:t>
            </a:r>
            <a:r>
              <a:rPr lang="en-US" sz="2400" dirty="0" smtClean="0">
                <a:latin typeface="Verdana" pitchFamily="34" charset="0"/>
                <a:ea typeface="Verdana" pitchFamily="34" charset="0"/>
                <a:cs typeface="Verdana" pitchFamily="34" charset="0"/>
              </a:rPr>
              <a:t>servants, </a:t>
            </a:r>
            <a:r>
              <a:rPr lang="en-US" sz="2400" dirty="0">
                <a:latin typeface="Verdana" pitchFamily="34" charset="0"/>
                <a:ea typeface="Verdana" pitchFamily="34" charset="0"/>
                <a:cs typeface="Verdana" pitchFamily="34" charset="0"/>
              </a:rPr>
              <a:t>many have to be brought back to their Lord by the rod of temporal sufferings before they reach the highest level of religious development</a:t>
            </a:r>
            <a:r>
              <a:rPr lang="en-US" sz="2400" dirty="0" smtClean="0">
                <a:latin typeface="Verdana" pitchFamily="34" charset="0"/>
                <a:ea typeface="Verdana" pitchFamily="34" charset="0"/>
                <a:cs typeface="Verdana" pitchFamily="34" charset="0"/>
              </a:rPr>
              <a:t>.”</a:t>
            </a:r>
            <a:endParaRPr lang="en-US"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 calcmode="lin" valueType="num">
                                      <p:cBhvr>
                                        <p:cTn id="7" dur="1000" fill="hold"/>
                                        <p:tgtEl>
                                          <p:spTgt spid="13107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107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107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31075">
                                            <p:txEl>
                                              <p:pRg st="1" end="1"/>
                                            </p:txEl>
                                          </p:spTgt>
                                        </p:tgtEl>
                                        <p:attrNameLst>
                                          <p:attrName>style.visibility</p:attrName>
                                        </p:attrNameLst>
                                      </p:cBhvr>
                                      <p:to>
                                        <p:strVal val="visible"/>
                                      </p:to>
                                    </p:set>
                                    <p:anim calcmode="lin" valueType="num">
                                      <p:cBhvr>
                                        <p:cTn id="14" dur="1000" fill="hold"/>
                                        <p:tgtEl>
                                          <p:spTgt spid="13107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3107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31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457200" y="332656"/>
            <a:ext cx="8229600" cy="1008112"/>
          </a:xfrm>
        </p:spPr>
        <p:txBody>
          <a:bodyPr/>
          <a:lstStyle/>
          <a:p>
            <a:r>
              <a:rPr lang="en-US" sz="4000" dirty="0"/>
              <a:t>The Union of Church and State VII</a:t>
            </a:r>
          </a:p>
        </p:txBody>
      </p:sp>
      <p:sp>
        <p:nvSpPr>
          <p:cNvPr id="132099" name="Rectangle 3"/>
          <p:cNvSpPr>
            <a:spLocks noGrp="1" noChangeArrowheads="1"/>
          </p:cNvSpPr>
          <p:nvPr>
            <p:ph type="body" idx="1"/>
          </p:nvPr>
        </p:nvSpPr>
        <p:spPr>
          <a:xfrm>
            <a:off x="457200" y="1340768"/>
            <a:ext cx="8229600" cy="5256584"/>
          </a:xfrm>
        </p:spPr>
        <p:txBody>
          <a:bodyPr/>
          <a:lstStyle/>
          <a:p>
            <a:r>
              <a:rPr lang="en-US" sz="2200" dirty="0">
                <a:latin typeface="Verdana" pitchFamily="34" charset="0"/>
                <a:ea typeface="Verdana" pitchFamily="34" charset="0"/>
                <a:cs typeface="Verdana" pitchFamily="34" charset="0"/>
              </a:rPr>
              <a:t>Rank among the </a:t>
            </a:r>
            <a:r>
              <a:rPr lang="en-US" sz="2200" dirty="0" smtClean="0">
                <a:latin typeface="Verdana" pitchFamily="34" charset="0"/>
                <a:ea typeface="Verdana" pitchFamily="34" charset="0"/>
                <a:cs typeface="Verdana" pitchFamily="34" charset="0"/>
              </a:rPr>
              <a:t>Archbishoprics</a:t>
            </a:r>
            <a:endParaRPr lang="en-US" sz="2200" dirty="0">
              <a:latin typeface="Verdana" pitchFamily="34" charset="0"/>
              <a:ea typeface="Verdana" pitchFamily="34" charset="0"/>
              <a:cs typeface="Verdana" pitchFamily="34" charset="0"/>
            </a:endParaRPr>
          </a:p>
          <a:p>
            <a:r>
              <a:rPr lang="en-US" sz="2200" dirty="0">
                <a:latin typeface="Verdana" pitchFamily="34" charset="0"/>
                <a:ea typeface="Verdana" pitchFamily="34" charset="0"/>
                <a:cs typeface="Verdana" pitchFamily="34" charset="0"/>
              </a:rPr>
              <a:t>Pre-eminence of Rome</a:t>
            </a:r>
          </a:p>
          <a:p>
            <a:pPr lvl="1"/>
            <a:r>
              <a:rPr lang="en-US" sz="2000" dirty="0">
                <a:latin typeface="Verdana" pitchFamily="34" charset="0"/>
                <a:ea typeface="Verdana" pitchFamily="34" charset="0"/>
                <a:cs typeface="Verdana" pitchFamily="34" charset="0"/>
              </a:rPr>
              <a:t>Because of the meaning of the city</a:t>
            </a:r>
          </a:p>
          <a:p>
            <a:pPr lvl="1"/>
            <a:r>
              <a:rPr lang="en-US" sz="2000" dirty="0">
                <a:latin typeface="Verdana" pitchFamily="34" charset="0"/>
                <a:ea typeface="Verdana" pitchFamily="34" charset="0"/>
                <a:cs typeface="Verdana" pitchFamily="34" charset="0"/>
              </a:rPr>
              <a:t>Because of Peter (Leo 440-461)</a:t>
            </a:r>
          </a:p>
          <a:p>
            <a:pPr lvl="1"/>
            <a:r>
              <a:rPr lang="en-US" sz="2000" dirty="0">
                <a:latin typeface="Verdana" pitchFamily="34" charset="0"/>
                <a:ea typeface="Verdana" pitchFamily="34" charset="0"/>
                <a:cs typeface="Verdana" pitchFamily="34" charset="0"/>
              </a:rPr>
              <a:t>Not Bishop, but Pope</a:t>
            </a:r>
          </a:p>
          <a:p>
            <a:pPr lvl="1"/>
            <a:r>
              <a:rPr lang="en-US" sz="2000" dirty="0">
                <a:latin typeface="Verdana" pitchFamily="34" charset="0"/>
                <a:ea typeface="Verdana" pitchFamily="34" charset="0"/>
                <a:cs typeface="Verdana" pitchFamily="34" charset="0"/>
              </a:rPr>
              <a:t>The Pope as judge in </a:t>
            </a:r>
            <a:r>
              <a:rPr lang="en-US" sz="2000" dirty="0" smtClean="0">
                <a:latin typeface="Verdana" pitchFamily="34" charset="0"/>
                <a:ea typeface="Verdana" pitchFamily="34" charset="0"/>
                <a:cs typeface="Verdana" pitchFamily="34" charset="0"/>
              </a:rPr>
              <a:t>Church </a:t>
            </a:r>
            <a:r>
              <a:rPr lang="en-US" sz="2000" dirty="0">
                <a:latin typeface="Verdana" pitchFamily="34" charset="0"/>
                <a:ea typeface="Verdana" pitchFamily="34" charset="0"/>
                <a:cs typeface="Verdana" pitchFamily="34" charset="0"/>
              </a:rPr>
              <a:t>matters and </a:t>
            </a:r>
            <a:r>
              <a:rPr lang="en-US" sz="2000" dirty="0" smtClean="0">
                <a:latin typeface="Verdana" pitchFamily="34" charset="0"/>
                <a:ea typeface="Verdana" pitchFamily="34" charset="0"/>
                <a:cs typeface="Verdana" pitchFamily="34" charset="0"/>
              </a:rPr>
              <a:t>worldly </a:t>
            </a:r>
            <a:r>
              <a:rPr lang="en-US" sz="2000" dirty="0">
                <a:latin typeface="Verdana" pitchFamily="34" charset="0"/>
                <a:ea typeface="Verdana" pitchFamily="34" charset="0"/>
                <a:cs typeface="Verdana" pitchFamily="34" charset="0"/>
              </a:rPr>
              <a:t>matters</a:t>
            </a:r>
          </a:p>
          <a:p>
            <a:r>
              <a:rPr lang="en-US" sz="2200" dirty="0">
                <a:latin typeface="Verdana" pitchFamily="34" charset="0"/>
                <a:ea typeface="Verdana" pitchFamily="34" charset="0"/>
                <a:cs typeface="Verdana" pitchFamily="34" charset="0"/>
              </a:rPr>
              <a:t>Influence upon the Caesar (</a:t>
            </a:r>
            <a:r>
              <a:rPr lang="en-US" sz="2200" dirty="0" err="1">
                <a:latin typeface="Verdana" pitchFamily="34" charset="0"/>
                <a:ea typeface="Verdana" pitchFamily="34" charset="0"/>
                <a:cs typeface="Verdana" pitchFamily="34" charset="0"/>
              </a:rPr>
              <a:t>Ambrosius</a:t>
            </a:r>
            <a:r>
              <a:rPr lang="en-US" sz="2200" dirty="0">
                <a:latin typeface="Verdana" pitchFamily="34" charset="0"/>
                <a:ea typeface="Verdana" pitchFamily="34" charset="0"/>
                <a:cs typeface="Verdana" pitchFamily="34" charset="0"/>
              </a:rPr>
              <a:t>)</a:t>
            </a:r>
          </a:p>
          <a:p>
            <a:r>
              <a:rPr lang="en-US" sz="2200" dirty="0">
                <a:latin typeface="Verdana" pitchFamily="34" charset="0"/>
                <a:ea typeface="Verdana" pitchFamily="34" charset="0"/>
                <a:cs typeface="Verdana" pitchFamily="34" charset="0"/>
              </a:rPr>
              <a:t>Enforcing of the </a:t>
            </a:r>
            <a:r>
              <a:rPr lang="en-US" sz="2200" dirty="0" smtClean="0">
                <a:latin typeface="Verdana" pitchFamily="34" charset="0"/>
                <a:ea typeface="Verdana" pitchFamily="34" charset="0"/>
                <a:cs typeface="Verdana" pitchFamily="34" charset="0"/>
              </a:rPr>
              <a:t>Catholic </a:t>
            </a:r>
            <a:r>
              <a:rPr lang="en-US" sz="2200" dirty="0">
                <a:latin typeface="Verdana" pitchFamily="34" charset="0"/>
                <a:ea typeface="Verdana" pitchFamily="34" charset="0"/>
                <a:cs typeface="Verdana" pitchFamily="34" charset="0"/>
              </a:rPr>
              <a:t>faith with the help of </a:t>
            </a:r>
            <a:r>
              <a:rPr lang="en-US" sz="2200" dirty="0" smtClean="0">
                <a:latin typeface="Verdana" pitchFamily="34" charset="0"/>
                <a:ea typeface="Verdana" pitchFamily="34" charset="0"/>
                <a:cs typeface="Verdana" pitchFamily="34" charset="0"/>
              </a:rPr>
              <a:t>Caesar’s </a:t>
            </a:r>
            <a:r>
              <a:rPr lang="en-US" sz="2200" dirty="0">
                <a:latin typeface="Verdana" pitchFamily="34" charset="0"/>
                <a:ea typeface="Verdana" pitchFamily="34" charset="0"/>
                <a:cs typeface="Verdana" pitchFamily="34" charset="0"/>
              </a:rPr>
              <a:t>power </a:t>
            </a:r>
          </a:p>
          <a:p>
            <a:r>
              <a:rPr lang="en-US" sz="2200" dirty="0">
                <a:latin typeface="Verdana" pitchFamily="34" charset="0"/>
                <a:ea typeface="Verdana" pitchFamily="34" charset="0"/>
                <a:cs typeface="Verdana" pitchFamily="34" charset="0"/>
              </a:rPr>
              <a:t>Especially in the west: the Pope is more important </a:t>
            </a:r>
            <a:r>
              <a:rPr lang="en-US" sz="2200" dirty="0" smtClean="0">
                <a:latin typeface="Verdana" pitchFamily="34" charset="0"/>
                <a:ea typeface="Verdana" pitchFamily="34" charset="0"/>
                <a:cs typeface="Verdana" pitchFamily="34" charset="0"/>
              </a:rPr>
              <a:t>than </a:t>
            </a:r>
            <a:r>
              <a:rPr lang="en-US" sz="2200" dirty="0">
                <a:latin typeface="Verdana" pitchFamily="34" charset="0"/>
                <a:ea typeface="Verdana" pitchFamily="34" charset="0"/>
                <a:cs typeface="Verdana" pitchFamily="34" charset="0"/>
              </a:rPr>
              <a:t>Caesar and sees himself above him</a:t>
            </a:r>
          </a:p>
          <a:p>
            <a:r>
              <a:rPr lang="en-US" sz="2200" dirty="0">
                <a:latin typeface="Verdana" pitchFamily="34" charset="0"/>
                <a:ea typeface="Verdana" pitchFamily="34" charset="0"/>
                <a:cs typeface="Verdana" pitchFamily="34" charset="0"/>
              </a:rPr>
              <a:t>The </a:t>
            </a:r>
            <a:r>
              <a:rPr lang="en-US" sz="2200" dirty="0" smtClean="0">
                <a:latin typeface="Verdana" pitchFamily="34" charset="0"/>
                <a:ea typeface="Verdana" pitchFamily="34" charset="0"/>
                <a:cs typeface="Verdana" pitchFamily="34" charset="0"/>
              </a:rPr>
              <a:t>State </a:t>
            </a:r>
            <a:r>
              <a:rPr lang="en-US" sz="2200" dirty="0">
                <a:latin typeface="Verdana" pitchFamily="34" charset="0"/>
                <a:ea typeface="Verdana" pitchFamily="34" charset="0"/>
                <a:cs typeface="Verdana" pitchFamily="34" charset="0"/>
              </a:rPr>
              <a:t>will be finally the servant of the </a:t>
            </a:r>
            <a:r>
              <a:rPr lang="en-US" sz="2200" dirty="0" smtClean="0">
                <a:latin typeface="Verdana" pitchFamily="34" charset="0"/>
                <a:ea typeface="Verdana" pitchFamily="34" charset="0"/>
                <a:cs typeface="Verdana" pitchFamily="34" charset="0"/>
              </a:rPr>
              <a:t>Church </a:t>
            </a:r>
            <a:r>
              <a:rPr lang="en-US" sz="2200" dirty="0">
                <a:latin typeface="Verdana" pitchFamily="34" charset="0"/>
                <a:ea typeface="Verdana" pitchFamily="34" charset="0"/>
                <a:cs typeface="Verdana" pitchFamily="34" charset="0"/>
              </a:rPr>
              <a:t>and the </a:t>
            </a:r>
            <a:r>
              <a:rPr lang="en-US" sz="2200" dirty="0" smtClean="0">
                <a:latin typeface="Verdana" pitchFamily="34" charset="0"/>
                <a:ea typeface="Verdana" pitchFamily="34" charset="0"/>
                <a:cs typeface="Verdana" pitchFamily="34" charset="0"/>
              </a:rPr>
              <a:t>Church </a:t>
            </a:r>
            <a:r>
              <a:rPr lang="en-US" sz="2200" dirty="0">
                <a:latin typeface="Verdana" pitchFamily="34" charset="0"/>
                <a:ea typeface="Verdana" pitchFamily="34" charset="0"/>
                <a:cs typeface="Verdana" pitchFamily="34" charset="0"/>
              </a:rPr>
              <a:t>seizes the </a:t>
            </a:r>
            <a:r>
              <a:rPr lang="en-US" sz="2200" dirty="0" smtClean="0">
                <a:latin typeface="Verdana" pitchFamily="34" charset="0"/>
                <a:ea typeface="Verdana" pitchFamily="34" charset="0"/>
                <a:cs typeface="Verdana" pitchFamily="34" charset="0"/>
              </a:rPr>
              <a:t>State </a:t>
            </a:r>
            <a:r>
              <a:rPr lang="en-US" sz="2200" dirty="0">
                <a:latin typeface="Verdana" pitchFamily="34" charset="0"/>
                <a:ea typeface="Verdana" pitchFamily="34" charset="0"/>
                <a:cs typeface="Verdana" pitchFamily="34" charset="0"/>
              </a:rPr>
              <a:t>power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 calcmode="lin" valueType="num">
                                      <p:cBhvr>
                                        <p:cTn id="7" dur="1000" fill="hold"/>
                                        <p:tgtEl>
                                          <p:spTgt spid="13209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209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2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32099">
                                            <p:txEl>
                                              <p:pRg st="1" end="1"/>
                                            </p:txEl>
                                          </p:spTgt>
                                        </p:tgtEl>
                                        <p:attrNameLst>
                                          <p:attrName>style.visibility</p:attrName>
                                        </p:attrNameLst>
                                      </p:cBhvr>
                                      <p:to>
                                        <p:strVal val="visible"/>
                                      </p:to>
                                    </p:set>
                                    <p:anim calcmode="lin" valueType="num">
                                      <p:cBhvr>
                                        <p:cTn id="14" dur="1000" fill="hold"/>
                                        <p:tgtEl>
                                          <p:spTgt spid="13209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3209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32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32099">
                                            <p:txEl>
                                              <p:pRg st="2" end="2"/>
                                            </p:txEl>
                                          </p:spTgt>
                                        </p:tgtEl>
                                        <p:attrNameLst>
                                          <p:attrName>style.visibility</p:attrName>
                                        </p:attrNameLst>
                                      </p:cBhvr>
                                      <p:to>
                                        <p:strVal val="visible"/>
                                      </p:to>
                                    </p:set>
                                    <p:anim calcmode="lin" valueType="num">
                                      <p:cBhvr>
                                        <p:cTn id="21" dur="1000" fill="hold"/>
                                        <p:tgtEl>
                                          <p:spTgt spid="13209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3209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32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32099">
                                            <p:txEl>
                                              <p:pRg st="3" end="3"/>
                                            </p:txEl>
                                          </p:spTgt>
                                        </p:tgtEl>
                                        <p:attrNameLst>
                                          <p:attrName>style.visibility</p:attrName>
                                        </p:attrNameLst>
                                      </p:cBhvr>
                                      <p:to>
                                        <p:strVal val="visible"/>
                                      </p:to>
                                    </p:set>
                                    <p:anim calcmode="lin" valueType="num">
                                      <p:cBhvr>
                                        <p:cTn id="28" dur="1000" fill="hold"/>
                                        <p:tgtEl>
                                          <p:spTgt spid="132099">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3209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32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32099">
                                            <p:txEl>
                                              <p:pRg st="4" end="4"/>
                                            </p:txEl>
                                          </p:spTgt>
                                        </p:tgtEl>
                                        <p:attrNameLst>
                                          <p:attrName>style.visibility</p:attrName>
                                        </p:attrNameLst>
                                      </p:cBhvr>
                                      <p:to>
                                        <p:strVal val="visible"/>
                                      </p:to>
                                    </p:set>
                                    <p:anim calcmode="lin" valueType="num">
                                      <p:cBhvr>
                                        <p:cTn id="35" dur="1000" fill="hold"/>
                                        <p:tgtEl>
                                          <p:spTgt spid="132099">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32099">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32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32099">
                                            <p:txEl>
                                              <p:pRg st="5" end="5"/>
                                            </p:txEl>
                                          </p:spTgt>
                                        </p:tgtEl>
                                        <p:attrNameLst>
                                          <p:attrName>style.visibility</p:attrName>
                                        </p:attrNameLst>
                                      </p:cBhvr>
                                      <p:to>
                                        <p:strVal val="visible"/>
                                      </p:to>
                                    </p:set>
                                    <p:anim calcmode="lin" valueType="num">
                                      <p:cBhvr>
                                        <p:cTn id="42" dur="1000" fill="hold"/>
                                        <p:tgtEl>
                                          <p:spTgt spid="132099">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32099">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32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32099">
                                            <p:txEl>
                                              <p:pRg st="6" end="6"/>
                                            </p:txEl>
                                          </p:spTgt>
                                        </p:tgtEl>
                                        <p:attrNameLst>
                                          <p:attrName>style.visibility</p:attrName>
                                        </p:attrNameLst>
                                      </p:cBhvr>
                                      <p:to>
                                        <p:strVal val="visible"/>
                                      </p:to>
                                    </p:set>
                                    <p:anim calcmode="lin" valueType="num">
                                      <p:cBhvr>
                                        <p:cTn id="49" dur="1000" fill="hold"/>
                                        <p:tgtEl>
                                          <p:spTgt spid="132099">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32099">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32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32099">
                                            <p:txEl>
                                              <p:pRg st="7" end="7"/>
                                            </p:txEl>
                                          </p:spTgt>
                                        </p:tgtEl>
                                        <p:attrNameLst>
                                          <p:attrName>style.visibility</p:attrName>
                                        </p:attrNameLst>
                                      </p:cBhvr>
                                      <p:to>
                                        <p:strVal val="visible"/>
                                      </p:to>
                                    </p:set>
                                    <p:anim calcmode="lin" valueType="num">
                                      <p:cBhvr>
                                        <p:cTn id="56" dur="1000" fill="hold"/>
                                        <p:tgtEl>
                                          <p:spTgt spid="132099">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32099">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32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32099">
                                            <p:txEl>
                                              <p:pRg st="8" end="8"/>
                                            </p:txEl>
                                          </p:spTgt>
                                        </p:tgtEl>
                                        <p:attrNameLst>
                                          <p:attrName>style.visibility</p:attrName>
                                        </p:attrNameLst>
                                      </p:cBhvr>
                                      <p:to>
                                        <p:strVal val="visible"/>
                                      </p:to>
                                    </p:set>
                                    <p:anim calcmode="lin" valueType="num">
                                      <p:cBhvr>
                                        <p:cTn id="63" dur="1000" fill="hold"/>
                                        <p:tgtEl>
                                          <p:spTgt spid="132099">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32099">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32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32099">
                                            <p:txEl>
                                              <p:pRg st="9" end="9"/>
                                            </p:txEl>
                                          </p:spTgt>
                                        </p:tgtEl>
                                        <p:attrNameLst>
                                          <p:attrName>style.visibility</p:attrName>
                                        </p:attrNameLst>
                                      </p:cBhvr>
                                      <p:to>
                                        <p:strVal val="visible"/>
                                      </p:to>
                                    </p:set>
                                    <p:anim calcmode="lin" valueType="num">
                                      <p:cBhvr>
                                        <p:cTn id="70" dur="1000" fill="hold"/>
                                        <p:tgtEl>
                                          <p:spTgt spid="132099">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32099">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320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457200"/>
            <a:ext cx="8229600" cy="883568"/>
          </a:xfrm>
        </p:spPr>
        <p:txBody>
          <a:bodyPr/>
          <a:lstStyle/>
          <a:p>
            <a:r>
              <a:rPr lang="en-US" sz="4000" dirty="0"/>
              <a:t>The Ruin of the Roman Empire I</a:t>
            </a:r>
          </a:p>
        </p:txBody>
      </p:sp>
      <p:sp>
        <p:nvSpPr>
          <p:cNvPr id="133123" name="AutoShape 3"/>
          <p:cNvSpPr>
            <a:spLocks noChangeArrowheads="1"/>
          </p:cNvSpPr>
          <p:nvPr/>
        </p:nvSpPr>
        <p:spPr bwMode="auto">
          <a:xfrm>
            <a:off x="311150" y="2133600"/>
            <a:ext cx="1963738" cy="936625"/>
          </a:xfrm>
          <a:prstGeom prst="rightArrowCallout">
            <a:avLst>
              <a:gd name="adj1" fmla="val 22037"/>
              <a:gd name="adj2" fmla="val 25000"/>
              <a:gd name="adj3" fmla="val 31711"/>
              <a:gd name="adj4" fmla="val 74329"/>
            </a:avLst>
          </a:prstGeom>
          <a:solidFill>
            <a:schemeClr val="accent3">
              <a:lumMod val="85000"/>
            </a:schemeClr>
          </a:solidFill>
          <a:ln w="9525">
            <a:solidFill>
              <a:schemeClr val="tx1"/>
            </a:solidFill>
            <a:miter lim="800000"/>
            <a:headEnd/>
            <a:tailEnd/>
          </a:ln>
          <a:effectLst/>
        </p:spPr>
        <p:txBody>
          <a:bodyPr anchor="ctr"/>
          <a:lstStyle/>
          <a:p>
            <a:pPr algn="ctr"/>
            <a:r>
              <a:rPr lang="en-US" dirty="0">
                <a:effectLst>
                  <a:outerShdw blurRad="38100" dist="38100" dir="2700000" algn="tl">
                    <a:srgbClr val="FFFFFF"/>
                  </a:outerShdw>
                </a:effectLst>
                <a:latin typeface="Verdana" pitchFamily="34" charset="0"/>
                <a:ea typeface="Verdana" pitchFamily="34" charset="0"/>
                <a:cs typeface="Verdana" pitchFamily="34" charset="0"/>
              </a:rPr>
              <a:t>Apostasy of the </a:t>
            </a:r>
            <a:r>
              <a:rPr lang="en-US" dirty="0" smtClean="0">
                <a:effectLst>
                  <a:outerShdw blurRad="38100" dist="38100" dir="2700000" algn="tl">
                    <a:srgbClr val="FFFFFF"/>
                  </a:outerShdw>
                </a:effectLst>
                <a:latin typeface="Verdana" pitchFamily="34" charset="0"/>
                <a:ea typeface="Verdana" pitchFamily="34" charset="0"/>
                <a:cs typeface="Verdana" pitchFamily="34" charset="0"/>
              </a:rPr>
              <a:t>Church</a:t>
            </a:r>
            <a:endParaRPr lang="en-US"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33124" name="AutoShape 4"/>
          <p:cNvSpPr>
            <a:spLocks noChangeArrowheads="1"/>
          </p:cNvSpPr>
          <p:nvPr/>
        </p:nvSpPr>
        <p:spPr bwMode="auto">
          <a:xfrm>
            <a:off x="2297113" y="2133600"/>
            <a:ext cx="2016125" cy="1511300"/>
          </a:xfrm>
          <a:prstGeom prst="downArrowCallout">
            <a:avLst>
              <a:gd name="adj1" fmla="val 18244"/>
              <a:gd name="adj2" fmla="val 18553"/>
              <a:gd name="adj3" fmla="val 17648"/>
              <a:gd name="adj4" fmla="val 59977"/>
            </a:avLst>
          </a:prstGeom>
          <a:solidFill>
            <a:schemeClr val="accent3">
              <a:lumMod val="85000"/>
            </a:schemeClr>
          </a:solidFill>
          <a:ln w="9525">
            <a:solidFill>
              <a:schemeClr val="tx1"/>
            </a:solidFill>
            <a:miter lim="800000"/>
            <a:headEnd/>
            <a:tailEnd/>
          </a:ln>
          <a:effectLst/>
        </p:spPr>
        <p:txBody>
          <a:bodyPr anchor="ctr"/>
          <a:lstStyle/>
          <a:p>
            <a:pPr algn="ctr"/>
            <a:r>
              <a:rPr lang="en-US">
                <a:effectLst>
                  <a:outerShdw blurRad="38100" dist="38100" dir="2700000" algn="tl">
                    <a:srgbClr val="FFFFFF"/>
                  </a:outerShdw>
                </a:effectLst>
                <a:latin typeface="Verdana" pitchFamily="34" charset="0"/>
                <a:ea typeface="Verdana" pitchFamily="34" charset="0"/>
                <a:cs typeface="Verdana" pitchFamily="34" charset="0"/>
              </a:rPr>
              <a:t>Church laws for all citizens</a:t>
            </a:r>
          </a:p>
        </p:txBody>
      </p:sp>
      <p:sp>
        <p:nvSpPr>
          <p:cNvPr id="133125" name="AutoShape 5"/>
          <p:cNvSpPr>
            <a:spLocks noChangeArrowheads="1"/>
          </p:cNvSpPr>
          <p:nvPr/>
        </p:nvSpPr>
        <p:spPr bwMode="auto">
          <a:xfrm>
            <a:off x="2427288" y="3646488"/>
            <a:ext cx="2397125" cy="936625"/>
          </a:xfrm>
          <a:prstGeom prst="rightArrowCallout">
            <a:avLst>
              <a:gd name="adj1" fmla="val 22037"/>
              <a:gd name="adj2" fmla="val 25000"/>
              <a:gd name="adj3" fmla="val 38710"/>
              <a:gd name="adj4" fmla="val 74329"/>
            </a:avLst>
          </a:prstGeom>
          <a:solidFill>
            <a:schemeClr val="accent3">
              <a:lumMod val="85000"/>
            </a:schemeClr>
          </a:solidFill>
          <a:ln w="9525">
            <a:solidFill>
              <a:schemeClr val="tx1"/>
            </a:solidFill>
            <a:miter lim="800000"/>
            <a:headEnd/>
            <a:tailEnd/>
          </a:ln>
          <a:effectLst/>
        </p:spPr>
        <p:txBody>
          <a:bodyPr anchor="ctr"/>
          <a:lstStyle/>
          <a:p>
            <a:pPr algn="ctr"/>
            <a:r>
              <a:rPr lang="en-US" dirty="0">
                <a:effectLst>
                  <a:outerShdw blurRad="38100" dist="38100" dir="2700000" algn="tl">
                    <a:srgbClr val="FFFFFF"/>
                  </a:outerShdw>
                </a:effectLst>
                <a:latin typeface="Verdana" pitchFamily="34" charset="0"/>
                <a:ea typeface="Verdana" pitchFamily="34" charset="0"/>
                <a:cs typeface="Verdana" pitchFamily="34" charset="0"/>
              </a:rPr>
              <a:t>The </a:t>
            </a:r>
            <a:r>
              <a:rPr lang="en-US" dirty="0" smtClean="0">
                <a:effectLst>
                  <a:outerShdw blurRad="38100" dist="38100" dir="2700000" algn="tl">
                    <a:srgbClr val="FFFFFF"/>
                  </a:outerShdw>
                </a:effectLst>
                <a:latin typeface="Verdana" pitchFamily="34" charset="0"/>
                <a:ea typeface="Verdana" pitchFamily="34" charset="0"/>
                <a:cs typeface="Verdana" pitchFamily="34" charset="0"/>
              </a:rPr>
              <a:t>State </a:t>
            </a:r>
            <a:r>
              <a:rPr lang="en-US" dirty="0">
                <a:effectLst>
                  <a:outerShdw blurRad="38100" dist="38100" dir="2700000" algn="tl">
                    <a:srgbClr val="FFFFFF"/>
                  </a:outerShdw>
                </a:effectLst>
                <a:latin typeface="Verdana" pitchFamily="34" charset="0"/>
                <a:ea typeface="Verdana" pitchFamily="34" charset="0"/>
                <a:cs typeface="Verdana" pitchFamily="34" charset="0"/>
              </a:rPr>
              <a:t>enforces these laws</a:t>
            </a:r>
          </a:p>
        </p:txBody>
      </p:sp>
      <p:sp>
        <p:nvSpPr>
          <p:cNvPr id="133126" name="AutoShape 6"/>
          <p:cNvSpPr>
            <a:spLocks noChangeArrowheads="1"/>
          </p:cNvSpPr>
          <p:nvPr/>
        </p:nvSpPr>
        <p:spPr bwMode="auto">
          <a:xfrm>
            <a:off x="4826000" y="3646488"/>
            <a:ext cx="2397125" cy="936625"/>
          </a:xfrm>
          <a:prstGeom prst="rightArrowCallout">
            <a:avLst>
              <a:gd name="adj1" fmla="val 22037"/>
              <a:gd name="adj2" fmla="val 25000"/>
              <a:gd name="adj3" fmla="val 38710"/>
              <a:gd name="adj4" fmla="val 74329"/>
            </a:avLst>
          </a:prstGeom>
          <a:solidFill>
            <a:schemeClr val="accent3">
              <a:lumMod val="85000"/>
            </a:schemeClr>
          </a:solidFill>
          <a:ln w="9525">
            <a:solidFill>
              <a:schemeClr val="tx1"/>
            </a:solidFill>
            <a:miter lim="800000"/>
            <a:headEnd/>
            <a:tailEnd/>
          </a:ln>
          <a:effectLst/>
        </p:spPr>
        <p:txBody>
          <a:bodyPr anchor="ctr"/>
          <a:lstStyle/>
          <a:p>
            <a:pPr algn="ctr"/>
            <a:r>
              <a:rPr lang="en-US" dirty="0">
                <a:effectLst>
                  <a:outerShdw blurRad="38100" dist="38100" dir="2700000" algn="tl">
                    <a:srgbClr val="FFFFFF"/>
                  </a:outerShdw>
                </a:effectLst>
                <a:latin typeface="Verdana" pitchFamily="34" charset="0"/>
                <a:ea typeface="Verdana" pitchFamily="34" charset="0"/>
                <a:cs typeface="Verdana" pitchFamily="34" charset="0"/>
              </a:rPr>
              <a:t>Undermining of </a:t>
            </a:r>
            <a:r>
              <a:rPr lang="en-US" dirty="0" smtClean="0">
                <a:effectLst>
                  <a:outerShdw blurRad="38100" dist="38100" dir="2700000" algn="tl">
                    <a:srgbClr val="FFFFFF"/>
                  </a:outerShdw>
                </a:effectLst>
                <a:latin typeface="Verdana" pitchFamily="34" charset="0"/>
                <a:ea typeface="Verdana" pitchFamily="34" charset="0"/>
                <a:cs typeface="Verdana" pitchFamily="34" charset="0"/>
              </a:rPr>
              <a:t>Church </a:t>
            </a:r>
            <a:r>
              <a:rPr lang="en-US" dirty="0">
                <a:effectLst>
                  <a:outerShdw blurRad="38100" dist="38100" dir="2700000" algn="tl">
                    <a:srgbClr val="FFFFFF"/>
                  </a:outerShdw>
                </a:effectLst>
                <a:latin typeface="Verdana" pitchFamily="34" charset="0"/>
                <a:ea typeface="Verdana" pitchFamily="34" charset="0"/>
                <a:cs typeface="Verdana" pitchFamily="34" charset="0"/>
              </a:rPr>
              <a:t>power</a:t>
            </a:r>
          </a:p>
        </p:txBody>
      </p:sp>
      <p:sp>
        <p:nvSpPr>
          <p:cNvPr id="133127" name="Rectangle 7"/>
          <p:cNvSpPr>
            <a:spLocks noChangeArrowheads="1"/>
          </p:cNvSpPr>
          <p:nvPr/>
        </p:nvSpPr>
        <p:spPr bwMode="auto">
          <a:xfrm>
            <a:off x="7226300" y="3660775"/>
            <a:ext cx="1738313" cy="936625"/>
          </a:xfrm>
          <a:prstGeom prst="rect">
            <a:avLst/>
          </a:prstGeom>
          <a:solidFill>
            <a:schemeClr val="accent3">
              <a:lumMod val="85000"/>
            </a:schemeClr>
          </a:solidFill>
          <a:ln w="9525">
            <a:solidFill>
              <a:schemeClr val="tx1"/>
            </a:solidFill>
            <a:miter lim="800000"/>
            <a:headEnd/>
            <a:tailEnd/>
          </a:ln>
          <a:effectLst/>
        </p:spPr>
        <p:txBody>
          <a:bodyPr anchor="ctr"/>
          <a:lstStyle/>
          <a:p>
            <a:pPr algn="ctr"/>
            <a:r>
              <a:rPr lang="en-US">
                <a:effectLst>
                  <a:outerShdw blurRad="38100" dist="38100" dir="2700000" algn="tl">
                    <a:srgbClr val="FFFFFF"/>
                  </a:outerShdw>
                </a:effectLst>
                <a:latin typeface="Verdana" pitchFamily="34" charset="0"/>
                <a:ea typeface="Verdana" pitchFamily="34" charset="0"/>
                <a:cs typeface="Verdana" pitchFamily="34" charset="0"/>
              </a:rPr>
              <a:t>Collapse of the Roman Empire</a:t>
            </a:r>
          </a:p>
        </p:txBody>
      </p:sp>
      <p:sp>
        <p:nvSpPr>
          <p:cNvPr id="133128" name="Text Box 8"/>
          <p:cNvSpPr txBox="1">
            <a:spLocks noChangeArrowheads="1"/>
          </p:cNvSpPr>
          <p:nvPr/>
        </p:nvSpPr>
        <p:spPr bwMode="auto">
          <a:xfrm>
            <a:off x="2339975" y="5013325"/>
            <a:ext cx="1944688" cy="396875"/>
          </a:xfrm>
          <a:prstGeom prst="rect">
            <a:avLst/>
          </a:prstGeom>
          <a:noFill/>
          <a:ln w="9525">
            <a:noFill/>
            <a:miter lim="800000"/>
            <a:headEnd/>
            <a:tailEnd/>
          </a:ln>
          <a:effectLst/>
        </p:spPr>
        <p:txBody>
          <a:bodyPr>
            <a:spAutoFit/>
          </a:bodyPr>
          <a:lstStyle/>
          <a:p>
            <a:pPr algn="ctr">
              <a:spcBef>
                <a:spcPct val="50000"/>
              </a:spcBef>
            </a:pPr>
            <a:r>
              <a:rPr lang="en-US" sz="2000" dirty="0">
                <a:latin typeface="Verdana" pitchFamily="34" charset="0"/>
                <a:ea typeface="Verdana" pitchFamily="34" charset="0"/>
                <a:cs typeface="Verdana" pitchFamily="34" charset="0"/>
              </a:rPr>
              <a:t>The </a:t>
            </a:r>
            <a:r>
              <a:rPr lang="en-US" sz="2000" dirty="0" smtClean="0">
                <a:latin typeface="Verdana" pitchFamily="34" charset="0"/>
                <a:ea typeface="Verdana" pitchFamily="34" charset="0"/>
                <a:cs typeface="Verdana" pitchFamily="34" charset="0"/>
              </a:rPr>
              <a:t>Beast</a:t>
            </a:r>
            <a:endParaRPr lang="en-US" sz="2000" dirty="0">
              <a:latin typeface="Verdana" pitchFamily="34" charset="0"/>
              <a:ea typeface="Verdana" pitchFamily="34" charset="0"/>
              <a:cs typeface="Verdana" pitchFamily="34" charset="0"/>
            </a:endParaRPr>
          </a:p>
        </p:txBody>
      </p:sp>
      <p:sp>
        <p:nvSpPr>
          <p:cNvPr id="133129" name="Text Box 9"/>
          <p:cNvSpPr txBox="1">
            <a:spLocks noChangeArrowheads="1"/>
          </p:cNvSpPr>
          <p:nvPr/>
        </p:nvSpPr>
        <p:spPr bwMode="auto">
          <a:xfrm>
            <a:off x="34925" y="3392488"/>
            <a:ext cx="1944688" cy="396875"/>
          </a:xfrm>
          <a:prstGeom prst="rect">
            <a:avLst/>
          </a:prstGeom>
          <a:noFill/>
          <a:ln w="9525">
            <a:noFill/>
            <a:miter lim="800000"/>
            <a:headEnd/>
            <a:tailEnd/>
          </a:ln>
          <a:effectLst/>
        </p:spPr>
        <p:txBody>
          <a:bodyPr>
            <a:spAutoFit/>
          </a:bodyPr>
          <a:lstStyle/>
          <a:p>
            <a:pPr algn="ctr">
              <a:spcBef>
                <a:spcPct val="50000"/>
              </a:spcBef>
            </a:pPr>
            <a:r>
              <a:rPr lang="en-US" sz="2000" dirty="0" smtClean="0">
                <a:latin typeface="Verdana" pitchFamily="34" charset="0"/>
                <a:ea typeface="Verdana" pitchFamily="34" charset="0"/>
                <a:cs typeface="Verdana" pitchFamily="34" charset="0"/>
              </a:rPr>
              <a:t>Mat</a:t>
            </a:r>
            <a:r>
              <a:rPr lang="en-US" sz="2000" dirty="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5:13</a:t>
            </a: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3123"/>
                                        </p:tgtEl>
                                        <p:attrNameLst>
                                          <p:attrName>style.visibility</p:attrName>
                                        </p:attrNameLst>
                                      </p:cBhvr>
                                      <p:to>
                                        <p:strVal val="visible"/>
                                      </p:to>
                                    </p:set>
                                    <p:anim calcmode="lin" valueType="num">
                                      <p:cBhvr>
                                        <p:cTn id="7" dur="1000" fill="hold"/>
                                        <p:tgtEl>
                                          <p:spTgt spid="133123"/>
                                        </p:tgtEl>
                                        <p:attrNameLst>
                                          <p:attrName>ppt_w</p:attrName>
                                        </p:attrNameLst>
                                      </p:cBhvr>
                                      <p:tavLst>
                                        <p:tav tm="0">
                                          <p:val>
                                            <p:strVal val="#ppt_w*0.70"/>
                                          </p:val>
                                        </p:tav>
                                        <p:tav tm="100000">
                                          <p:val>
                                            <p:strVal val="#ppt_w"/>
                                          </p:val>
                                        </p:tav>
                                      </p:tavLst>
                                    </p:anim>
                                    <p:anim calcmode="lin" valueType="num">
                                      <p:cBhvr>
                                        <p:cTn id="8" dur="1000" fill="hold"/>
                                        <p:tgtEl>
                                          <p:spTgt spid="133123"/>
                                        </p:tgtEl>
                                        <p:attrNameLst>
                                          <p:attrName>ppt_h</p:attrName>
                                        </p:attrNameLst>
                                      </p:cBhvr>
                                      <p:tavLst>
                                        <p:tav tm="0">
                                          <p:val>
                                            <p:strVal val="#ppt_h"/>
                                          </p:val>
                                        </p:tav>
                                        <p:tav tm="100000">
                                          <p:val>
                                            <p:strVal val="#ppt_h"/>
                                          </p:val>
                                        </p:tav>
                                      </p:tavLst>
                                    </p:anim>
                                    <p:animEffect transition="in" filter="fade">
                                      <p:cBhvr>
                                        <p:cTn id="9" dur="1000"/>
                                        <p:tgtEl>
                                          <p:spTgt spid="13312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33129"/>
                                        </p:tgtEl>
                                        <p:attrNameLst>
                                          <p:attrName>style.visibility</p:attrName>
                                        </p:attrNameLst>
                                      </p:cBhvr>
                                      <p:to>
                                        <p:strVal val="visible"/>
                                      </p:to>
                                    </p:set>
                                    <p:anim calcmode="lin" valueType="num">
                                      <p:cBhvr>
                                        <p:cTn id="12" dur="1000" fill="hold"/>
                                        <p:tgtEl>
                                          <p:spTgt spid="133129"/>
                                        </p:tgtEl>
                                        <p:attrNameLst>
                                          <p:attrName>ppt_w</p:attrName>
                                        </p:attrNameLst>
                                      </p:cBhvr>
                                      <p:tavLst>
                                        <p:tav tm="0">
                                          <p:val>
                                            <p:strVal val="#ppt_w*0.70"/>
                                          </p:val>
                                        </p:tav>
                                        <p:tav tm="100000">
                                          <p:val>
                                            <p:strVal val="#ppt_w"/>
                                          </p:val>
                                        </p:tav>
                                      </p:tavLst>
                                    </p:anim>
                                    <p:anim calcmode="lin" valueType="num">
                                      <p:cBhvr>
                                        <p:cTn id="13" dur="1000" fill="hold"/>
                                        <p:tgtEl>
                                          <p:spTgt spid="133129"/>
                                        </p:tgtEl>
                                        <p:attrNameLst>
                                          <p:attrName>ppt_h</p:attrName>
                                        </p:attrNameLst>
                                      </p:cBhvr>
                                      <p:tavLst>
                                        <p:tav tm="0">
                                          <p:val>
                                            <p:strVal val="#ppt_h"/>
                                          </p:val>
                                        </p:tav>
                                        <p:tav tm="100000">
                                          <p:val>
                                            <p:strVal val="#ppt_h"/>
                                          </p:val>
                                        </p:tav>
                                      </p:tavLst>
                                    </p:anim>
                                    <p:animEffect transition="in" filter="fade">
                                      <p:cBhvr>
                                        <p:cTn id="14" dur="1000"/>
                                        <p:tgtEl>
                                          <p:spTgt spid="133129"/>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33124"/>
                                        </p:tgtEl>
                                        <p:attrNameLst>
                                          <p:attrName>style.visibility</p:attrName>
                                        </p:attrNameLst>
                                      </p:cBhvr>
                                      <p:to>
                                        <p:strVal val="visible"/>
                                      </p:to>
                                    </p:set>
                                    <p:animEffect transition="in" filter="blinds(horizontal)">
                                      <p:cBhvr>
                                        <p:cTn id="19" dur="500"/>
                                        <p:tgtEl>
                                          <p:spTgt spid="133124"/>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133125"/>
                                        </p:tgtEl>
                                        <p:attrNameLst>
                                          <p:attrName>style.visibility</p:attrName>
                                        </p:attrNameLst>
                                      </p:cBhvr>
                                      <p:to>
                                        <p:strVal val="visible"/>
                                      </p:to>
                                    </p:set>
                                    <p:anim calcmode="lin" valueType="num">
                                      <p:cBhvr>
                                        <p:cTn id="24" dur="1000" fill="hold"/>
                                        <p:tgtEl>
                                          <p:spTgt spid="133125"/>
                                        </p:tgtEl>
                                        <p:attrNameLst>
                                          <p:attrName>ppt_w</p:attrName>
                                        </p:attrNameLst>
                                      </p:cBhvr>
                                      <p:tavLst>
                                        <p:tav tm="0">
                                          <p:val>
                                            <p:strVal val="#ppt_w*0.70"/>
                                          </p:val>
                                        </p:tav>
                                        <p:tav tm="100000">
                                          <p:val>
                                            <p:strVal val="#ppt_w"/>
                                          </p:val>
                                        </p:tav>
                                      </p:tavLst>
                                    </p:anim>
                                    <p:anim calcmode="lin" valueType="num">
                                      <p:cBhvr>
                                        <p:cTn id="25" dur="1000" fill="hold"/>
                                        <p:tgtEl>
                                          <p:spTgt spid="133125"/>
                                        </p:tgtEl>
                                        <p:attrNameLst>
                                          <p:attrName>ppt_h</p:attrName>
                                        </p:attrNameLst>
                                      </p:cBhvr>
                                      <p:tavLst>
                                        <p:tav tm="0">
                                          <p:val>
                                            <p:strVal val="#ppt_h"/>
                                          </p:val>
                                        </p:tav>
                                        <p:tav tm="100000">
                                          <p:val>
                                            <p:strVal val="#ppt_h"/>
                                          </p:val>
                                        </p:tav>
                                      </p:tavLst>
                                    </p:anim>
                                    <p:animEffect transition="in" filter="fade">
                                      <p:cBhvr>
                                        <p:cTn id="26" dur="1000"/>
                                        <p:tgtEl>
                                          <p:spTgt spid="133125"/>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133128"/>
                                        </p:tgtEl>
                                        <p:attrNameLst>
                                          <p:attrName>style.visibility</p:attrName>
                                        </p:attrNameLst>
                                      </p:cBhvr>
                                      <p:to>
                                        <p:strVal val="visible"/>
                                      </p:to>
                                    </p:set>
                                    <p:anim calcmode="lin" valueType="num">
                                      <p:cBhvr>
                                        <p:cTn id="31" dur="1000" fill="hold"/>
                                        <p:tgtEl>
                                          <p:spTgt spid="133128"/>
                                        </p:tgtEl>
                                        <p:attrNameLst>
                                          <p:attrName>ppt_w</p:attrName>
                                        </p:attrNameLst>
                                      </p:cBhvr>
                                      <p:tavLst>
                                        <p:tav tm="0">
                                          <p:val>
                                            <p:strVal val="#ppt_w*0.70"/>
                                          </p:val>
                                        </p:tav>
                                        <p:tav tm="100000">
                                          <p:val>
                                            <p:strVal val="#ppt_w"/>
                                          </p:val>
                                        </p:tav>
                                      </p:tavLst>
                                    </p:anim>
                                    <p:anim calcmode="lin" valueType="num">
                                      <p:cBhvr>
                                        <p:cTn id="32" dur="1000" fill="hold"/>
                                        <p:tgtEl>
                                          <p:spTgt spid="133128"/>
                                        </p:tgtEl>
                                        <p:attrNameLst>
                                          <p:attrName>ppt_h</p:attrName>
                                        </p:attrNameLst>
                                      </p:cBhvr>
                                      <p:tavLst>
                                        <p:tav tm="0">
                                          <p:val>
                                            <p:strVal val="#ppt_h"/>
                                          </p:val>
                                        </p:tav>
                                        <p:tav tm="100000">
                                          <p:val>
                                            <p:strVal val="#ppt_h"/>
                                          </p:val>
                                        </p:tav>
                                      </p:tavLst>
                                    </p:anim>
                                    <p:animEffect transition="in" filter="fade">
                                      <p:cBhvr>
                                        <p:cTn id="33" dur="1000"/>
                                        <p:tgtEl>
                                          <p:spTgt spid="133128"/>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133126"/>
                                        </p:tgtEl>
                                        <p:attrNameLst>
                                          <p:attrName>style.visibility</p:attrName>
                                        </p:attrNameLst>
                                      </p:cBhvr>
                                      <p:to>
                                        <p:strVal val="visible"/>
                                      </p:to>
                                    </p:set>
                                    <p:anim calcmode="lin" valueType="num">
                                      <p:cBhvr>
                                        <p:cTn id="38" dur="1000" fill="hold"/>
                                        <p:tgtEl>
                                          <p:spTgt spid="133126"/>
                                        </p:tgtEl>
                                        <p:attrNameLst>
                                          <p:attrName>ppt_w</p:attrName>
                                        </p:attrNameLst>
                                      </p:cBhvr>
                                      <p:tavLst>
                                        <p:tav tm="0">
                                          <p:val>
                                            <p:strVal val="#ppt_w*0.70"/>
                                          </p:val>
                                        </p:tav>
                                        <p:tav tm="100000">
                                          <p:val>
                                            <p:strVal val="#ppt_w"/>
                                          </p:val>
                                        </p:tav>
                                      </p:tavLst>
                                    </p:anim>
                                    <p:anim calcmode="lin" valueType="num">
                                      <p:cBhvr>
                                        <p:cTn id="39" dur="1000" fill="hold"/>
                                        <p:tgtEl>
                                          <p:spTgt spid="133126"/>
                                        </p:tgtEl>
                                        <p:attrNameLst>
                                          <p:attrName>ppt_h</p:attrName>
                                        </p:attrNameLst>
                                      </p:cBhvr>
                                      <p:tavLst>
                                        <p:tav tm="0">
                                          <p:val>
                                            <p:strVal val="#ppt_h"/>
                                          </p:val>
                                        </p:tav>
                                        <p:tav tm="100000">
                                          <p:val>
                                            <p:strVal val="#ppt_h"/>
                                          </p:val>
                                        </p:tav>
                                      </p:tavLst>
                                    </p:anim>
                                    <p:animEffect transition="in" filter="fade">
                                      <p:cBhvr>
                                        <p:cTn id="40" dur="1000"/>
                                        <p:tgtEl>
                                          <p:spTgt spid="133126"/>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133127"/>
                                        </p:tgtEl>
                                        <p:attrNameLst>
                                          <p:attrName>style.visibility</p:attrName>
                                        </p:attrNameLst>
                                      </p:cBhvr>
                                      <p:to>
                                        <p:strVal val="visible"/>
                                      </p:to>
                                    </p:set>
                                    <p:anim calcmode="lin" valueType="num">
                                      <p:cBhvr>
                                        <p:cTn id="45" dur="1000" fill="hold"/>
                                        <p:tgtEl>
                                          <p:spTgt spid="133127"/>
                                        </p:tgtEl>
                                        <p:attrNameLst>
                                          <p:attrName>ppt_w</p:attrName>
                                        </p:attrNameLst>
                                      </p:cBhvr>
                                      <p:tavLst>
                                        <p:tav tm="0">
                                          <p:val>
                                            <p:strVal val="#ppt_w*0.70"/>
                                          </p:val>
                                        </p:tav>
                                        <p:tav tm="100000">
                                          <p:val>
                                            <p:strVal val="#ppt_w"/>
                                          </p:val>
                                        </p:tav>
                                      </p:tavLst>
                                    </p:anim>
                                    <p:anim calcmode="lin" valueType="num">
                                      <p:cBhvr>
                                        <p:cTn id="46" dur="1000" fill="hold"/>
                                        <p:tgtEl>
                                          <p:spTgt spid="133127"/>
                                        </p:tgtEl>
                                        <p:attrNameLst>
                                          <p:attrName>ppt_h</p:attrName>
                                        </p:attrNameLst>
                                      </p:cBhvr>
                                      <p:tavLst>
                                        <p:tav tm="0">
                                          <p:val>
                                            <p:strVal val="#ppt_h"/>
                                          </p:val>
                                        </p:tav>
                                        <p:tav tm="100000">
                                          <p:val>
                                            <p:strVal val="#ppt_h"/>
                                          </p:val>
                                        </p:tav>
                                      </p:tavLst>
                                    </p:anim>
                                    <p:animEffect transition="in" filter="fade">
                                      <p:cBhvr>
                                        <p:cTn id="47" dur="1000"/>
                                        <p:tgtEl>
                                          <p:spTgt spid="133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animBg="1"/>
      <p:bldP spid="133124" grpId="0" animBg="1"/>
      <p:bldP spid="133125" grpId="0" animBg="1"/>
      <p:bldP spid="133126" grpId="0" animBg="1"/>
      <p:bldP spid="133127" grpId="0" animBg="1"/>
      <p:bldP spid="133128" grpId="0"/>
      <p:bldP spid="13312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457200"/>
            <a:ext cx="8229600" cy="883568"/>
          </a:xfrm>
        </p:spPr>
        <p:txBody>
          <a:bodyPr/>
          <a:lstStyle/>
          <a:p>
            <a:r>
              <a:rPr lang="en-US" sz="4000" dirty="0"/>
              <a:t>The Ruin of the Roman Empire </a:t>
            </a:r>
            <a:r>
              <a:rPr lang="en-US" sz="3600" dirty="0"/>
              <a:t>II</a:t>
            </a:r>
          </a:p>
        </p:txBody>
      </p:sp>
      <p:sp>
        <p:nvSpPr>
          <p:cNvPr id="134147" name="Rectangle 3"/>
          <p:cNvSpPr>
            <a:spLocks noGrp="1" noChangeArrowheads="1"/>
          </p:cNvSpPr>
          <p:nvPr>
            <p:ph type="body" idx="1"/>
          </p:nvPr>
        </p:nvSpPr>
        <p:spPr>
          <a:xfrm>
            <a:off x="683568" y="1494656"/>
            <a:ext cx="8003232" cy="4454624"/>
          </a:xfrm>
        </p:spPr>
        <p:txBody>
          <a:bodyPr/>
          <a:lstStyle/>
          <a:p>
            <a:pPr marL="514350" indent="-365760">
              <a:spcBef>
                <a:spcPts val="0"/>
              </a:spcBef>
              <a:buSzPct val="90000"/>
              <a:buFont typeface="+mj-lt"/>
              <a:buAutoNum type="arabicPeriod"/>
            </a:pPr>
            <a:r>
              <a:rPr lang="en-US" sz="2800" dirty="0"/>
              <a:t>Increasing Riches of the </a:t>
            </a:r>
            <a:r>
              <a:rPr lang="en-US" sz="2800" dirty="0" smtClean="0"/>
              <a:t>Bishops </a:t>
            </a:r>
            <a:r>
              <a:rPr lang="en-US" sz="2800" dirty="0"/>
              <a:t>(inheritances)</a:t>
            </a:r>
          </a:p>
          <a:p>
            <a:pPr marL="514350" indent="-365760">
              <a:lnSpc>
                <a:spcPts val="3800"/>
              </a:lnSpc>
              <a:buSzPct val="90000"/>
              <a:buFont typeface="+mj-lt"/>
              <a:buAutoNum type="arabicPeriod"/>
            </a:pPr>
            <a:r>
              <a:rPr lang="en-US" sz="2800" dirty="0"/>
              <a:t>Riches of the Clergy leads to moral decay</a:t>
            </a:r>
          </a:p>
          <a:p>
            <a:pPr marL="514350" indent="-365760">
              <a:lnSpc>
                <a:spcPts val="3800"/>
              </a:lnSpc>
              <a:buSzPct val="90000"/>
              <a:buFont typeface="+mj-lt"/>
              <a:buAutoNum type="arabicPeriod"/>
            </a:pPr>
            <a:r>
              <a:rPr lang="en-US" sz="2800" dirty="0"/>
              <a:t>The bad example of the Clergy leads to moral decay of the people </a:t>
            </a:r>
          </a:p>
          <a:p>
            <a:pPr marL="514350" indent="-365760">
              <a:lnSpc>
                <a:spcPts val="3800"/>
              </a:lnSpc>
              <a:buSzPct val="90000"/>
              <a:buFont typeface="+mj-lt"/>
              <a:buAutoNum type="arabicPeriod"/>
            </a:pPr>
            <a:r>
              <a:rPr lang="en-US" sz="2800" dirty="0"/>
              <a:t>The moral decay weakens the people</a:t>
            </a:r>
          </a:p>
          <a:p>
            <a:pPr marL="514350" indent="-365760">
              <a:lnSpc>
                <a:spcPts val="3800"/>
              </a:lnSpc>
              <a:buSzPct val="90000"/>
              <a:buFont typeface="+mj-lt"/>
              <a:buAutoNum type="arabicPeriod"/>
            </a:pPr>
            <a:r>
              <a:rPr lang="en-US" sz="2800" dirty="0"/>
              <a:t>Invasion of the Barbarians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 calcmode="lin" valueType="num">
                                      <p:cBhvr>
                                        <p:cTn id="7" dur="1000" fill="hold"/>
                                        <p:tgtEl>
                                          <p:spTgt spid="13414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414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414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34147">
                                            <p:txEl>
                                              <p:pRg st="1" end="1"/>
                                            </p:txEl>
                                          </p:spTgt>
                                        </p:tgtEl>
                                        <p:attrNameLst>
                                          <p:attrName>style.visibility</p:attrName>
                                        </p:attrNameLst>
                                      </p:cBhvr>
                                      <p:to>
                                        <p:strVal val="visible"/>
                                      </p:to>
                                    </p:set>
                                    <p:anim calcmode="lin" valueType="num">
                                      <p:cBhvr>
                                        <p:cTn id="14" dur="1000" fill="hold"/>
                                        <p:tgtEl>
                                          <p:spTgt spid="13414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3414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3414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34147">
                                            <p:txEl>
                                              <p:pRg st="2" end="2"/>
                                            </p:txEl>
                                          </p:spTgt>
                                        </p:tgtEl>
                                        <p:attrNameLst>
                                          <p:attrName>style.visibility</p:attrName>
                                        </p:attrNameLst>
                                      </p:cBhvr>
                                      <p:to>
                                        <p:strVal val="visible"/>
                                      </p:to>
                                    </p:set>
                                    <p:anim calcmode="lin" valueType="num">
                                      <p:cBhvr>
                                        <p:cTn id="21" dur="1000" fill="hold"/>
                                        <p:tgtEl>
                                          <p:spTgt spid="13414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3414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3414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34147">
                                            <p:txEl>
                                              <p:pRg st="3" end="3"/>
                                            </p:txEl>
                                          </p:spTgt>
                                        </p:tgtEl>
                                        <p:attrNameLst>
                                          <p:attrName>style.visibility</p:attrName>
                                        </p:attrNameLst>
                                      </p:cBhvr>
                                      <p:to>
                                        <p:strVal val="visible"/>
                                      </p:to>
                                    </p:set>
                                    <p:anim calcmode="lin" valueType="num">
                                      <p:cBhvr>
                                        <p:cTn id="28" dur="1000" fill="hold"/>
                                        <p:tgtEl>
                                          <p:spTgt spid="13414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3414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3414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34147">
                                            <p:txEl>
                                              <p:pRg st="4" end="4"/>
                                            </p:txEl>
                                          </p:spTgt>
                                        </p:tgtEl>
                                        <p:attrNameLst>
                                          <p:attrName>style.visibility</p:attrName>
                                        </p:attrNameLst>
                                      </p:cBhvr>
                                      <p:to>
                                        <p:strVal val="visible"/>
                                      </p:to>
                                    </p:set>
                                    <p:anim calcmode="lin" valueType="num">
                                      <p:cBhvr>
                                        <p:cTn id="35" dur="1000" fill="hold"/>
                                        <p:tgtEl>
                                          <p:spTgt spid="13414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3414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34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57200" y="457200"/>
            <a:ext cx="8229600" cy="955576"/>
          </a:xfrm>
        </p:spPr>
        <p:txBody>
          <a:bodyPr/>
          <a:lstStyle/>
          <a:p>
            <a:r>
              <a:rPr lang="en-US" sz="4000" dirty="0"/>
              <a:t>The Ruin of the Roman Empire </a:t>
            </a:r>
            <a:r>
              <a:rPr lang="en-US" sz="3600" dirty="0"/>
              <a:t>III</a:t>
            </a:r>
          </a:p>
        </p:txBody>
      </p:sp>
      <p:sp>
        <p:nvSpPr>
          <p:cNvPr id="135171" name="Rectangle 3"/>
          <p:cNvSpPr>
            <a:spLocks noGrp="1" noChangeArrowheads="1"/>
          </p:cNvSpPr>
          <p:nvPr>
            <p:ph type="body" idx="1"/>
          </p:nvPr>
        </p:nvSpPr>
        <p:spPr>
          <a:xfrm>
            <a:off x="611560" y="1628800"/>
            <a:ext cx="7920880" cy="4530725"/>
          </a:xfrm>
        </p:spPr>
        <p:txBody>
          <a:bodyPr/>
          <a:lstStyle/>
          <a:p>
            <a:pPr>
              <a:lnSpc>
                <a:spcPct val="80000"/>
              </a:lnSpc>
              <a:buFont typeface="Wingdings" pitchFamily="2" charset="2"/>
              <a:buNone/>
            </a:pPr>
            <a:r>
              <a:rPr lang="en-US" sz="2400" u="sng" dirty="0">
                <a:latin typeface="Verdana" pitchFamily="34" charset="0"/>
                <a:ea typeface="Verdana" pitchFamily="34" charset="0"/>
                <a:cs typeface="Verdana" pitchFamily="34" charset="0"/>
              </a:rPr>
              <a:t>Reproaches of the Heathens to the Christians</a:t>
            </a:r>
            <a:r>
              <a:rPr lang="en-US" sz="2400" dirty="0">
                <a:latin typeface="Verdana" pitchFamily="34" charset="0"/>
                <a:ea typeface="Verdana" pitchFamily="34" charset="0"/>
                <a:cs typeface="Verdana" pitchFamily="34" charset="0"/>
              </a:rPr>
              <a:t>:</a:t>
            </a:r>
          </a:p>
          <a:p>
            <a:pPr marL="0" indent="0" algn="just">
              <a:buNone/>
            </a:pPr>
            <a:r>
              <a:rPr lang="en-US" sz="2400" dirty="0" smtClean="0">
                <a:latin typeface="Verdana" pitchFamily="34" charset="0"/>
                <a:ea typeface="Verdana" pitchFamily="34" charset="0"/>
                <a:cs typeface="Verdana" pitchFamily="34" charset="0"/>
              </a:rPr>
              <a:t>“You </a:t>
            </a:r>
            <a:r>
              <a:rPr lang="en-US" sz="2400" dirty="0">
                <a:latin typeface="Verdana" pitchFamily="34" charset="0"/>
                <a:ea typeface="Verdana" pitchFamily="34" charset="0"/>
                <a:cs typeface="Verdana" pitchFamily="34" charset="0"/>
              </a:rPr>
              <a:t>replaced the heathen sacrifices by licentious feasts and replaced the idols with martyrs which you honor likewise. You reconcile the shadows of the dead with vine and feasting. You celebrate the feasts of the heathens your </a:t>
            </a:r>
            <a:r>
              <a:rPr lang="en-US" sz="2400" dirty="0" err="1">
                <a:latin typeface="Verdana" pitchFamily="34" charset="0"/>
                <a:ea typeface="Verdana" pitchFamily="34" charset="0"/>
                <a:cs typeface="Verdana" pitchFamily="34" charset="0"/>
              </a:rPr>
              <a:t>Calendae</a:t>
            </a:r>
            <a:r>
              <a:rPr lang="en-US" sz="2400" dirty="0">
                <a:latin typeface="Verdana" pitchFamily="34" charset="0"/>
                <a:ea typeface="Verdana" pitchFamily="34" charset="0"/>
                <a:cs typeface="Verdana" pitchFamily="34" charset="0"/>
              </a:rPr>
              <a:t> and your equinox. Concerning the customs and traditions of the heathens you kept them unchanged. Nothing distinguishes you from the heathens only that you keep your meetings separate from them.”</a:t>
            </a:r>
            <a:endParaRPr lang="en-US" sz="28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57200" y="457200"/>
            <a:ext cx="8229600" cy="883568"/>
          </a:xfrm>
        </p:spPr>
        <p:txBody>
          <a:bodyPr/>
          <a:lstStyle/>
          <a:p>
            <a:r>
              <a:rPr lang="en-US" sz="4000" dirty="0"/>
              <a:t>The Ruin of the Roman Empire IV</a:t>
            </a:r>
          </a:p>
        </p:txBody>
      </p:sp>
      <p:sp>
        <p:nvSpPr>
          <p:cNvPr id="136195" name="Rectangle 3"/>
          <p:cNvSpPr>
            <a:spLocks noGrp="1" noChangeArrowheads="1"/>
          </p:cNvSpPr>
          <p:nvPr>
            <p:ph type="body" idx="1"/>
          </p:nvPr>
        </p:nvSpPr>
        <p:spPr>
          <a:xfrm>
            <a:off x="611560" y="2708920"/>
            <a:ext cx="8064896" cy="3743821"/>
          </a:xfrm>
        </p:spPr>
        <p:txBody>
          <a:bodyPr/>
          <a:lstStyle/>
          <a:p>
            <a:pPr>
              <a:lnSpc>
                <a:spcPts val="2200"/>
              </a:lnSpc>
            </a:pPr>
            <a:r>
              <a:rPr lang="en-US" sz="2000" dirty="0" smtClean="0"/>
              <a:t>Christmas</a:t>
            </a:r>
            <a:endParaRPr lang="en-US" sz="2000" dirty="0"/>
          </a:p>
          <a:p>
            <a:pPr>
              <a:lnSpc>
                <a:spcPts val="2200"/>
              </a:lnSpc>
            </a:pPr>
            <a:r>
              <a:rPr lang="en-US" sz="2000" dirty="0"/>
              <a:t>Worshiping of the sun</a:t>
            </a:r>
          </a:p>
          <a:p>
            <a:pPr>
              <a:lnSpc>
                <a:spcPts val="2200"/>
              </a:lnSpc>
            </a:pPr>
            <a:r>
              <a:rPr lang="en-US" sz="2000" dirty="0"/>
              <a:t>Illustrations and statues are changed into images of Christ</a:t>
            </a:r>
          </a:p>
          <a:p>
            <a:pPr>
              <a:lnSpc>
                <a:spcPts val="2200"/>
              </a:lnSpc>
            </a:pPr>
            <a:r>
              <a:rPr lang="en-US" sz="2000" dirty="0"/>
              <a:t>Feasts to the honor of martyrs (hero and </a:t>
            </a:r>
            <a:r>
              <a:rPr lang="en-US" sz="2000" dirty="0" smtClean="0"/>
              <a:t>half-gods</a:t>
            </a:r>
            <a:r>
              <a:rPr lang="en-US" sz="2000" dirty="0"/>
              <a:t>) </a:t>
            </a:r>
          </a:p>
          <a:p>
            <a:pPr>
              <a:lnSpc>
                <a:spcPts val="2200"/>
              </a:lnSpc>
            </a:pPr>
            <a:r>
              <a:rPr lang="en-US" sz="2000" dirty="0"/>
              <a:t>Fairytales about martyrs</a:t>
            </a:r>
          </a:p>
          <a:p>
            <a:pPr>
              <a:lnSpc>
                <a:spcPts val="2200"/>
              </a:lnSpc>
            </a:pPr>
            <a:r>
              <a:rPr lang="en-US" sz="2000" dirty="0"/>
              <a:t>Worshiping of dead people (saints)</a:t>
            </a:r>
          </a:p>
          <a:p>
            <a:pPr>
              <a:lnSpc>
                <a:spcPts val="2200"/>
              </a:lnSpc>
            </a:pPr>
            <a:r>
              <a:rPr lang="en-US" sz="2000" dirty="0"/>
              <a:t>Licentious feasts</a:t>
            </a:r>
          </a:p>
          <a:p>
            <a:pPr>
              <a:lnSpc>
                <a:spcPts val="2200"/>
              </a:lnSpc>
            </a:pPr>
            <a:r>
              <a:rPr lang="en-US" sz="2000" dirty="0"/>
              <a:t>Celibacy (Stoics)</a:t>
            </a:r>
          </a:p>
          <a:p>
            <a:pPr>
              <a:lnSpc>
                <a:spcPts val="2200"/>
              </a:lnSpc>
            </a:pPr>
            <a:r>
              <a:rPr lang="en-US" sz="2000" dirty="0"/>
              <a:t>Marriage is not kept holy anymore</a:t>
            </a:r>
          </a:p>
          <a:p>
            <a:pPr>
              <a:lnSpc>
                <a:spcPts val="2200"/>
              </a:lnSpc>
            </a:pPr>
            <a:r>
              <a:rPr lang="en-US" sz="2000" dirty="0"/>
              <a:t>Enforcement of worship = enforcement of </a:t>
            </a:r>
            <a:r>
              <a:rPr lang="en-US" sz="2000" dirty="0" smtClean="0"/>
              <a:t>hypocrisy</a:t>
            </a:r>
            <a:endParaRPr lang="en-US" sz="2000" dirty="0"/>
          </a:p>
          <a:p>
            <a:pPr>
              <a:lnSpc>
                <a:spcPts val="2200"/>
              </a:lnSpc>
            </a:pPr>
            <a:r>
              <a:rPr lang="en-US" sz="2000" dirty="0"/>
              <a:t>Covetousness; possessions and money take over in their thinking</a:t>
            </a:r>
          </a:p>
        </p:txBody>
      </p:sp>
      <p:sp>
        <p:nvSpPr>
          <p:cNvPr id="4" name="Rectangle 3"/>
          <p:cNvSpPr/>
          <p:nvPr/>
        </p:nvSpPr>
        <p:spPr>
          <a:xfrm>
            <a:off x="899592" y="1484784"/>
            <a:ext cx="288032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r>
              <a:rPr lang="en-US" sz="2000" dirty="0" smtClean="0">
                <a:latin typeface="Verdana" pitchFamily="34" charset="0"/>
                <a:ea typeface="Verdana" pitchFamily="34" charset="0"/>
                <a:cs typeface="Verdana" pitchFamily="34" charset="0"/>
              </a:rPr>
              <a:t>Adopting of </a:t>
            </a:r>
            <a:br>
              <a:rPr lang="en-US" sz="2000" dirty="0" smtClean="0">
                <a:latin typeface="Verdana" pitchFamily="34" charset="0"/>
                <a:ea typeface="Verdana" pitchFamily="34" charset="0"/>
                <a:cs typeface="Verdana" pitchFamily="34" charset="0"/>
              </a:rPr>
            </a:br>
            <a:r>
              <a:rPr lang="en-US" sz="2000" dirty="0" smtClean="0">
                <a:latin typeface="Verdana" pitchFamily="34" charset="0"/>
                <a:ea typeface="Verdana" pitchFamily="34" charset="0"/>
                <a:cs typeface="Verdana" pitchFamily="34" charset="0"/>
              </a:rPr>
              <a:t>Heathen Customs</a:t>
            </a:r>
            <a:endParaRPr lang="en-US" sz="2000" dirty="0">
              <a:latin typeface="Verdana" pitchFamily="34" charset="0"/>
              <a:ea typeface="Verdana" pitchFamily="34" charset="0"/>
              <a:cs typeface="Verdana" pitchFamily="34" charset="0"/>
            </a:endParaRPr>
          </a:p>
        </p:txBody>
      </p:sp>
      <p:sp>
        <p:nvSpPr>
          <p:cNvPr id="5" name="Rectangle 4"/>
          <p:cNvSpPr/>
          <p:nvPr/>
        </p:nvSpPr>
        <p:spPr>
          <a:xfrm>
            <a:off x="5004048" y="1484784"/>
            <a:ext cx="324036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Decay of the </a:t>
            </a:r>
          </a:p>
          <a:p>
            <a:pPr algn="ctr"/>
            <a:r>
              <a:rPr lang="en-US" sz="2000" dirty="0" smtClean="0">
                <a:latin typeface="Verdana" pitchFamily="34" charset="0"/>
                <a:ea typeface="Verdana" pitchFamily="34" charset="0"/>
                <a:cs typeface="Verdana" pitchFamily="34" charset="0"/>
              </a:rPr>
              <a:t>Christian faith</a:t>
            </a:r>
          </a:p>
          <a:p>
            <a:pPr algn="ctr"/>
            <a:r>
              <a:rPr lang="en-US" sz="2000" dirty="0" smtClean="0">
                <a:latin typeface="Verdana" pitchFamily="34" charset="0"/>
                <a:ea typeface="Verdana" pitchFamily="34" charset="0"/>
                <a:cs typeface="Verdana" pitchFamily="34" charset="0"/>
              </a:rPr>
              <a:t>and morals</a:t>
            </a:r>
            <a:endParaRPr lang="en-US" sz="2000" dirty="0">
              <a:latin typeface="Verdana" pitchFamily="34" charset="0"/>
              <a:ea typeface="Verdana" pitchFamily="34" charset="0"/>
              <a:cs typeface="Verdana" pitchFamily="34" charset="0"/>
            </a:endParaRPr>
          </a:p>
        </p:txBody>
      </p:sp>
      <p:sp>
        <p:nvSpPr>
          <p:cNvPr id="6" name="TextBox 5"/>
          <p:cNvSpPr txBox="1"/>
          <p:nvPr/>
        </p:nvSpPr>
        <p:spPr>
          <a:xfrm>
            <a:off x="4010224" y="1556792"/>
            <a:ext cx="792088" cy="769441"/>
          </a:xfrm>
          <a:prstGeom prst="rect">
            <a:avLst/>
          </a:prstGeom>
          <a:noFill/>
        </p:spPr>
        <p:txBody>
          <a:bodyPr wrap="square" rtlCol="0">
            <a:spAutoFit/>
          </a:bodyPr>
          <a:lstStyle/>
          <a:p>
            <a:pPr algn="ctr"/>
            <a:r>
              <a:rPr lang="en-US" sz="4400" b="1" dirty="0" smtClean="0"/>
              <a:t>=</a:t>
            </a:r>
            <a:endParaRPr lang="en-US"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par>
                          <p:cTn id="13" fill="hold">
                            <p:stCondLst>
                              <p:cond delay="1000"/>
                            </p:stCondLst>
                            <p:childTnLst>
                              <p:par>
                                <p:cTn id="14" presetID="55"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strVal val="#ppt_w*0.70"/>
                                          </p:val>
                                        </p:tav>
                                        <p:tav tm="100000">
                                          <p:val>
                                            <p:strVal val="#ppt_w"/>
                                          </p:val>
                                        </p:tav>
                                      </p:tavLst>
                                    </p:anim>
                                    <p:anim calcmode="lin" valueType="num">
                                      <p:cBhvr>
                                        <p:cTn id="17" dur="1000" fill="hold"/>
                                        <p:tgtEl>
                                          <p:spTgt spid="5"/>
                                        </p:tgtEl>
                                        <p:attrNameLst>
                                          <p:attrName>ppt_h</p:attrName>
                                        </p:attrNameLst>
                                      </p:cBhvr>
                                      <p:tavLst>
                                        <p:tav tm="0">
                                          <p:val>
                                            <p:strVal val="#ppt_h"/>
                                          </p:val>
                                        </p:tav>
                                        <p:tav tm="100000">
                                          <p:val>
                                            <p:strVal val="#ppt_h"/>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136195">
                                            <p:txEl>
                                              <p:pRg st="0" end="0"/>
                                            </p:txEl>
                                          </p:spTgt>
                                        </p:tgtEl>
                                        <p:attrNameLst>
                                          <p:attrName>style.visibility</p:attrName>
                                        </p:attrNameLst>
                                      </p:cBhvr>
                                      <p:to>
                                        <p:strVal val="visible"/>
                                      </p:to>
                                    </p:set>
                                    <p:anim calcmode="lin" valueType="num">
                                      <p:cBhvr>
                                        <p:cTn id="23" dur="1000" fill="hold"/>
                                        <p:tgtEl>
                                          <p:spTgt spid="136195">
                                            <p:txEl>
                                              <p:pRg st="0" end="0"/>
                                            </p:txEl>
                                          </p:spTgt>
                                        </p:tgtEl>
                                        <p:attrNameLst>
                                          <p:attrName>ppt_w</p:attrName>
                                        </p:attrNameLst>
                                      </p:cBhvr>
                                      <p:tavLst>
                                        <p:tav tm="0">
                                          <p:val>
                                            <p:strVal val="#ppt_w*0.70"/>
                                          </p:val>
                                        </p:tav>
                                        <p:tav tm="100000">
                                          <p:val>
                                            <p:strVal val="#ppt_w"/>
                                          </p:val>
                                        </p:tav>
                                      </p:tavLst>
                                    </p:anim>
                                    <p:anim calcmode="lin" valueType="num">
                                      <p:cBhvr>
                                        <p:cTn id="24" dur="1000" fill="hold"/>
                                        <p:tgtEl>
                                          <p:spTgt spid="136195">
                                            <p:txEl>
                                              <p:pRg st="0" end="0"/>
                                            </p:txEl>
                                          </p:spTgt>
                                        </p:tgtEl>
                                        <p:attrNameLst>
                                          <p:attrName>ppt_h</p:attrName>
                                        </p:attrNameLst>
                                      </p:cBhvr>
                                      <p:tavLst>
                                        <p:tav tm="0">
                                          <p:val>
                                            <p:strVal val="#ppt_h"/>
                                          </p:val>
                                        </p:tav>
                                        <p:tav tm="100000">
                                          <p:val>
                                            <p:strVal val="#ppt_h"/>
                                          </p:val>
                                        </p:tav>
                                      </p:tavLst>
                                    </p:anim>
                                    <p:animEffect transition="in" filter="fade">
                                      <p:cBhvr>
                                        <p:cTn id="25" dur="1000"/>
                                        <p:tgtEl>
                                          <p:spTgt spid="13619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136195">
                                            <p:txEl>
                                              <p:pRg st="1" end="1"/>
                                            </p:txEl>
                                          </p:spTgt>
                                        </p:tgtEl>
                                        <p:attrNameLst>
                                          <p:attrName>style.visibility</p:attrName>
                                        </p:attrNameLst>
                                      </p:cBhvr>
                                      <p:to>
                                        <p:strVal val="visible"/>
                                      </p:to>
                                    </p:set>
                                    <p:anim calcmode="lin" valueType="num">
                                      <p:cBhvr>
                                        <p:cTn id="30" dur="1000" fill="hold"/>
                                        <p:tgtEl>
                                          <p:spTgt spid="136195">
                                            <p:txEl>
                                              <p:pRg st="1" end="1"/>
                                            </p:txEl>
                                          </p:spTgt>
                                        </p:tgtEl>
                                        <p:attrNameLst>
                                          <p:attrName>ppt_w</p:attrName>
                                        </p:attrNameLst>
                                      </p:cBhvr>
                                      <p:tavLst>
                                        <p:tav tm="0">
                                          <p:val>
                                            <p:strVal val="#ppt_w*0.70"/>
                                          </p:val>
                                        </p:tav>
                                        <p:tav tm="100000">
                                          <p:val>
                                            <p:strVal val="#ppt_w"/>
                                          </p:val>
                                        </p:tav>
                                      </p:tavLst>
                                    </p:anim>
                                    <p:anim calcmode="lin" valueType="num">
                                      <p:cBhvr>
                                        <p:cTn id="31" dur="1000" fill="hold"/>
                                        <p:tgtEl>
                                          <p:spTgt spid="136195">
                                            <p:txEl>
                                              <p:pRg st="1" end="1"/>
                                            </p:txEl>
                                          </p:spTgt>
                                        </p:tgtEl>
                                        <p:attrNameLst>
                                          <p:attrName>ppt_h</p:attrName>
                                        </p:attrNameLst>
                                      </p:cBhvr>
                                      <p:tavLst>
                                        <p:tav tm="0">
                                          <p:val>
                                            <p:strVal val="#ppt_h"/>
                                          </p:val>
                                        </p:tav>
                                        <p:tav tm="100000">
                                          <p:val>
                                            <p:strVal val="#ppt_h"/>
                                          </p:val>
                                        </p:tav>
                                      </p:tavLst>
                                    </p:anim>
                                    <p:animEffect transition="in" filter="fade">
                                      <p:cBhvr>
                                        <p:cTn id="32" dur="1000"/>
                                        <p:tgtEl>
                                          <p:spTgt spid="13619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136195">
                                            <p:txEl>
                                              <p:pRg st="2" end="2"/>
                                            </p:txEl>
                                          </p:spTgt>
                                        </p:tgtEl>
                                        <p:attrNameLst>
                                          <p:attrName>style.visibility</p:attrName>
                                        </p:attrNameLst>
                                      </p:cBhvr>
                                      <p:to>
                                        <p:strVal val="visible"/>
                                      </p:to>
                                    </p:set>
                                    <p:anim calcmode="lin" valueType="num">
                                      <p:cBhvr>
                                        <p:cTn id="37" dur="1000" fill="hold"/>
                                        <p:tgtEl>
                                          <p:spTgt spid="136195">
                                            <p:txEl>
                                              <p:pRg st="2" end="2"/>
                                            </p:txEl>
                                          </p:spTgt>
                                        </p:tgtEl>
                                        <p:attrNameLst>
                                          <p:attrName>ppt_w</p:attrName>
                                        </p:attrNameLst>
                                      </p:cBhvr>
                                      <p:tavLst>
                                        <p:tav tm="0">
                                          <p:val>
                                            <p:strVal val="#ppt_w*0.70"/>
                                          </p:val>
                                        </p:tav>
                                        <p:tav tm="100000">
                                          <p:val>
                                            <p:strVal val="#ppt_w"/>
                                          </p:val>
                                        </p:tav>
                                      </p:tavLst>
                                    </p:anim>
                                    <p:anim calcmode="lin" valueType="num">
                                      <p:cBhvr>
                                        <p:cTn id="38" dur="1000" fill="hold"/>
                                        <p:tgtEl>
                                          <p:spTgt spid="136195">
                                            <p:txEl>
                                              <p:pRg st="2" end="2"/>
                                            </p:txEl>
                                          </p:spTgt>
                                        </p:tgtEl>
                                        <p:attrNameLst>
                                          <p:attrName>ppt_h</p:attrName>
                                        </p:attrNameLst>
                                      </p:cBhvr>
                                      <p:tavLst>
                                        <p:tav tm="0">
                                          <p:val>
                                            <p:strVal val="#ppt_h"/>
                                          </p:val>
                                        </p:tav>
                                        <p:tav tm="100000">
                                          <p:val>
                                            <p:strVal val="#ppt_h"/>
                                          </p:val>
                                        </p:tav>
                                      </p:tavLst>
                                    </p:anim>
                                    <p:animEffect transition="in" filter="fade">
                                      <p:cBhvr>
                                        <p:cTn id="39" dur="1000"/>
                                        <p:tgtEl>
                                          <p:spTgt spid="136195">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136195">
                                            <p:txEl>
                                              <p:pRg st="3" end="3"/>
                                            </p:txEl>
                                          </p:spTgt>
                                        </p:tgtEl>
                                        <p:attrNameLst>
                                          <p:attrName>style.visibility</p:attrName>
                                        </p:attrNameLst>
                                      </p:cBhvr>
                                      <p:to>
                                        <p:strVal val="visible"/>
                                      </p:to>
                                    </p:set>
                                    <p:anim calcmode="lin" valueType="num">
                                      <p:cBhvr>
                                        <p:cTn id="44" dur="1000" fill="hold"/>
                                        <p:tgtEl>
                                          <p:spTgt spid="136195">
                                            <p:txEl>
                                              <p:pRg st="3" end="3"/>
                                            </p:txEl>
                                          </p:spTgt>
                                        </p:tgtEl>
                                        <p:attrNameLst>
                                          <p:attrName>ppt_w</p:attrName>
                                        </p:attrNameLst>
                                      </p:cBhvr>
                                      <p:tavLst>
                                        <p:tav tm="0">
                                          <p:val>
                                            <p:strVal val="#ppt_w*0.70"/>
                                          </p:val>
                                        </p:tav>
                                        <p:tav tm="100000">
                                          <p:val>
                                            <p:strVal val="#ppt_w"/>
                                          </p:val>
                                        </p:tav>
                                      </p:tavLst>
                                    </p:anim>
                                    <p:anim calcmode="lin" valueType="num">
                                      <p:cBhvr>
                                        <p:cTn id="45" dur="1000" fill="hold"/>
                                        <p:tgtEl>
                                          <p:spTgt spid="136195">
                                            <p:txEl>
                                              <p:pRg st="3" end="3"/>
                                            </p:txEl>
                                          </p:spTgt>
                                        </p:tgtEl>
                                        <p:attrNameLst>
                                          <p:attrName>ppt_h</p:attrName>
                                        </p:attrNameLst>
                                      </p:cBhvr>
                                      <p:tavLst>
                                        <p:tav tm="0">
                                          <p:val>
                                            <p:strVal val="#ppt_h"/>
                                          </p:val>
                                        </p:tav>
                                        <p:tav tm="100000">
                                          <p:val>
                                            <p:strVal val="#ppt_h"/>
                                          </p:val>
                                        </p:tav>
                                      </p:tavLst>
                                    </p:anim>
                                    <p:animEffect transition="in" filter="fade">
                                      <p:cBhvr>
                                        <p:cTn id="46" dur="1000"/>
                                        <p:tgtEl>
                                          <p:spTgt spid="136195">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grpId="0" nodeType="clickEffect">
                                  <p:stCondLst>
                                    <p:cond delay="0"/>
                                  </p:stCondLst>
                                  <p:childTnLst>
                                    <p:set>
                                      <p:cBhvr>
                                        <p:cTn id="50" dur="1" fill="hold">
                                          <p:stCondLst>
                                            <p:cond delay="0"/>
                                          </p:stCondLst>
                                        </p:cTn>
                                        <p:tgtEl>
                                          <p:spTgt spid="136195">
                                            <p:txEl>
                                              <p:pRg st="4" end="4"/>
                                            </p:txEl>
                                          </p:spTgt>
                                        </p:tgtEl>
                                        <p:attrNameLst>
                                          <p:attrName>style.visibility</p:attrName>
                                        </p:attrNameLst>
                                      </p:cBhvr>
                                      <p:to>
                                        <p:strVal val="visible"/>
                                      </p:to>
                                    </p:set>
                                    <p:anim calcmode="lin" valueType="num">
                                      <p:cBhvr>
                                        <p:cTn id="51" dur="1000" fill="hold"/>
                                        <p:tgtEl>
                                          <p:spTgt spid="136195">
                                            <p:txEl>
                                              <p:pRg st="4" end="4"/>
                                            </p:txEl>
                                          </p:spTgt>
                                        </p:tgtEl>
                                        <p:attrNameLst>
                                          <p:attrName>ppt_w</p:attrName>
                                        </p:attrNameLst>
                                      </p:cBhvr>
                                      <p:tavLst>
                                        <p:tav tm="0">
                                          <p:val>
                                            <p:strVal val="#ppt_w*0.70"/>
                                          </p:val>
                                        </p:tav>
                                        <p:tav tm="100000">
                                          <p:val>
                                            <p:strVal val="#ppt_w"/>
                                          </p:val>
                                        </p:tav>
                                      </p:tavLst>
                                    </p:anim>
                                    <p:anim calcmode="lin" valueType="num">
                                      <p:cBhvr>
                                        <p:cTn id="52" dur="1000" fill="hold"/>
                                        <p:tgtEl>
                                          <p:spTgt spid="136195">
                                            <p:txEl>
                                              <p:pRg st="4" end="4"/>
                                            </p:txEl>
                                          </p:spTgt>
                                        </p:tgtEl>
                                        <p:attrNameLst>
                                          <p:attrName>ppt_h</p:attrName>
                                        </p:attrNameLst>
                                      </p:cBhvr>
                                      <p:tavLst>
                                        <p:tav tm="0">
                                          <p:val>
                                            <p:strVal val="#ppt_h"/>
                                          </p:val>
                                        </p:tav>
                                        <p:tav tm="100000">
                                          <p:val>
                                            <p:strVal val="#ppt_h"/>
                                          </p:val>
                                        </p:tav>
                                      </p:tavLst>
                                    </p:anim>
                                    <p:animEffect transition="in" filter="fade">
                                      <p:cBhvr>
                                        <p:cTn id="53" dur="1000"/>
                                        <p:tgtEl>
                                          <p:spTgt spid="136195">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grpId="0" nodeType="clickEffect">
                                  <p:stCondLst>
                                    <p:cond delay="0"/>
                                  </p:stCondLst>
                                  <p:childTnLst>
                                    <p:set>
                                      <p:cBhvr>
                                        <p:cTn id="57" dur="1" fill="hold">
                                          <p:stCondLst>
                                            <p:cond delay="0"/>
                                          </p:stCondLst>
                                        </p:cTn>
                                        <p:tgtEl>
                                          <p:spTgt spid="136195">
                                            <p:txEl>
                                              <p:pRg st="5" end="5"/>
                                            </p:txEl>
                                          </p:spTgt>
                                        </p:tgtEl>
                                        <p:attrNameLst>
                                          <p:attrName>style.visibility</p:attrName>
                                        </p:attrNameLst>
                                      </p:cBhvr>
                                      <p:to>
                                        <p:strVal val="visible"/>
                                      </p:to>
                                    </p:set>
                                    <p:anim calcmode="lin" valueType="num">
                                      <p:cBhvr>
                                        <p:cTn id="58" dur="1000" fill="hold"/>
                                        <p:tgtEl>
                                          <p:spTgt spid="136195">
                                            <p:txEl>
                                              <p:pRg st="5" end="5"/>
                                            </p:txEl>
                                          </p:spTgt>
                                        </p:tgtEl>
                                        <p:attrNameLst>
                                          <p:attrName>ppt_w</p:attrName>
                                        </p:attrNameLst>
                                      </p:cBhvr>
                                      <p:tavLst>
                                        <p:tav tm="0">
                                          <p:val>
                                            <p:strVal val="#ppt_w*0.70"/>
                                          </p:val>
                                        </p:tav>
                                        <p:tav tm="100000">
                                          <p:val>
                                            <p:strVal val="#ppt_w"/>
                                          </p:val>
                                        </p:tav>
                                      </p:tavLst>
                                    </p:anim>
                                    <p:anim calcmode="lin" valueType="num">
                                      <p:cBhvr>
                                        <p:cTn id="59" dur="1000" fill="hold"/>
                                        <p:tgtEl>
                                          <p:spTgt spid="136195">
                                            <p:txEl>
                                              <p:pRg st="5" end="5"/>
                                            </p:txEl>
                                          </p:spTgt>
                                        </p:tgtEl>
                                        <p:attrNameLst>
                                          <p:attrName>ppt_h</p:attrName>
                                        </p:attrNameLst>
                                      </p:cBhvr>
                                      <p:tavLst>
                                        <p:tav tm="0">
                                          <p:val>
                                            <p:strVal val="#ppt_h"/>
                                          </p:val>
                                        </p:tav>
                                        <p:tav tm="100000">
                                          <p:val>
                                            <p:strVal val="#ppt_h"/>
                                          </p:val>
                                        </p:tav>
                                      </p:tavLst>
                                    </p:anim>
                                    <p:animEffect transition="in" filter="fade">
                                      <p:cBhvr>
                                        <p:cTn id="60" dur="1000"/>
                                        <p:tgtEl>
                                          <p:spTgt spid="136195">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5" presetClass="entr" presetSubtype="0" fill="hold" grpId="0" nodeType="clickEffect">
                                  <p:stCondLst>
                                    <p:cond delay="0"/>
                                  </p:stCondLst>
                                  <p:childTnLst>
                                    <p:set>
                                      <p:cBhvr>
                                        <p:cTn id="64" dur="1" fill="hold">
                                          <p:stCondLst>
                                            <p:cond delay="0"/>
                                          </p:stCondLst>
                                        </p:cTn>
                                        <p:tgtEl>
                                          <p:spTgt spid="136195">
                                            <p:txEl>
                                              <p:pRg st="6" end="6"/>
                                            </p:txEl>
                                          </p:spTgt>
                                        </p:tgtEl>
                                        <p:attrNameLst>
                                          <p:attrName>style.visibility</p:attrName>
                                        </p:attrNameLst>
                                      </p:cBhvr>
                                      <p:to>
                                        <p:strVal val="visible"/>
                                      </p:to>
                                    </p:set>
                                    <p:anim calcmode="lin" valueType="num">
                                      <p:cBhvr>
                                        <p:cTn id="65" dur="1000" fill="hold"/>
                                        <p:tgtEl>
                                          <p:spTgt spid="136195">
                                            <p:txEl>
                                              <p:pRg st="6" end="6"/>
                                            </p:txEl>
                                          </p:spTgt>
                                        </p:tgtEl>
                                        <p:attrNameLst>
                                          <p:attrName>ppt_w</p:attrName>
                                        </p:attrNameLst>
                                      </p:cBhvr>
                                      <p:tavLst>
                                        <p:tav tm="0">
                                          <p:val>
                                            <p:strVal val="#ppt_w*0.70"/>
                                          </p:val>
                                        </p:tav>
                                        <p:tav tm="100000">
                                          <p:val>
                                            <p:strVal val="#ppt_w"/>
                                          </p:val>
                                        </p:tav>
                                      </p:tavLst>
                                    </p:anim>
                                    <p:anim calcmode="lin" valueType="num">
                                      <p:cBhvr>
                                        <p:cTn id="66" dur="1000" fill="hold"/>
                                        <p:tgtEl>
                                          <p:spTgt spid="136195">
                                            <p:txEl>
                                              <p:pRg st="6" end="6"/>
                                            </p:txEl>
                                          </p:spTgt>
                                        </p:tgtEl>
                                        <p:attrNameLst>
                                          <p:attrName>ppt_h</p:attrName>
                                        </p:attrNameLst>
                                      </p:cBhvr>
                                      <p:tavLst>
                                        <p:tav tm="0">
                                          <p:val>
                                            <p:strVal val="#ppt_h"/>
                                          </p:val>
                                        </p:tav>
                                        <p:tav tm="100000">
                                          <p:val>
                                            <p:strVal val="#ppt_h"/>
                                          </p:val>
                                        </p:tav>
                                      </p:tavLst>
                                    </p:anim>
                                    <p:animEffect transition="in" filter="fade">
                                      <p:cBhvr>
                                        <p:cTn id="67" dur="1000"/>
                                        <p:tgtEl>
                                          <p:spTgt spid="136195">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5" presetClass="entr" presetSubtype="0" fill="hold" grpId="0" nodeType="clickEffect">
                                  <p:stCondLst>
                                    <p:cond delay="0"/>
                                  </p:stCondLst>
                                  <p:childTnLst>
                                    <p:set>
                                      <p:cBhvr>
                                        <p:cTn id="71" dur="1" fill="hold">
                                          <p:stCondLst>
                                            <p:cond delay="0"/>
                                          </p:stCondLst>
                                        </p:cTn>
                                        <p:tgtEl>
                                          <p:spTgt spid="136195">
                                            <p:txEl>
                                              <p:pRg st="7" end="7"/>
                                            </p:txEl>
                                          </p:spTgt>
                                        </p:tgtEl>
                                        <p:attrNameLst>
                                          <p:attrName>style.visibility</p:attrName>
                                        </p:attrNameLst>
                                      </p:cBhvr>
                                      <p:to>
                                        <p:strVal val="visible"/>
                                      </p:to>
                                    </p:set>
                                    <p:anim calcmode="lin" valueType="num">
                                      <p:cBhvr>
                                        <p:cTn id="72" dur="1000" fill="hold"/>
                                        <p:tgtEl>
                                          <p:spTgt spid="136195">
                                            <p:txEl>
                                              <p:pRg st="7" end="7"/>
                                            </p:txEl>
                                          </p:spTgt>
                                        </p:tgtEl>
                                        <p:attrNameLst>
                                          <p:attrName>ppt_w</p:attrName>
                                        </p:attrNameLst>
                                      </p:cBhvr>
                                      <p:tavLst>
                                        <p:tav tm="0">
                                          <p:val>
                                            <p:strVal val="#ppt_w*0.70"/>
                                          </p:val>
                                        </p:tav>
                                        <p:tav tm="100000">
                                          <p:val>
                                            <p:strVal val="#ppt_w"/>
                                          </p:val>
                                        </p:tav>
                                      </p:tavLst>
                                    </p:anim>
                                    <p:anim calcmode="lin" valueType="num">
                                      <p:cBhvr>
                                        <p:cTn id="73" dur="1000" fill="hold"/>
                                        <p:tgtEl>
                                          <p:spTgt spid="136195">
                                            <p:txEl>
                                              <p:pRg st="7" end="7"/>
                                            </p:txEl>
                                          </p:spTgt>
                                        </p:tgtEl>
                                        <p:attrNameLst>
                                          <p:attrName>ppt_h</p:attrName>
                                        </p:attrNameLst>
                                      </p:cBhvr>
                                      <p:tavLst>
                                        <p:tav tm="0">
                                          <p:val>
                                            <p:strVal val="#ppt_h"/>
                                          </p:val>
                                        </p:tav>
                                        <p:tav tm="100000">
                                          <p:val>
                                            <p:strVal val="#ppt_h"/>
                                          </p:val>
                                        </p:tav>
                                      </p:tavLst>
                                    </p:anim>
                                    <p:animEffect transition="in" filter="fade">
                                      <p:cBhvr>
                                        <p:cTn id="74" dur="1000"/>
                                        <p:tgtEl>
                                          <p:spTgt spid="136195">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55" presetClass="entr" presetSubtype="0" fill="hold" grpId="0" nodeType="clickEffect">
                                  <p:stCondLst>
                                    <p:cond delay="0"/>
                                  </p:stCondLst>
                                  <p:childTnLst>
                                    <p:set>
                                      <p:cBhvr>
                                        <p:cTn id="78" dur="1" fill="hold">
                                          <p:stCondLst>
                                            <p:cond delay="0"/>
                                          </p:stCondLst>
                                        </p:cTn>
                                        <p:tgtEl>
                                          <p:spTgt spid="136195">
                                            <p:txEl>
                                              <p:pRg st="8" end="8"/>
                                            </p:txEl>
                                          </p:spTgt>
                                        </p:tgtEl>
                                        <p:attrNameLst>
                                          <p:attrName>style.visibility</p:attrName>
                                        </p:attrNameLst>
                                      </p:cBhvr>
                                      <p:to>
                                        <p:strVal val="visible"/>
                                      </p:to>
                                    </p:set>
                                    <p:anim calcmode="lin" valueType="num">
                                      <p:cBhvr>
                                        <p:cTn id="79" dur="1000" fill="hold"/>
                                        <p:tgtEl>
                                          <p:spTgt spid="136195">
                                            <p:txEl>
                                              <p:pRg st="8" end="8"/>
                                            </p:txEl>
                                          </p:spTgt>
                                        </p:tgtEl>
                                        <p:attrNameLst>
                                          <p:attrName>ppt_w</p:attrName>
                                        </p:attrNameLst>
                                      </p:cBhvr>
                                      <p:tavLst>
                                        <p:tav tm="0">
                                          <p:val>
                                            <p:strVal val="#ppt_w*0.70"/>
                                          </p:val>
                                        </p:tav>
                                        <p:tav tm="100000">
                                          <p:val>
                                            <p:strVal val="#ppt_w"/>
                                          </p:val>
                                        </p:tav>
                                      </p:tavLst>
                                    </p:anim>
                                    <p:anim calcmode="lin" valueType="num">
                                      <p:cBhvr>
                                        <p:cTn id="80" dur="1000" fill="hold"/>
                                        <p:tgtEl>
                                          <p:spTgt spid="136195">
                                            <p:txEl>
                                              <p:pRg st="8" end="8"/>
                                            </p:txEl>
                                          </p:spTgt>
                                        </p:tgtEl>
                                        <p:attrNameLst>
                                          <p:attrName>ppt_h</p:attrName>
                                        </p:attrNameLst>
                                      </p:cBhvr>
                                      <p:tavLst>
                                        <p:tav tm="0">
                                          <p:val>
                                            <p:strVal val="#ppt_h"/>
                                          </p:val>
                                        </p:tav>
                                        <p:tav tm="100000">
                                          <p:val>
                                            <p:strVal val="#ppt_h"/>
                                          </p:val>
                                        </p:tav>
                                      </p:tavLst>
                                    </p:anim>
                                    <p:animEffect transition="in" filter="fade">
                                      <p:cBhvr>
                                        <p:cTn id="81" dur="1000"/>
                                        <p:tgtEl>
                                          <p:spTgt spid="136195">
                                            <p:txEl>
                                              <p:pRg st="8" end="8"/>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55" presetClass="entr" presetSubtype="0" fill="hold" grpId="0" nodeType="clickEffect">
                                  <p:stCondLst>
                                    <p:cond delay="0"/>
                                  </p:stCondLst>
                                  <p:childTnLst>
                                    <p:set>
                                      <p:cBhvr>
                                        <p:cTn id="85" dur="1" fill="hold">
                                          <p:stCondLst>
                                            <p:cond delay="0"/>
                                          </p:stCondLst>
                                        </p:cTn>
                                        <p:tgtEl>
                                          <p:spTgt spid="136195">
                                            <p:txEl>
                                              <p:pRg st="9" end="9"/>
                                            </p:txEl>
                                          </p:spTgt>
                                        </p:tgtEl>
                                        <p:attrNameLst>
                                          <p:attrName>style.visibility</p:attrName>
                                        </p:attrNameLst>
                                      </p:cBhvr>
                                      <p:to>
                                        <p:strVal val="visible"/>
                                      </p:to>
                                    </p:set>
                                    <p:anim calcmode="lin" valueType="num">
                                      <p:cBhvr>
                                        <p:cTn id="86" dur="1000" fill="hold"/>
                                        <p:tgtEl>
                                          <p:spTgt spid="136195">
                                            <p:txEl>
                                              <p:pRg st="9" end="9"/>
                                            </p:txEl>
                                          </p:spTgt>
                                        </p:tgtEl>
                                        <p:attrNameLst>
                                          <p:attrName>ppt_w</p:attrName>
                                        </p:attrNameLst>
                                      </p:cBhvr>
                                      <p:tavLst>
                                        <p:tav tm="0">
                                          <p:val>
                                            <p:strVal val="#ppt_w*0.70"/>
                                          </p:val>
                                        </p:tav>
                                        <p:tav tm="100000">
                                          <p:val>
                                            <p:strVal val="#ppt_w"/>
                                          </p:val>
                                        </p:tav>
                                      </p:tavLst>
                                    </p:anim>
                                    <p:anim calcmode="lin" valueType="num">
                                      <p:cBhvr>
                                        <p:cTn id="87" dur="1000" fill="hold"/>
                                        <p:tgtEl>
                                          <p:spTgt spid="136195">
                                            <p:txEl>
                                              <p:pRg st="9" end="9"/>
                                            </p:txEl>
                                          </p:spTgt>
                                        </p:tgtEl>
                                        <p:attrNameLst>
                                          <p:attrName>ppt_h</p:attrName>
                                        </p:attrNameLst>
                                      </p:cBhvr>
                                      <p:tavLst>
                                        <p:tav tm="0">
                                          <p:val>
                                            <p:strVal val="#ppt_h"/>
                                          </p:val>
                                        </p:tav>
                                        <p:tav tm="100000">
                                          <p:val>
                                            <p:strVal val="#ppt_h"/>
                                          </p:val>
                                        </p:tav>
                                      </p:tavLst>
                                    </p:anim>
                                    <p:animEffect transition="in" filter="fade">
                                      <p:cBhvr>
                                        <p:cTn id="88" dur="1000"/>
                                        <p:tgtEl>
                                          <p:spTgt spid="136195">
                                            <p:txEl>
                                              <p:pRg st="9" end="9"/>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55" presetClass="entr" presetSubtype="0" fill="hold" grpId="0" nodeType="clickEffect">
                                  <p:stCondLst>
                                    <p:cond delay="0"/>
                                  </p:stCondLst>
                                  <p:childTnLst>
                                    <p:set>
                                      <p:cBhvr>
                                        <p:cTn id="92" dur="1" fill="hold">
                                          <p:stCondLst>
                                            <p:cond delay="0"/>
                                          </p:stCondLst>
                                        </p:cTn>
                                        <p:tgtEl>
                                          <p:spTgt spid="136195">
                                            <p:txEl>
                                              <p:pRg st="10" end="10"/>
                                            </p:txEl>
                                          </p:spTgt>
                                        </p:tgtEl>
                                        <p:attrNameLst>
                                          <p:attrName>style.visibility</p:attrName>
                                        </p:attrNameLst>
                                      </p:cBhvr>
                                      <p:to>
                                        <p:strVal val="visible"/>
                                      </p:to>
                                    </p:set>
                                    <p:anim calcmode="lin" valueType="num">
                                      <p:cBhvr>
                                        <p:cTn id="93" dur="1000" fill="hold"/>
                                        <p:tgtEl>
                                          <p:spTgt spid="136195">
                                            <p:txEl>
                                              <p:pRg st="10" end="10"/>
                                            </p:txEl>
                                          </p:spTgt>
                                        </p:tgtEl>
                                        <p:attrNameLst>
                                          <p:attrName>ppt_w</p:attrName>
                                        </p:attrNameLst>
                                      </p:cBhvr>
                                      <p:tavLst>
                                        <p:tav tm="0">
                                          <p:val>
                                            <p:strVal val="#ppt_w*0.70"/>
                                          </p:val>
                                        </p:tav>
                                        <p:tav tm="100000">
                                          <p:val>
                                            <p:strVal val="#ppt_w"/>
                                          </p:val>
                                        </p:tav>
                                      </p:tavLst>
                                    </p:anim>
                                    <p:anim calcmode="lin" valueType="num">
                                      <p:cBhvr>
                                        <p:cTn id="94" dur="1000" fill="hold"/>
                                        <p:tgtEl>
                                          <p:spTgt spid="136195">
                                            <p:txEl>
                                              <p:pRg st="10" end="10"/>
                                            </p:txEl>
                                          </p:spTgt>
                                        </p:tgtEl>
                                        <p:attrNameLst>
                                          <p:attrName>ppt_h</p:attrName>
                                        </p:attrNameLst>
                                      </p:cBhvr>
                                      <p:tavLst>
                                        <p:tav tm="0">
                                          <p:val>
                                            <p:strVal val="#ppt_h"/>
                                          </p:val>
                                        </p:tav>
                                        <p:tav tm="100000">
                                          <p:val>
                                            <p:strVal val="#ppt_h"/>
                                          </p:val>
                                        </p:tav>
                                      </p:tavLst>
                                    </p:anim>
                                    <p:animEffect transition="in" filter="fade">
                                      <p:cBhvr>
                                        <p:cTn id="95" dur="1000"/>
                                        <p:tgtEl>
                                          <p:spTgt spid="13619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P spid="4" grpId="0" animBg="1"/>
      <p:bldP spid="5"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457200" y="405383"/>
            <a:ext cx="8229600" cy="863377"/>
          </a:xfrm>
        </p:spPr>
        <p:txBody>
          <a:bodyPr/>
          <a:lstStyle/>
          <a:p>
            <a:r>
              <a:rPr lang="en-US" sz="4000" dirty="0">
                <a:ea typeface="Verdana" pitchFamily="34" charset="0"/>
                <a:cs typeface="Verdana" pitchFamily="34" charset="0"/>
              </a:rPr>
              <a:t>The Roman State (Republic)</a:t>
            </a:r>
          </a:p>
        </p:txBody>
      </p:sp>
      <p:sp>
        <p:nvSpPr>
          <p:cNvPr id="17413" name="Rectangle 5"/>
          <p:cNvSpPr>
            <a:spLocks noChangeArrowheads="1"/>
          </p:cNvSpPr>
          <p:nvPr/>
        </p:nvSpPr>
        <p:spPr bwMode="auto">
          <a:xfrm>
            <a:off x="792163" y="5877644"/>
            <a:ext cx="7559675" cy="647700"/>
          </a:xfrm>
          <a:prstGeom prst="rect">
            <a:avLst/>
          </a:prstGeom>
          <a:solidFill>
            <a:schemeClr val="accent1"/>
          </a:solidFill>
          <a:ln w="9525">
            <a:solidFill>
              <a:schemeClr val="tx1"/>
            </a:solidFill>
            <a:miter lim="800000"/>
            <a:headEnd/>
            <a:tailEnd/>
          </a:ln>
          <a:effectLst/>
        </p:spPr>
        <p:txBody>
          <a:bodyPr wrap="none" anchor="ctr"/>
          <a:lstStyle/>
          <a:p>
            <a:pPr algn="ctr"/>
            <a:r>
              <a:rPr lang="en-US" sz="2000" dirty="0">
                <a:effectLst>
                  <a:outerShdw blurRad="38100" dist="38100" dir="2700000" algn="tl">
                    <a:srgbClr val="FFFFFF"/>
                  </a:outerShdw>
                </a:effectLst>
                <a:latin typeface="Verdana" pitchFamily="34" charset="0"/>
                <a:ea typeface="Verdana" pitchFamily="34" charset="0"/>
                <a:cs typeface="Verdana" pitchFamily="34" charset="0"/>
              </a:rPr>
              <a:t>The Roman people (representation of the people)</a:t>
            </a:r>
          </a:p>
        </p:txBody>
      </p:sp>
      <p:sp>
        <p:nvSpPr>
          <p:cNvPr id="17414" name="PubChord"/>
          <p:cNvSpPr>
            <a:spLocks noEditPoints="1" noChangeArrowheads="1"/>
          </p:cNvSpPr>
          <p:nvPr/>
        </p:nvSpPr>
        <p:spPr bwMode="auto">
          <a:xfrm rot="8070428">
            <a:off x="3247232" y="1379190"/>
            <a:ext cx="2647950" cy="2716213"/>
          </a:xfrm>
          <a:custGeom>
            <a:avLst/>
            <a:gdLst>
              <a:gd name="G0" fmla="+- 0 0 0"/>
              <a:gd name="G1" fmla="sin 10800 -8882347"/>
              <a:gd name="G2" fmla="cos 10800 -8882347"/>
              <a:gd name="G3" fmla="sin 10800 2949120"/>
              <a:gd name="G4" fmla="cos 10800 2949120"/>
              <a:gd name="G5" fmla="+- G1 10800 0"/>
              <a:gd name="G6" fmla="+- G2 10800 0"/>
              <a:gd name="G7" fmla="+- G3 10800 0"/>
              <a:gd name="G8" fmla="+- G4 10800 0"/>
              <a:gd name="G9" fmla="+- 10800 0 0"/>
              <a:gd name="G10" fmla="+/ G5 G7 2"/>
              <a:gd name="G11" fmla="+/ G6 G8 2"/>
              <a:gd name="T0" fmla="*/ 3092 w 21600"/>
              <a:gd name="T1" fmla="*/ 3234 h 21600"/>
              <a:gd name="T2" fmla="*/ 10764 w 21600"/>
              <a:gd name="T3" fmla="*/ 10835 h 21600"/>
              <a:gd name="T4" fmla="*/ 18436 w 21600"/>
              <a:gd name="T5" fmla="*/ 18436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092" y="3234"/>
                </a:moveTo>
                <a:cubicBezTo>
                  <a:pt x="1110" y="5253"/>
                  <a:pt x="0" y="7970"/>
                  <a:pt x="0" y="10799"/>
                </a:cubicBezTo>
                <a:cubicBezTo>
                  <a:pt x="0" y="16764"/>
                  <a:pt x="4835" y="21600"/>
                  <a:pt x="10800" y="21600"/>
                </a:cubicBezTo>
                <a:cubicBezTo>
                  <a:pt x="13664" y="21600"/>
                  <a:pt x="16411" y="20462"/>
                  <a:pt x="18436" y="18436"/>
                </a:cubicBez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rot="10800000" vert="eaVert"/>
          <a:lstStyle/>
          <a:p>
            <a:endParaRPr lang="en-US"/>
          </a:p>
        </p:txBody>
      </p:sp>
      <p:sp>
        <p:nvSpPr>
          <p:cNvPr id="17415" name="Text Box 7"/>
          <p:cNvSpPr txBox="1">
            <a:spLocks noChangeArrowheads="1"/>
          </p:cNvSpPr>
          <p:nvPr/>
        </p:nvSpPr>
        <p:spPr bwMode="auto">
          <a:xfrm>
            <a:off x="3419873" y="1772369"/>
            <a:ext cx="2232248" cy="646331"/>
          </a:xfrm>
          <a:prstGeom prst="rect">
            <a:avLst/>
          </a:prstGeom>
          <a:noFill/>
          <a:ln w="9525">
            <a:noFill/>
            <a:miter lim="800000"/>
            <a:headEnd/>
            <a:tailEnd/>
          </a:ln>
          <a:effectLst/>
        </p:spPr>
        <p:txBody>
          <a:bodyPr wrap="square">
            <a:spAutoFit/>
          </a:bodyPr>
          <a:lstStyle/>
          <a:p>
            <a:pPr algn="ctr">
              <a:spcBef>
                <a:spcPct val="50000"/>
              </a:spcBef>
            </a:pPr>
            <a:r>
              <a:rPr lang="en-US" b="1" dirty="0">
                <a:solidFill>
                  <a:schemeClr val="bg2"/>
                </a:solidFill>
                <a:effectLst>
                  <a:outerShdw blurRad="38100" dist="38100" dir="2700000" algn="tl">
                    <a:srgbClr val="C0C0C0"/>
                  </a:outerShdw>
                </a:effectLst>
                <a:latin typeface="Verdana" pitchFamily="34" charset="0"/>
                <a:ea typeface="Verdana" pitchFamily="34" charset="0"/>
                <a:cs typeface="Verdana" pitchFamily="34" charset="0"/>
              </a:rPr>
              <a:t>The Government</a:t>
            </a:r>
          </a:p>
        </p:txBody>
      </p:sp>
      <p:sp>
        <p:nvSpPr>
          <p:cNvPr id="17418" name="Rectangle 10"/>
          <p:cNvSpPr>
            <a:spLocks noChangeArrowheads="1"/>
          </p:cNvSpPr>
          <p:nvPr/>
        </p:nvSpPr>
        <p:spPr bwMode="auto">
          <a:xfrm>
            <a:off x="3240088" y="2851869"/>
            <a:ext cx="2663825" cy="1728787"/>
          </a:xfrm>
          <a:prstGeom prst="rect">
            <a:avLst/>
          </a:prstGeom>
          <a:solidFill>
            <a:srgbClr val="CCCCFF"/>
          </a:solidFill>
          <a:ln w="9525">
            <a:solidFill>
              <a:schemeClr val="bg2"/>
            </a:solidFill>
            <a:miter lim="800000"/>
            <a:headEnd/>
            <a:tailEnd/>
          </a:ln>
          <a:effectLst>
            <a:outerShdw dist="117088" dir="2436078" algn="ctr" rotWithShape="0">
              <a:schemeClr val="tx1">
                <a:alpha val="50000"/>
              </a:schemeClr>
            </a:outerShdw>
          </a:effectLst>
        </p:spPr>
        <p:txBody>
          <a:bodyPr wrap="none" anchor="ctr"/>
          <a:lstStyle/>
          <a:p>
            <a:pPr>
              <a:buFontTx/>
              <a:buChar char="•"/>
            </a:pPr>
            <a:r>
              <a:rPr lang="en-US" dirty="0">
                <a:solidFill>
                  <a:schemeClr val="bg2"/>
                </a:solidFill>
                <a:latin typeface="Verdana" pitchFamily="34" charset="0"/>
                <a:ea typeface="Verdana" pitchFamily="34" charset="0"/>
                <a:cs typeface="Verdana" pitchFamily="34" charset="0"/>
              </a:rPr>
              <a:t> </a:t>
            </a:r>
            <a:r>
              <a:rPr lang="en-US" u="sng" dirty="0">
                <a:solidFill>
                  <a:schemeClr val="bg2"/>
                </a:solidFill>
                <a:latin typeface="Verdana" pitchFamily="34" charset="0"/>
                <a:ea typeface="Verdana" pitchFamily="34" charset="0"/>
                <a:cs typeface="Verdana" pitchFamily="34" charset="0"/>
              </a:rPr>
              <a:t>Consuls</a:t>
            </a:r>
            <a:r>
              <a:rPr lang="en-US" dirty="0">
                <a:solidFill>
                  <a:schemeClr val="bg2"/>
                </a:solidFill>
                <a:latin typeface="Verdana" pitchFamily="34" charset="0"/>
                <a:ea typeface="Verdana" pitchFamily="34" charset="0"/>
                <a:cs typeface="Verdana" pitchFamily="34" charset="0"/>
              </a:rPr>
              <a:t> for 1 Year</a:t>
            </a:r>
          </a:p>
          <a:p>
            <a:pPr>
              <a:buFontTx/>
              <a:buChar char="•"/>
            </a:pPr>
            <a:r>
              <a:rPr lang="en-US" dirty="0">
                <a:solidFill>
                  <a:schemeClr val="bg2"/>
                </a:solidFill>
                <a:latin typeface="Verdana" pitchFamily="34" charset="0"/>
                <a:ea typeface="Verdana" pitchFamily="34" charset="0"/>
                <a:cs typeface="Verdana" pitchFamily="34" charset="0"/>
              </a:rPr>
              <a:t> Praetor</a:t>
            </a:r>
          </a:p>
          <a:p>
            <a:pPr>
              <a:buFontTx/>
              <a:buChar char="•"/>
            </a:pPr>
            <a:r>
              <a:rPr lang="en-US" dirty="0">
                <a:solidFill>
                  <a:schemeClr val="bg2"/>
                </a:solidFill>
                <a:latin typeface="Verdana" pitchFamily="34" charset="0"/>
                <a:ea typeface="Verdana" pitchFamily="34" charset="0"/>
                <a:cs typeface="Verdana" pitchFamily="34" charset="0"/>
              </a:rPr>
              <a:t> Censors</a:t>
            </a:r>
          </a:p>
          <a:p>
            <a:pPr>
              <a:buFontTx/>
              <a:buChar char="•"/>
            </a:pPr>
            <a:r>
              <a:rPr lang="en-US" dirty="0">
                <a:solidFill>
                  <a:schemeClr val="bg2"/>
                </a:solidFill>
                <a:latin typeface="Verdana" pitchFamily="34" charset="0"/>
                <a:ea typeface="Verdana" pitchFamily="34" charset="0"/>
                <a:cs typeface="Verdana" pitchFamily="34" charset="0"/>
              </a:rPr>
              <a:t> </a:t>
            </a:r>
            <a:r>
              <a:rPr lang="en-US" dirty="0" err="1">
                <a:solidFill>
                  <a:schemeClr val="bg2"/>
                </a:solidFill>
                <a:latin typeface="Verdana" pitchFamily="34" charset="0"/>
                <a:ea typeface="Verdana" pitchFamily="34" charset="0"/>
                <a:cs typeface="Verdana" pitchFamily="34" charset="0"/>
              </a:rPr>
              <a:t>Aediles</a:t>
            </a:r>
            <a:endParaRPr lang="en-US" dirty="0">
              <a:solidFill>
                <a:schemeClr val="bg2"/>
              </a:solidFill>
              <a:latin typeface="Verdana" pitchFamily="34" charset="0"/>
              <a:ea typeface="Verdana" pitchFamily="34" charset="0"/>
              <a:cs typeface="Verdana" pitchFamily="34" charset="0"/>
            </a:endParaRPr>
          </a:p>
          <a:p>
            <a:pPr>
              <a:buFontTx/>
              <a:buChar char="•"/>
            </a:pPr>
            <a:r>
              <a:rPr lang="en-US" dirty="0">
                <a:solidFill>
                  <a:schemeClr val="bg2"/>
                </a:solidFill>
                <a:latin typeface="Verdana" pitchFamily="34" charset="0"/>
                <a:ea typeface="Verdana" pitchFamily="34" charset="0"/>
                <a:cs typeface="Verdana" pitchFamily="34" charset="0"/>
              </a:rPr>
              <a:t> </a:t>
            </a:r>
            <a:r>
              <a:rPr lang="en-US" dirty="0" err="1">
                <a:solidFill>
                  <a:schemeClr val="bg2"/>
                </a:solidFill>
                <a:latin typeface="Verdana" pitchFamily="34" charset="0"/>
                <a:ea typeface="Verdana" pitchFamily="34" charset="0"/>
                <a:cs typeface="Verdana" pitchFamily="34" charset="0"/>
              </a:rPr>
              <a:t>Quaestors</a:t>
            </a:r>
            <a:endParaRPr lang="en-US" dirty="0">
              <a:solidFill>
                <a:schemeClr val="bg2"/>
              </a:solidFill>
              <a:latin typeface="Verdana" pitchFamily="34" charset="0"/>
              <a:ea typeface="Verdana" pitchFamily="34" charset="0"/>
              <a:cs typeface="Verdana" pitchFamily="34" charset="0"/>
            </a:endParaRPr>
          </a:p>
        </p:txBody>
      </p:sp>
      <p:sp>
        <p:nvSpPr>
          <p:cNvPr id="17419" name="PubChord"/>
          <p:cNvSpPr>
            <a:spLocks noEditPoints="1" noChangeArrowheads="1"/>
          </p:cNvSpPr>
          <p:nvPr/>
        </p:nvSpPr>
        <p:spPr bwMode="auto">
          <a:xfrm rot="8095192">
            <a:off x="265113" y="1326009"/>
            <a:ext cx="2647950" cy="2676525"/>
          </a:xfrm>
          <a:custGeom>
            <a:avLst/>
            <a:gdLst>
              <a:gd name="G0" fmla="+- 0 0 0"/>
              <a:gd name="G1" fmla="sin 10800 -8882347"/>
              <a:gd name="G2" fmla="cos 10800 -8882347"/>
              <a:gd name="G3" fmla="sin 10800 2949120"/>
              <a:gd name="G4" fmla="cos 10800 2949120"/>
              <a:gd name="G5" fmla="+- G1 10800 0"/>
              <a:gd name="G6" fmla="+- G2 10800 0"/>
              <a:gd name="G7" fmla="+- G3 10800 0"/>
              <a:gd name="G8" fmla="+- G4 10800 0"/>
              <a:gd name="G9" fmla="+- 10800 0 0"/>
              <a:gd name="G10" fmla="+/ G5 G7 2"/>
              <a:gd name="G11" fmla="+/ G6 G8 2"/>
              <a:gd name="T0" fmla="*/ 3092 w 21600"/>
              <a:gd name="T1" fmla="*/ 3234 h 21600"/>
              <a:gd name="T2" fmla="*/ 10764 w 21600"/>
              <a:gd name="T3" fmla="*/ 10835 h 21600"/>
              <a:gd name="T4" fmla="*/ 18436 w 21600"/>
              <a:gd name="T5" fmla="*/ 18436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092" y="3234"/>
                </a:moveTo>
                <a:cubicBezTo>
                  <a:pt x="1110" y="5253"/>
                  <a:pt x="0" y="7970"/>
                  <a:pt x="0" y="10799"/>
                </a:cubicBezTo>
                <a:cubicBezTo>
                  <a:pt x="0" y="16764"/>
                  <a:pt x="4835" y="21600"/>
                  <a:pt x="10800" y="21600"/>
                </a:cubicBezTo>
                <a:cubicBezTo>
                  <a:pt x="13664" y="21600"/>
                  <a:pt x="16411" y="20462"/>
                  <a:pt x="18436" y="18436"/>
                </a:cubicBezTo>
                <a:close/>
              </a:path>
            </a:pathLst>
          </a:custGeom>
          <a:solidFill>
            <a:srgbClr val="FFFF66"/>
          </a:solidFill>
          <a:ln w="9525">
            <a:solidFill>
              <a:srgbClr val="000000"/>
            </a:solidFill>
            <a:miter lim="800000"/>
            <a:headEnd/>
            <a:tailEnd/>
          </a:ln>
          <a:effectLst>
            <a:outerShdw dist="107763" dir="2700000" algn="ctr" rotWithShape="0">
              <a:srgbClr val="808080"/>
            </a:outerShdw>
          </a:effectLst>
        </p:spPr>
        <p:txBody>
          <a:bodyPr rot="10800000" vert="eaVert"/>
          <a:lstStyle/>
          <a:p>
            <a:endParaRPr lang="en-US"/>
          </a:p>
        </p:txBody>
      </p:sp>
      <p:sp>
        <p:nvSpPr>
          <p:cNvPr id="17420" name="Text Box 12"/>
          <p:cNvSpPr txBox="1">
            <a:spLocks noChangeArrowheads="1"/>
          </p:cNvSpPr>
          <p:nvPr/>
        </p:nvSpPr>
        <p:spPr bwMode="auto">
          <a:xfrm>
            <a:off x="611188" y="1700931"/>
            <a:ext cx="1944687" cy="784830"/>
          </a:xfrm>
          <a:prstGeom prst="rect">
            <a:avLst/>
          </a:prstGeom>
          <a:noFill/>
          <a:ln w="9525">
            <a:noFill/>
            <a:miter lim="800000"/>
            <a:headEnd/>
            <a:tailEnd/>
          </a:ln>
          <a:effectLst/>
        </p:spPr>
        <p:txBody>
          <a:bodyPr>
            <a:spAutoFit/>
          </a:bodyPr>
          <a:lstStyle/>
          <a:p>
            <a:pPr algn="ctr">
              <a:spcBef>
                <a:spcPct val="50000"/>
              </a:spcBef>
            </a:pPr>
            <a:r>
              <a:rPr lang="en-US" b="1" dirty="0">
                <a:solidFill>
                  <a:schemeClr val="bg2"/>
                </a:solidFill>
                <a:effectLst>
                  <a:outerShdw blurRad="38100" dist="38100" dir="2700000" algn="tl">
                    <a:srgbClr val="C0C0C0"/>
                  </a:outerShdw>
                </a:effectLst>
                <a:latin typeface="Verdana" pitchFamily="34" charset="0"/>
                <a:ea typeface="Verdana" pitchFamily="34" charset="0"/>
                <a:cs typeface="Verdana" pitchFamily="34" charset="0"/>
              </a:rPr>
              <a:t>The Senate</a:t>
            </a:r>
          </a:p>
          <a:p>
            <a:pPr algn="ctr">
              <a:spcBef>
                <a:spcPct val="50000"/>
              </a:spcBef>
            </a:pPr>
            <a:r>
              <a:rPr lang="en-US" dirty="0">
                <a:solidFill>
                  <a:schemeClr val="bg2"/>
                </a:solidFill>
                <a:latin typeface="Verdana" pitchFamily="34" charset="0"/>
                <a:ea typeface="Verdana" pitchFamily="34" charset="0"/>
                <a:cs typeface="Verdana" pitchFamily="34" charset="0"/>
              </a:rPr>
              <a:t>(</a:t>
            </a:r>
            <a:r>
              <a:rPr lang="en-US" dirty="0" smtClean="0">
                <a:solidFill>
                  <a:schemeClr val="bg2"/>
                </a:solidFill>
                <a:latin typeface="Verdana" pitchFamily="34" charset="0"/>
                <a:ea typeface="Verdana" pitchFamily="34" charset="0"/>
                <a:cs typeface="Verdana" pitchFamily="34" charset="0"/>
              </a:rPr>
              <a:t>lifetime </a:t>
            </a:r>
            <a:r>
              <a:rPr lang="en-US" dirty="0">
                <a:solidFill>
                  <a:schemeClr val="bg2"/>
                </a:solidFill>
                <a:latin typeface="Verdana" pitchFamily="34" charset="0"/>
                <a:ea typeface="Verdana" pitchFamily="34" charset="0"/>
                <a:cs typeface="Verdana" pitchFamily="34" charset="0"/>
              </a:rPr>
              <a:t>term)</a:t>
            </a:r>
          </a:p>
        </p:txBody>
      </p:sp>
      <p:grpSp>
        <p:nvGrpSpPr>
          <p:cNvPr id="17431" name="Group 23"/>
          <p:cNvGrpSpPr>
            <a:grpSpLocks/>
          </p:cNvGrpSpPr>
          <p:nvPr/>
        </p:nvGrpSpPr>
        <p:grpSpPr bwMode="auto">
          <a:xfrm>
            <a:off x="6300788" y="1556469"/>
            <a:ext cx="2411412" cy="2376487"/>
            <a:chOff x="4014" y="2024"/>
            <a:chExt cx="1519" cy="1497"/>
          </a:xfrm>
        </p:grpSpPr>
        <p:sp>
          <p:nvSpPr>
            <p:cNvPr id="17425" name="PubChord"/>
            <p:cNvSpPr>
              <a:spLocks noEditPoints="1" noChangeArrowheads="1"/>
            </p:cNvSpPr>
            <p:nvPr/>
          </p:nvSpPr>
          <p:spPr bwMode="auto">
            <a:xfrm rot="8095192">
              <a:off x="4025" y="2013"/>
              <a:ext cx="1497" cy="1519"/>
            </a:xfrm>
            <a:custGeom>
              <a:avLst/>
              <a:gdLst>
                <a:gd name="G0" fmla="+- 0 0 0"/>
                <a:gd name="G1" fmla="sin 10800 -8882347"/>
                <a:gd name="G2" fmla="cos 10800 -8882347"/>
                <a:gd name="G3" fmla="sin 10800 2949120"/>
                <a:gd name="G4" fmla="cos 10800 2949120"/>
                <a:gd name="G5" fmla="+- G1 10800 0"/>
                <a:gd name="G6" fmla="+- G2 10800 0"/>
                <a:gd name="G7" fmla="+- G3 10800 0"/>
                <a:gd name="G8" fmla="+- G4 10800 0"/>
                <a:gd name="G9" fmla="+- 10800 0 0"/>
                <a:gd name="G10" fmla="+/ G5 G7 2"/>
                <a:gd name="G11" fmla="+/ G6 G8 2"/>
                <a:gd name="T0" fmla="*/ 3092 w 21600"/>
                <a:gd name="T1" fmla="*/ 3234 h 21600"/>
                <a:gd name="T2" fmla="*/ 10764 w 21600"/>
                <a:gd name="T3" fmla="*/ 10835 h 21600"/>
                <a:gd name="T4" fmla="*/ 18436 w 21600"/>
                <a:gd name="T5" fmla="*/ 18436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092" y="3234"/>
                  </a:moveTo>
                  <a:cubicBezTo>
                    <a:pt x="1110" y="5253"/>
                    <a:pt x="0" y="7970"/>
                    <a:pt x="0" y="10799"/>
                  </a:cubicBezTo>
                  <a:cubicBezTo>
                    <a:pt x="0" y="16764"/>
                    <a:pt x="4835" y="21600"/>
                    <a:pt x="10800" y="21600"/>
                  </a:cubicBezTo>
                  <a:cubicBezTo>
                    <a:pt x="13664" y="21600"/>
                    <a:pt x="16411" y="20462"/>
                    <a:pt x="18436" y="18436"/>
                  </a:cubicBezTo>
                  <a:close/>
                </a:path>
              </a:pathLst>
            </a:custGeom>
            <a:solidFill>
              <a:srgbClr val="3399FF"/>
            </a:solidFill>
            <a:ln w="9525">
              <a:solidFill>
                <a:srgbClr val="000000"/>
              </a:solidFill>
              <a:miter lim="800000"/>
              <a:headEnd/>
              <a:tailEnd/>
            </a:ln>
            <a:effectLst>
              <a:outerShdw dist="107763" dir="2700000" algn="ctr" rotWithShape="0">
                <a:srgbClr val="808080"/>
              </a:outerShdw>
            </a:effectLst>
          </p:spPr>
          <p:txBody>
            <a:bodyPr rot="10800000" vert="eaVert"/>
            <a:lstStyle/>
            <a:p>
              <a:endParaRPr lang="en-US" sz="1600">
                <a:latin typeface="Verdana" pitchFamily="34" charset="0"/>
                <a:ea typeface="Verdana" pitchFamily="34" charset="0"/>
                <a:cs typeface="Verdana" pitchFamily="34" charset="0"/>
              </a:endParaRPr>
            </a:p>
          </p:txBody>
        </p:sp>
        <p:sp>
          <p:nvSpPr>
            <p:cNvPr id="17426" name="Text Box 18"/>
            <p:cNvSpPr txBox="1">
              <a:spLocks noChangeArrowheads="1"/>
            </p:cNvSpPr>
            <p:nvPr/>
          </p:nvSpPr>
          <p:spPr bwMode="auto">
            <a:xfrm>
              <a:off x="4159" y="2387"/>
              <a:ext cx="1225" cy="213"/>
            </a:xfrm>
            <a:prstGeom prst="rect">
              <a:avLst/>
            </a:prstGeom>
            <a:noFill/>
            <a:ln w="9525">
              <a:noFill/>
              <a:miter lim="800000"/>
              <a:headEnd/>
              <a:tailEnd/>
            </a:ln>
            <a:effectLst/>
          </p:spPr>
          <p:txBody>
            <a:bodyPr>
              <a:spAutoFit/>
            </a:bodyPr>
            <a:lstStyle/>
            <a:p>
              <a:pPr algn="ctr">
                <a:spcBef>
                  <a:spcPct val="50000"/>
                </a:spcBef>
              </a:pPr>
              <a:endParaRPr lang="en-US" sz="1600" b="1">
                <a:latin typeface="Verdana" pitchFamily="34" charset="0"/>
                <a:ea typeface="Verdana" pitchFamily="34" charset="0"/>
                <a:cs typeface="Verdana" pitchFamily="34" charset="0"/>
              </a:endParaRPr>
            </a:p>
          </p:txBody>
        </p:sp>
      </p:grpSp>
      <p:sp>
        <p:nvSpPr>
          <p:cNvPr id="17427" name="AutoShape 19"/>
          <p:cNvSpPr>
            <a:spLocks noChangeArrowheads="1"/>
          </p:cNvSpPr>
          <p:nvPr/>
        </p:nvSpPr>
        <p:spPr bwMode="auto">
          <a:xfrm rot="5400000">
            <a:off x="1800225" y="2888381"/>
            <a:ext cx="1511300" cy="12954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FF66"/>
          </a:solidFill>
          <a:ln w="9525">
            <a:solidFill>
              <a:schemeClr val="tx1"/>
            </a:solidFill>
            <a:miter lim="800000"/>
            <a:headEnd/>
            <a:tailEnd/>
          </a:ln>
          <a:effectLst>
            <a:outerShdw dist="107763" dir="2700000" algn="ctr" rotWithShape="0">
              <a:schemeClr val="tx2">
                <a:alpha val="50000"/>
              </a:schemeClr>
            </a:outerShdw>
          </a:effectLst>
        </p:spPr>
        <p:txBody>
          <a:bodyPr wrap="none" anchor="ctr"/>
          <a:lstStyle/>
          <a:p>
            <a:endParaRPr lang="en-US" sz="1600">
              <a:latin typeface="Verdana" pitchFamily="34" charset="0"/>
              <a:ea typeface="Verdana" pitchFamily="34" charset="0"/>
              <a:cs typeface="Verdana" pitchFamily="34" charset="0"/>
            </a:endParaRPr>
          </a:p>
        </p:txBody>
      </p:sp>
      <p:sp>
        <p:nvSpPr>
          <p:cNvPr id="17428" name="AutoShape 20"/>
          <p:cNvSpPr>
            <a:spLocks noChangeArrowheads="1"/>
          </p:cNvSpPr>
          <p:nvPr/>
        </p:nvSpPr>
        <p:spPr bwMode="auto">
          <a:xfrm>
            <a:off x="828328" y="2853456"/>
            <a:ext cx="503312" cy="2879725"/>
          </a:xfrm>
          <a:prstGeom prst="upArrow">
            <a:avLst>
              <a:gd name="adj1" fmla="val 50000"/>
              <a:gd name="adj2" fmla="val 200664"/>
            </a:avLst>
          </a:prstGeom>
          <a:solidFill>
            <a:schemeClr val="accent1"/>
          </a:solidFill>
          <a:ln w="9525">
            <a:solidFill>
              <a:schemeClr val="tx1"/>
            </a:solidFill>
            <a:miter lim="800000"/>
            <a:headEnd/>
            <a:tailEnd/>
          </a:ln>
          <a:effectLst/>
        </p:spPr>
        <p:txBody>
          <a:bodyPr wrap="none" anchor="ctr"/>
          <a:lstStyle/>
          <a:p>
            <a:endParaRPr lang="en-US" sz="1600">
              <a:latin typeface="Verdana" pitchFamily="34" charset="0"/>
              <a:ea typeface="Verdana" pitchFamily="34" charset="0"/>
              <a:cs typeface="Verdana" pitchFamily="34" charset="0"/>
            </a:endParaRPr>
          </a:p>
        </p:txBody>
      </p:sp>
      <p:sp>
        <p:nvSpPr>
          <p:cNvPr id="17429" name="AutoShape 21"/>
          <p:cNvSpPr>
            <a:spLocks noChangeArrowheads="1"/>
          </p:cNvSpPr>
          <p:nvPr/>
        </p:nvSpPr>
        <p:spPr bwMode="auto">
          <a:xfrm>
            <a:off x="4319588" y="4725119"/>
            <a:ext cx="504825" cy="1008062"/>
          </a:xfrm>
          <a:prstGeom prst="upArrow">
            <a:avLst>
              <a:gd name="adj1" fmla="val 50000"/>
              <a:gd name="adj2" fmla="val 49921"/>
            </a:avLst>
          </a:prstGeom>
          <a:solidFill>
            <a:schemeClr val="accent1"/>
          </a:solidFill>
          <a:ln w="9525">
            <a:solidFill>
              <a:schemeClr val="tx1"/>
            </a:solidFill>
            <a:miter lim="800000"/>
            <a:headEnd/>
            <a:tailEnd/>
          </a:ln>
          <a:effectLst/>
        </p:spPr>
        <p:txBody>
          <a:bodyPr wrap="none" anchor="ctr"/>
          <a:lstStyle/>
          <a:p>
            <a:endParaRPr lang="en-US" sz="1600">
              <a:latin typeface="Verdana" pitchFamily="34" charset="0"/>
              <a:ea typeface="Verdana" pitchFamily="34" charset="0"/>
              <a:cs typeface="Verdana" pitchFamily="34" charset="0"/>
            </a:endParaRPr>
          </a:p>
        </p:txBody>
      </p:sp>
      <p:sp>
        <p:nvSpPr>
          <p:cNvPr id="17430" name="AutoShape 22"/>
          <p:cNvSpPr>
            <a:spLocks noChangeArrowheads="1"/>
          </p:cNvSpPr>
          <p:nvPr/>
        </p:nvSpPr>
        <p:spPr bwMode="auto">
          <a:xfrm>
            <a:off x="7019925" y="2925216"/>
            <a:ext cx="1008063" cy="2807965"/>
          </a:xfrm>
          <a:prstGeom prst="up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sz="1600">
              <a:latin typeface="Verdana" pitchFamily="34" charset="0"/>
              <a:ea typeface="Verdana" pitchFamily="34" charset="0"/>
              <a:cs typeface="Verdana" pitchFamily="34" charset="0"/>
            </a:endParaRPr>
          </a:p>
        </p:txBody>
      </p:sp>
      <p:sp>
        <p:nvSpPr>
          <p:cNvPr id="17433" name="Text Box 25"/>
          <p:cNvSpPr txBox="1">
            <a:spLocks noChangeArrowheads="1"/>
          </p:cNvSpPr>
          <p:nvPr/>
        </p:nvSpPr>
        <p:spPr bwMode="auto">
          <a:xfrm>
            <a:off x="6300192" y="1913656"/>
            <a:ext cx="2448272" cy="784830"/>
          </a:xfrm>
          <a:prstGeom prst="rect">
            <a:avLst/>
          </a:prstGeom>
          <a:noFill/>
          <a:ln w="9525">
            <a:noFill/>
            <a:miter lim="800000"/>
            <a:headEnd/>
            <a:tailEnd/>
          </a:ln>
          <a:effectLst/>
        </p:spPr>
        <p:txBody>
          <a:bodyPr wrap="square">
            <a:spAutoFit/>
          </a:bodyPr>
          <a:lstStyle/>
          <a:p>
            <a:pPr algn="ctr"/>
            <a:r>
              <a:rPr lang="en-US" b="1" dirty="0" smtClean="0">
                <a:effectLst>
                  <a:outerShdw blurRad="38100" dist="38100" dir="2700000" algn="tl">
                    <a:srgbClr val="C0C0C0"/>
                  </a:outerShdw>
                </a:effectLst>
                <a:latin typeface="Verdana" pitchFamily="34" charset="0"/>
                <a:ea typeface="Verdana" pitchFamily="34" charset="0"/>
                <a:cs typeface="Verdana" pitchFamily="34" charset="0"/>
              </a:rPr>
              <a:t>Tribune</a:t>
            </a:r>
          </a:p>
          <a:p>
            <a:pPr algn="ctr">
              <a:lnSpc>
                <a:spcPct val="150000"/>
              </a:lnSpc>
            </a:pPr>
            <a:r>
              <a:rPr lang="en-US" dirty="0" smtClean="0">
                <a:effectLst>
                  <a:outerShdw blurRad="38100" dist="38100" dir="2700000" algn="tl">
                    <a:srgbClr val="C0C0C0"/>
                  </a:outerShdw>
                </a:effectLst>
                <a:latin typeface="Verdana" pitchFamily="34" charset="0"/>
                <a:ea typeface="Verdana" pitchFamily="34" charset="0"/>
                <a:cs typeface="Verdana" pitchFamily="34" charset="0"/>
              </a:rPr>
              <a:t>(of the people)</a:t>
            </a:r>
            <a:endParaRPr lang="en-US" sz="16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 calcmode="lin" valueType="num">
                                      <p:cBhvr>
                                        <p:cTn id="7" dur="1000" fill="hold"/>
                                        <p:tgtEl>
                                          <p:spTgt spid="17413"/>
                                        </p:tgtEl>
                                        <p:attrNameLst>
                                          <p:attrName>ppt_w</p:attrName>
                                        </p:attrNameLst>
                                      </p:cBhvr>
                                      <p:tavLst>
                                        <p:tav tm="0">
                                          <p:val>
                                            <p:strVal val="#ppt_w*0.70"/>
                                          </p:val>
                                        </p:tav>
                                        <p:tav tm="100000">
                                          <p:val>
                                            <p:strVal val="#ppt_w"/>
                                          </p:val>
                                        </p:tav>
                                      </p:tavLst>
                                    </p:anim>
                                    <p:anim calcmode="lin" valueType="num">
                                      <p:cBhvr>
                                        <p:cTn id="8" dur="1000" fill="hold"/>
                                        <p:tgtEl>
                                          <p:spTgt spid="17413"/>
                                        </p:tgtEl>
                                        <p:attrNameLst>
                                          <p:attrName>ppt_h</p:attrName>
                                        </p:attrNameLst>
                                      </p:cBhvr>
                                      <p:tavLst>
                                        <p:tav tm="0">
                                          <p:val>
                                            <p:strVal val="#ppt_h"/>
                                          </p:val>
                                        </p:tav>
                                        <p:tav tm="100000">
                                          <p:val>
                                            <p:strVal val="#ppt_h"/>
                                          </p:val>
                                        </p:tav>
                                      </p:tavLst>
                                    </p:anim>
                                    <p:animEffect transition="in" filter="fade">
                                      <p:cBhvr>
                                        <p:cTn id="9" dur="1000"/>
                                        <p:tgtEl>
                                          <p:spTgt spid="17413"/>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7428"/>
                                        </p:tgtEl>
                                        <p:attrNameLst>
                                          <p:attrName>style.visibility</p:attrName>
                                        </p:attrNameLst>
                                      </p:cBhvr>
                                      <p:to>
                                        <p:strVal val="visible"/>
                                      </p:to>
                                    </p:set>
                                    <p:animEffect transition="in" filter="blinds(horizontal)">
                                      <p:cBhvr>
                                        <p:cTn id="14" dur="500"/>
                                        <p:tgtEl>
                                          <p:spTgt spid="17428"/>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7419"/>
                                        </p:tgtEl>
                                        <p:attrNameLst>
                                          <p:attrName>style.visibility</p:attrName>
                                        </p:attrNameLst>
                                      </p:cBhvr>
                                      <p:to>
                                        <p:strVal val="visible"/>
                                      </p:to>
                                    </p:set>
                                    <p:animEffect transition="in" filter="blinds(horizontal)">
                                      <p:cBhvr>
                                        <p:cTn id="17" dur="500"/>
                                        <p:tgtEl>
                                          <p:spTgt spid="17419"/>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7420"/>
                                        </p:tgtEl>
                                        <p:attrNameLst>
                                          <p:attrName>style.visibility</p:attrName>
                                        </p:attrNameLst>
                                      </p:cBhvr>
                                      <p:to>
                                        <p:strVal val="visible"/>
                                      </p:to>
                                    </p:set>
                                    <p:animEffect transition="in" filter="blinds(horizontal)">
                                      <p:cBhvr>
                                        <p:cTn id="20" dur="500"/>
                                        <p:tgtEl>
                                          <p:spTgt spid="1742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7415"/>
                                        </p:tgtEl>
                                        <p:attrNameLst>
                                          <p:attrName>style.visibility</p:attrName>
                                        </p:attrNameLst>
                                      </p:cBhvr>
                                      <p:to>
                                        <p:strVal val="visible"/>
                                      </p:to>
                                    </p:set>
                                    <p:animEffect transition="in" filter="blinds(horizontal)">
                                      <p:cBhvr>
                                        <p:cTn id="25" dur="500"/>
                                        <p:tgtEl>
                                          <p:spTgt spid="17415"/>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7414"/>
                                        </p:tgtEl>
                                        <p:attrNameLst>
                                          <p:attrName>style.visibility</p:attrName>
                                        </p:attrNameLst>
                                      </p:cBhvr>
                                      <p:to>
                                        <p:strVal val="visible"/>
                                      </p:to>
                                    </p:set>
                                    <p:animEffect transition="in" filter="blinds(horizontal)">
                                      <p:cBhvr>
                                        <p:cTn id="28" dur="500"/>
                                        <p:tgtEl>
                                          <p:spTgt spid="1741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7418"/>
                                        </p:tgtEl>
                                        <p:attrNameLst>
                                          <p:attrName>style.visibility</p:attrName>
                                        </p:attrNameLst>
                                      </p:cBhvr>
                                      <p:to>
                                        <p:strVal val="visible"/>
                                      </p:to>
                                    </p:set>
                                    <p:animEffect transition="in" filter="blinds(horizontal)">
                                      <p:cBhvr>
                                        <p:cTn id="33" dur="500"/>
                                        <p:tgtEl>
                                          <p:spTgt spid="17418"/>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7429"/>
                                        </p:tgtEl>
                                        <p:attrNameLst>
                                          <p:attrName>style.visibility</p:attrName>
                                        </p:attrNameLst>
                                      </p:cBhvr>
                                      <p:to>
                                        <p:strVal val="visible"/>
                                      </p:to>
                                    </p:set>
                                    <p:animEffect transition="in" filter="blinds(horizontal)">
                                      <p:cBhvr>
                                        <p:cTn id="38" dur="500"/>
                                        <p:tgtEl>
                                          <p:spTgt spid="1742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7427"/>
                                        </p:tgtEl>
                                        <p:attrNameLst>
                                          <p:attrName>style.visibility</p:attrName>
                                        </p:attrNameLst>
                                      </p:cBhvr>
                                      <p:to>
                                        <p:strVal val="visible"/>
                                      </p:to>
                                    </p:set>
                                    <p:animEffect transition="in" filter="blinds(horizontal)">
                                      <p:cBhvr>
                                        <p:cTn id="43" dur="500"/>
                                        <p:tgtEl>
                                          <p:spTgt spid="17427"/>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7433"/>
                                        </p:tgtEl>
                                        <p:attrNameLst>
                                          <p:attrName>style.visibility</p:attrName>
                                        </p:attrNameLst>
                                      </p:cBhvr>
                                      <p:to>
                                        <p:strVal val="visible"/>
                                      </p:to>
                                    </p:set>
                                    <p:animEffect transition="in" filter="blinds(horizontal)">
                                      <p:cBhvr>
                                        <p:cTn id="48" dur="500"/>
                                        <p:tgtEl>
                                          <p:spTgt spid="1743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17430"/>
                                        </p:tgtEl>
                                        <p:attrNameLst>
                                          <p:attrName>style.visibility</p:attrName>
                                        </p:attrNameLst>
                                      </p:cBhvr>
                                      <p:to>
                                        <p:strVal val="visible"/>
                                      </p:to>
                                    </p:set>
                                    <p:animEffect transition="in" filter="blinds(horizontal)">
                                      <p:cBhvr>
                                        <p:cTn id="51" dur="500"/>
                                        <p:tgtEl>
                                          <p:spTgt spid="17430"/>
                                        </p:tgtEl>
                                      </p:cBhvr>
                                    </p:animEffect>
                                  </p:childTnLst>
                                </p:cTn>
                              </p:par>
                              <p:par>
                                <p:cTn id="52" presetID="3" presetClass="entr" presetSubtype="10" fill="hold" nodeType="withEffect">
                                  <p:stCondLst>
                                    <p:cond delay="0"/>
                                  </p:stCondLst>
                                  <p:childTnLst>
                                    <p:set>
                                      <p:cBhvr>
                                        <p:cTn id="53" dur="1" fill="hold">
                                          <p:stCondLst>
                                            <p:cond delay="0"/>
                                          </p:stCondLst>
                                        </p:cTn>
                                        <p:tgtEl>
                                          <p:spTgt spid="17431"/>
                                        </p:tgtEl>
                                        <p:attrNameLst>
                                          <p:attrName>style.visibility</p:attrName>
                                        </p:attrNameLst>
                                      </p:cBhvr>
                                      <p:to>
                                        <p:strVal val="visible"/>
                                      </p:to>
                                    </p:set>
                                    <p:animEffect transition="in" filter="blinds(horizontal)">
                                      <p:cBhvr>
                                        <p:cTn id="54" dur="500"/>
                                        <p:tgtEl>
                                          <p:spTgt spid="17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animBg="1"/>
      <p:bldP spid="17414" grpId="0" animBg="1"/>
      <p:bldP spid="17415" grpId="0"/>
      <p:bldP spid="17418" grpId="0" animBg="1"/>
      <p:bldP spid="17419" grpId="0" animBg="1"/>
      <p:bldP spid="17420" grpId="0"/>
      <p:bldP spid="17427" grpId="0" animBg="1"/>
      <p:bldP spid="17428" grpId="0" animBg="1"/>
      <p:bldP spid="17429" grpId="0" animBg="1"/>
      <p:bldP spid="17430" grpId="0" animBg="1"/>
      <p:bldP spid="1743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457200" y="457200"/>
            <a:ext cx="8229600" cy="883568"/>
          </a:xfrm>
        </p:spPr>
        <p:txBody>
          <a:bodyPr/>
          <a:lstStyle/>
          <a:p>
            <a:r>
              <a:rPr lang="en-US" sz="4000" dirty="0"/>
              <a:t>The Ruin of the Roman Empire V</a:t>
            </a:r>
          </a:p>
        </p:txBody>
      </p:sp>
      <p:sp>
        <p:nvSpPr>
          <p:cNvPr id="137219" name="Rectangle 3"/>
          <p:cNvSpPr>
            <a:spLocks noGrp="1" noChangeArrowheads="1"/>
          </p:cNvSpPr>
          <p:nvPr>
            <p:ph type="body" idx="1"/>
          </p:nvPr>
        </p:nvSpPr>
        <p:spPr>
          <a:xfrm>
            <a:off x="601216" y="1484784"/>
            <a:ext cx="8003232" cy="4896544"/>
          </a:xfrm>
        </p:spPr>
        <p:txBody>
          <a:bodyPr/>
          <a:lstStyle/>
          <a:p>
            <a:pPr>
              <a:buFont typeface="Wingdings" pitchFamily="2" charset="2"/>
              <a:buNone/>
            </a:pPr>
            <a:r>
              <a:rPr lang="en-US" sz="2200" u="sng" dirty="0">
                <a:latin typeface="Verdana" pitchFamily="34" charset="0"/>
                <a:ea typeface="Verdana" pitchFamily="34" charset="0"/>
                <a:cs typeface="Verdana" pitchFamily="34" charset="0"/>
              </a:rPr>
              <a:t>The Barbarians had a </a:t>
            </a:r>
            <a:r>
              <a:rPr lang="en-US" sz="2200" u="sng" dirty="0" smtClean="0">
                <a:latin typeface="Verdana" pitchFamily="34" charset="0"/>
                <a:ea typeface="Verdana" pitchFamily="34" charset="0"/>
                <a:cs typeface="Verdana" pitchFamily="34" charset="0"/>
              </a:rPr>
              <a:t>higher standard than</a:t>
            </a:r>
            <a:br>
              <a:rPr lang="en-US" sz="2200" u="sng" dirty="0" smtClean="0">
                <a:latin typeface="Verdana" pitchFamily="34" charset="0"/>
                <a:ea typeface="Verdana" pitchFamily="34" charset="0"/>
                <a:cs typeface="Verdana" pitchFamily="34" charset="0"/>
              </a:rPr>
            </a:br>
            <a:r>
              <a:rPr lang="en-US" sz="2200" u="sng" dirty="0" smtClean="0">
                <a:latin typeface="Verdana" pitchFamily="34" charset="0"/>
                <a:ea typeface="Verdana" pitchFamily="34" charset="0"/>
                <a:cs typeface="Verdana" pitchFamily="34" charset="0"/>
              </a:rPr>
              <a:t>Christian Rome</a:t>
            </a:r>
            <a:endParaRPr lang="en-US" sz="2200" u="sng" dirty="0">
              <a:latin typeface="Verdana" pitchFamily="34" charset="0"/>
              <a:ea typeface="Verdana" pitchFamily="34" charset="0"/>
              <a:cs typeface="Verdana" pitchFamily="34" charset="0"/>
            </a:endParaRPr>
          </a:p>
          <a:p>
            <a:pPr marL="457200" indent="-274320">
              <a:spcBef>
                <a:spcPts val="1200"/>
              </a:spcBef>
            </a:pPr>
            <a:r>
              <a:rPr lang="en-US" sz="2000" dirty="0" smtClean="0">
                <a:latin typeface="Verdana" pitchFamily="34" charset="0"/>
                <a:ea typeface="Verdana" pitchFamily="34" charset="0"/>
                <a:cs typeface="Verdana" pitchFamily="34" charset="0"/>
              </a:rPr>
              <a:t>377 AD: Goths crossed </a:t>
            </a:r>
            <a:r>
              <a:rPr lang="en-US" sz="2000" dirty="0">
                <a:latin typeface="Verdana" pitchFamily="34" charset="0"/>
                <a:ea typeface="Verdana" pitchFamily="34" charset="0"/>
                <a:cs typeface="Verdana" pitchFamily="34" charset="0"/>
              </a:rPr>
              <a:t>the </a:t>
            </a:r>
            <a:r>
              <a:rPr lang="en-US" sz="2000" dirty="0" err="1">
                <a:latin typeface="Verdana" pitchFamily="34" charset="0"/>
                <a:ea typeface="Verdana" pitchFamily="34" charset="0"/>
                <a:cs typeface="Verdana" pitchFamily="34" charset="0"/>
              </a:rPr>
              <a:t>Donau</a:t>
            </a:r>
            <a:endParaRPr lang="en-US" sz="2000" dirty="0">
              <a:latin typeface="Verdana" pitchFamily="34" charset="0"/>
              <a:ea typeface="Verdana" pitchFamily="34" charset="0"/>
              <a:cs typeface="Verdana" pitchFamily="34" charset="0"/>
            </a:endParaRPr>
          </a:p>
          <a:p>
            <a:pPr marL="457200" indent="-274320"/>
            <a:r>
              <a:rPr lang="en-US" sz="2000" dirty="0">
                <a:latin typeface="Verdana" pitchFamily="34" charset="0"/>
                <a:ea typeface="Verdana" pitchFamily="34" charset="0"/>
                <a:cs typeface="Verdana" pitchFamily="34" charset="0"/>
              </a:rPr>
              <a:t>until 400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Destruction of Greece and North Italy</a:t>
            </a:r>
          </a:p>
          <a:p>
            <a:pPr marL="457200" indent="-274320"/>
            <a:r>
              <a:rPr lang="en-US" sz="2000" dirty="0">
                <a:latin typeface="Verdana" pitchFamily="34" charset="0"/>
                <a:ea typeface="Verdana" pitchFamily="34" charset="0"/>
                <a:cs typeface="Verdana" pitchFamily="34" charset="0"/>
              </a:rPr>
              <a:t>406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Invasion of the </a:t>
            </a:r>
            <a:r>
              <a:rPr lang="en-US" sz="2000" dirty="0" err="1">
                <a:latin typeface="Verdana" pitchFamily="34" charset="0"/>
                <a:ea typeface="Verdana" pitchFamily="34" charset="0"/>
                <a:cs typeface="Verdana" pitchFamily="34" charset="0"/>
              </a:rPr>
              <a:t>Burgundians</a:t>
            </a:r>
            <a:r>
              <a:rPr lang="en-US" sz="2000" dirty="0">
                <a:latin typeface="Verdana" pitchFamily="34" charset="0"/>
                <a:ea typeface="Verdana" pitchFamily="34" charset="0"/>
                <a:cs typeface="Verdana" pitchFamily="34" charset="0"/>
              </a:rPr>
              <a:t>, Vandals, </a:t>
            </a:r>
            <a:r>
              <a:rPr lang="en-US" sz="2000" dirty="0" err="1" smtClean="0">
                <a:latin typeface="Verdana" pitchFamily="34" charset="0"/>
                <a:ea typeface="Verdana" pitchFamily="34" charset="0"/>
                <a:cs typeface="Verdana" pitchFamily="34" charset="0"/>
              </a:rPr>
              <a:t>Suevi</a:t>
            </a:r>
            <a:r>
              <a:rPr lang="en-US" sz="2000" dirty="0" smtClean="0">
                <a:latin typeface="Verdana" pitchFamily="34" charset="0"/>
                <a:ea typeface="Verdana" pitchFamily="34" charset="0"/>
                <a:cs typeface="Verdana" pitchFamily="34" charset="0"/>
              </a:rPr>
              <a:t> </a:t>
            </a:r>
            <a:r>
              <a:rPr lang="en-US" sz="2000" dirty="0">
                <a:latin typeface="Verdana" pitchFamily="34" charset="0"/>
                <a:ea typeface="Verdana" pitchFamily="34" charset="0"/>
                <a:cs typeface="Verdana" pitchFamily="34" charset="0"/>
              </a:rPr>
              <a:t>a</a:t>
            </a:r>
            <a:r>
              <a:rPr lang="en-US" sz="2000" dirty="0" smtClean="0">
                <a:latin typeface="Verdana" pitchFamily="34" charset="0"/>
                <a:ea typeface="Verdana" pitchFamily="34" charset="0"/>
                <a:cs typeface="Verdana" pitchFamily="34" charset="0"/>
              </a:rPr>
              <a:t>nd </a:t>
            </a:r>
            <a:r>
              <a:rPr lang="en-US" sz="2000" dirty="0" err="1">
                <a:latin typeface="Verdana" pitchFamily="34" charset="0"/>
                <a:ea typeface="Verdana" pitchFamily="34" charset="0"/>
                <a:cs typeface="Verdana" pitchFamily="34" charset="0"/>
              </a:rPr>
              <a:t>Alans</a:t>
            </a:r>
            <a:r>
              <a:rPr lang="en-US" sz="2000" dirty="0">
                <a:latin typeface="Verdana" pitchFamily="34" charset="0"/>
                <a:ea typeface="Verdana" pitchFamily="34" charset="0"/>
                <a:cs typeface="Verdana" pitchFamily="34" charset="0"/>
              </a:rPr>
              <a:t> to </a:t>
            </a:r>
            <a:r>
              <a:rPr lang="en-US" sz="2000" dirty="0" smtClean="0">
                <a:latin typeface="Verdana" pitchFamily="34" charset="0"/>
                <a:ea typeface="Verdana" pitchFamily="34" charset="0"/>
                <a:cs typeface="Verdana" pitchFamily="34" charset="0"/>
              </a:rPr>
              <a:t>Florence</a:t>
            </a:r>
            <a:endParaRPr lang="en-US" sz="2000" dirty="0">
              <a:latin typeface="Verdana" pitchFamily="34" charset="0"/>
              <a:ea typeface="Verdana" pitchFamily="34" charset="0"/>
              <a:cs typeface="Verdana" pitchFamily="34" charset="0"/>
            </a:endParaRPr>
          </a:p>
          <a:p>
            <a:pPr marL="457200" indent="-274320"/>
            <a:r>
              <a:rPr lang="en-US" sz="2000" dirty="0">
                <a:latin typeface="Verdana" pitchFamily="34" charset="0"/>
                <a:ea typeface="Verdana" pitchFamily="34" charset="0"/>
                <a:cs typeface="Verdana" pitchFamily="34" charset="0"/>
              </a:rPr>
              <a:t>410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Plundering of Rome through the Goths</a:t>
            </a:r>
          </a:p>
          <a:p>
            <a:pPr marL="457200" indent="-274320"/>
            <a:r>
              <a:rPr lang="en-US" sz="2000" dirty="0">
                <a:latin typeface="Verdana" pitchFamily="34" charset="0"/>
                <a:ea typeface="Verdana" pitchFamily="34" charset="0"/>
                <a:cs typeface="Verdana" pitchFamily="34" charset="0"/>
              </a:rPr>
              <a:t>429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Vandals invade in North Africa</a:t>
            </a:r>
          </a:p>
          <a:p>
            <a:pPr marL="457200" indent="-274320"/>
            <a:r>
              <a:rPr lang="en-US" sz="2000" dirty="0">
                <a:latin typeface="Verdana" pitchFamily="34" charset="0"/>
                <a:ea typeface="Verdana" pitchFamily="34" charset="0"/>
                <a:cs typeface="Verdana" pitchFamily="34" charset="0"/>
              </a:rPr>
              <a:t>440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Destruction of Rome through the Vandals</a:t>
            </a:r>
          </a:p>
          <a:p>
            <a:pPr marL="457200" indent="-274320"/>
            <a:r>
              <a:rPr lang="en-US" sz="2000" dirty="0">
                <a:latin typeface="Verdana" pitchFamily="34" charset="0"/>
                <a:ea typeface="Verdana" pitchFamily="34" charset="0"/>
                <a:cs typeface="Verdana" pitchFamily="34" charset="0"/>
              </a:rPr>
              <a:t>449 </a:t>
            </a:r>
            <a:r>
              <a:rPr lang="en-US" sz="2000" dirty="0" smtClean="0">
                <a:latin typeface="Verdana" pitchFamily="34" charset="0"/>
                <a:ea typeface="Verdana" pitchFamily="34" charset="0"/>
                <a:cs typeface="Verdana" pitchFamily="34" charset="0"/>
              </a:rPr>
              <a:t>AD: </a:t>
            </a:r>
            <a:r>
              <a:rPr lang="en-US" sz="2000" dirty="0">
                <a:latin typeface="Verdana" pitchFamily="34" charset="0"/>
                <a:ea typeface="Verdana" pitchFamily="34" charset="0"/>
                <a:cs typeface="Verdana" pitchFamily="34" charset="0"/>
              </a:rPr>
              <a:t>Invasion of the </a:t>
            </a:r>
            <a:r>
              <a:rPr lang="en-US" sz="2000" dirty="0" smtClean="0">
                <a:latin typeface="Verdana" pitchFamily="34" charset="0"/>
                <a:ea typeface="Verdana" pitchFamily="34" charset="0"/>
                <a:cs typeface="Verdana" pitchFamily="34" charset="0"/>
              </a:rPr>
              <a:t>Anglo-Saxons into </a:t>
            </a:r>
            <a:r>
              <a:rPr lang="en-US" sz="2000" dirty="0">
                <a:latin typeface="Verdana" pitchFamily="34" charset="0"/>
                <a:ea typeface="Verdana" pitchFamily="34" charset="0"/>
                <a:cs typeface="Verdana" pitchFamily="34" charset="0"/>
              </a:rPr>
              <a:t>Britain</a:t>
            </a:r>
          </a:p>
          <a:p>
            <a:pPr marL="457200" indent="-274320"/>
            <a:r>
              <a:rPr lang="en-US" sz="2000" dirty="0">
                <a:latin typeface="Verdana" pitchFamily="34" charset="0"/>
                <a:ea typeface="Verdana" pitchFamily="34" charset="0"/>
                <a:cs typeface="Verdana" pitchFamily="34" charset="0"/>
              </a:rPr>
              <a:t>451- 453 </a:t>
            </a:r>
            <a:r>
              <a:rPr lang="en-US" sz="2000" dirty="0" smtClean="0">
                <a:latin typeface="Verdana" pitchFamily="34" charset="0"/>
                <a:ea typeface="Verdana" pitchFamily="34" charset="0"/>
                <a:cs typeface="Verdana" pitchFamily="34" charset="0"/>
              </a:rPr>
              <a:t>AD: </a:t>
            </a:r>
            <a:r>
              <a:rPr lang="en-US" sz="2000" dirty="0" err="1" smtClean="0">
                <a:latin typeface="Verdana" pitchFamily="34" charset="0"/>
                <a:ea typeface="Verdana" pitchFamily="34" charset="0"/>
                <a:cs typeface="Verdana" pitchFamily="34" charset="0"/>
              </a:rPr>
              <a:t>Atilla</a:t>
            </a:r>
            <a:r>
              <a:rPr lang="en-US" sz="2000" dirty="0" smtClean="0">
                <a:latin typeface="Verdana" pitchFamily="34" charset="0"/>
                <a:ea typeface="Verdana" pitchFamily="34" charset="0"/>
                <a:cs typeface="Verdana" pitchFamily="34" charset="0"/>
              </a:rPr>
              <a:t> the Hun</a:t>
            </a:r>
            <a:endParaRPr lang="en-US" sz="2000" dirty="0">
              <a:latin typeface="Verdana" pitchFamily="34" charset="0"/>
              <a:ea typeface="Verdana" pitchFamily="34" charset="0"/>
              <a:cs typeface="Verdana" pitchFamily="34" charset="0"/>
            </a:endParaRPr>
          </a:p>
          <a:p>
            <a:pPr marL="457200" indent="-274320"/>
            <a:r>
              <a:rPr lang="en-US" sz="2000" dirty="0">
                <a:latin typeface="Verdana" pitchFamily="34" charset="0"/>
                <a:ea typeface="Verdana" pitchFamily="34" charset="0"/>
                <a:cs typeface="Verdana" pitchFamily="34" charset="0"/>
              </a:rPr>
              <a:t>476 </a:t>
            </a:r>
            <a:r>
              <a:rPr lang="en-US" sz="2000" dirty="0" smtClean="0">
                <a:latin typeface="Verdana" pitchFamily="34" charset="0"/>
                <a:ea typeface="Verdana" pitchFamily="34" charset="0"/>
                <a:cs typeface="Verdana" pitchFamily="34" charset="0"/>
              </a:rPr>
              <a:t>AD: </a:t>
            </a:r>
            <a:r>
              <a:rPr lang="en-US" sz="2000" dirty="0" err="1" smtClean="0">
                <a:latin typeface="Verdana" pitchFamily="34" charset="0"/>
                <a:ea typeface="Verdana" pitchFamily="34" charset="0"/>
                <a:cs typeface="Verdana" pitchFamily="34" charset="0"/>
              </a:rPr>
              <a:t>Heruli</a:t>
            </a:r>
            <a:r>
              <a:rPr lang="en-US" sz="2000" dirty="0" smtClean="0">
                <a:latin typeface="Verdana" pitchFamily="34" charset="0"/>
                <a:ea typeface="Verdana" pitchFamily="34" charset="0"/>
                <a:cs typeface="Verdana" pitchFamily="34" charset="0"/>
              </a:rPr>
              <a:t> </a:t>
            </a:r>
            <a:r>
              <a:rPr lang="en-US" sz="2000" dirty="0">
                <a:latin typeface="Verdana" pitchFamily="34" charset="0"/>
                <a:ea typeface="Verdana" pitchFamily="34" charset="0"/>
                <a:cs typeface="Verdana" pitchFamily="34" charset="0"/>
              </a:rPr>
              <a:t>conquer Italy under the leading of </a:t>
            </a:r>
            <a:r>
              <a:rPr lang="en-US" sz="2000" dirty="0" smtClean="0">
                <a:latin typeface="Verdana" pitchFamily="34" charset="0"/>
                <a:ea typeface="Verdana" pitchFamily="34" charset="0"/>
                <a:cs typeface="Verdana" pitchFamily="34" charset="0"/>
              </a:rPr>
              <a:t>Odoacer</a:t>
            </a: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 calcmode="lin" valueType="num">
                                      <p:cBhvr>
                                        <p:cTn id="7" dur="1000" fill="hold"/>
                                        <p:tgtEl>
                                          <p:spTgt spid="137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7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721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37219">
                                            <p:txEl>
                                              <p:pRg st="1" end="1"/>
                                            </p:txEl>
                                          </p:spTgt>
                                        </p:tgtEl>
                                        <p:attrNameLst>
                                          <p:attrName>style.visibility</p:attrName>
                                        </p:attrNameLst>
                                      </p:cBhvr>
                                      <p:to>
                                        <p:strVal val="visible"/>
                                      </p:to>
                                    </p:set>
                                    <p:anim calcmode="lin" valueType="num">
                                      <p:cBhvr>
                                        <p:cTn id="14" dur="1000" fill="hold"/>
                                        <p:tgtEl>
                                          <p:spTgt spid="13721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37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3721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37219">
                                            <p:txEl>
                                              <p:pRg st="2" end="2"/>
                                            </p:txEl>
                                          </p:spTgt>
                                        </p:tgtEl>
                                        <p:attrNameLst>
                                          <p:attrName>style.visibility</p:attrName>
                                        </p:attrNameLst>
                                      </p:cBhvr>
                                      <p:to>
                                        <p:strVal val="visible"/>
                                      </p:to>
                                    </p:set>
                                    <p:anim calcmode="lin" valueType="num">
                                      <p:cBhvr>
                                        <p:cTn id="21" dur="1000" fill="hold"/>
                                        <p:tgtEl>
                                          <p:spTgt spid="13721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3721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3721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37219">
                                            <p:txEl>
                                              <p:pRg st="3" end="3"/>
                                            </p:txEl>
                                          </p:spTgt>
                                        </p:tgtEl>
                                        <p:attrNameLst>
                                          <p:attrName>style.visibility</p:attrName>
                                        </p:attrNameLst>
                                      </p:cBhvr>
                                      <p:to>
                                        <p:strVal val="visible"/>
                                      </p:to>
                                    </p:set>
                                    <p:anim calcmode="lin" valueType="num">
                                      <p:cBhvr>
                                        <p:cTn id="28" dur="1000" fill="hold"/>
                                        <p:tgtEl>
                                          <p:spTgt spid="137219">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3721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3721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37219">
                                            <p:txEl>
                                              <p:pRg st="4" end="4"/>
                                            </p:txEl>
                                          </p:spTgt>
                                        </p:tgtEl>
                                        <p:attrNameLst>
                                          <p:attrName>style.visibility</p:attrName>
                                        </p:attrNameLst>
                                      </p:cBhvr>
                                      <p:to>
                                        <p:strVal val="visible"/>
                                      </p:to>
                                    </p:set>
                                    <p:anim calcmode="lin" valueType="num">
                                      <p:cBhvr>
                                        <p:cTn id="35" dur="1000" fill="hold"/>
                                        <p:tgtEl>
                                          <p:spTgt spid="137219">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37219">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3721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37219">
                                            <p:txEl>
                                              <p:pRg st="5" end="5"/>
                                            </p:txEl>
                                          </p:spTgt>
                                        </p:tgtEl>
                                        <p:attrNameLst>
                                          <p:attrName>style.visibility</p:attrName>
                                        </p:attrNameLst>
                                      </p:cBhvr>
                                      <p:to>
                                        <p:strVal val="visible"/>
                                      </p:to>
                                    </p:set>
                                    <p:anim calcmode="lin" valueType="num">
                                      <p:cBhvr>
                                        <p:cTn id="42" dur="1000" fill="hold"/>
                                        <p:tgtEl>
                                          <p:spTgt spid="137219">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37219">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3721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37219">
                                            <p:txEl>
                                              <p:pRg st="6" end="6"/>
                                            </p:txEl>
                                          </p:spTgt>
                                        </p:tgtEl>
                                        <p:attrNameLst>
                                          <p:attrName>style.visibility</p:attrName>
                                        </p:attrNameLst>
                                      </p:cBhvr>
                                      <p:to>
                                        <p:strVal val="visible"/>
                                      </p:to>
                                    </p:set>
                                    <p:anim calcmode="lin" valueType="num">
                                      <p:cBhvr>
                                        <p:cTn id="49" dur="1000" fill="hold"/>
                                        <p:tgtEl>
                                          <p:spTgt spid="137219">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37219">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3721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37219">
                                            <p:txEl>
                                              <p:pRg st="7" end="7"/>
                                            </p:txEl>
                                          </p:spTgt>
                                        </p:tgtEl>
                                        <p:attrNameLst>
                                          <p:attrName>style.visibility</p:attrName>
                                        </p:attrNameLst>
                                      </p:cBhvr>
                                      <p:to>
                                        <p:strVal val="visible"/>
                                      </p:to>
                                    </p:set>
                                    <p:anim calcmode="lin" valueType="num">
                                      <p:cBhvr>
                                        <p:cTn id="56" dur="1000" fill="hold"/>
                                        <p:tgtEl>
                                          <p:spTgt spid="137219">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37219">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3721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37219">
                                            <p:txEl>
                                              <p:pRg st="8" end="8"/>
                                            </p:txEl>
                                          </p:spTgt>
                                        </p:tgtEl>
                                        <p:attrNameLst>
                                          <p:attrName>style.visibility</p:attrName>
                                        </p:attrNameLst>
                                      </p:cBhvr>
                                      <p:to>
                                        <p:strVal val="visible"/>
                                      </p:to>
                                    </p:set>
                                    <p:anim calcmode="lin" valueType="num">
                                      <p:cBhvr>
                                        <p:cTn id="63" dur="1000" fill="hold"/>
                                        <p:tgtEl>
                                          <p:spTgt spid="137219">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37219">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3721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37219">
                                            <p:txEl>
                                              <p:pRg st="9" end="9"/>
                                            </p:txEl>
                                          </p:spTgt>
                                        </p:tgtEl>
                                        <p:attrNameLst>
                                          <p:attrName>style.visibility</p:attrName>
                                        </p:attrNameLst>
                                      </p:cBhvr>
                                      <p:to>
                                        <p:strVal val="visible"/>
                                      </p:to>
                                    </p:set>
                                    <p:anim calcmode="lin" valueType="num">
                                      <p:cBhvr>
                                        <p:cTn id="70" dur="1000" fill="hold"/>
                                        <p:tgtEl>
                                          <p:spTgt spid="137219">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37219">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372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457200" y="404664"/>
            <a:ext cx="8229600" cy="883568"/>
          </a:xfrm>
        </p:spPr>
        <p:txBody>
          <a:bodyPr/>
          <a:lstStyle/>
          <a:p>
            <a:r>
              <a:rPr lang="en-US" sz="4000" dirty="0"/>
              <a:t>The Rulership of the Papacy</a:t>
            </a:r>
          </a:p>
        </p:txBody>
      </p:sp>
      <p:sp>
        <p:nvSpPr>
          <p:cNvPr id="138243" name="Rectangle 3"/>
          <p:cNvSpPr>
            <a:spLocks noGrp="1" noChangeArrowheads="1"/>
          </p:cNvSpPr>
          <p:nvPr>
            <p:ph type="body" idx="1"/>
          </p:nvPr>
        </p:nvSpPr>
        <p:spPr>
          <a:xfrm>
            <a:off x="539552" y="1268760"/>
            <a:ext cx="8064896" cy="5257800"/>
          </a:xfrm>
        </p:spPr>
        <p:txBody>
          <a:bodyPr/>
          <a:lstStyle/>
          <a:p>
            <a:pPr>
              <a:lnSpc>
                <a:spcPts val="2000"/>
              </a:lnSpc>
            </a:pPr>
            <a:r>
              <a:rPr lang="en-US" sz="1800" dirty="0">
                <a:latin typeface="Verdana" pitchFamily="34" charset="0"/>
                <a:ea typeface="Verdana" pitchFamily="34" charset="0"/>
                <a:cs typeface="Verdana" pitchFamily="34" charset="0"/>
              </a:rPr>
              <a:t>Papacy gains power on the ruins of Rome</a:t>
            </a:r>
          </a:p>
          <a:p>
            <a:pPr>
              <a:lnSpc>
                <a:spcPts val="2000"/>
              </a:lnSpc>
            </a:pPr>
            <a:r>
              <a:rPr lang="en-US" sz="1800" dirty="0">
                <a:latin typeface="Verdana" pitchFamily="34" charset="0"/>
                <a:ea typeface="Verdana" pitchFamily="34" charset="0"/>
                <a:cs typeface="Verdana" pitchFamily="34" charset="0"/>
              </a:rPr>
              <a:t>440 - 455 </a:t>
            </a:r>
            <a:r>
              <a:rPr lang="en-US" sz="1800" dirty="0" smtClean="0">
                <a:latin typeface="Verdana" pitchFamily="34" charset="0"/>
                <a:ea typeface="Verdana" pitchFamily="34" charset="0"/>
                <a:cs typeface="Verdana" pitchFamily="34" charset="0"/>
              </a:rPr>
              <a:t>AD: Vandals </a:t>
            </a:r>
            <a:r>
              <a:rPr lang="en-US" sz="1800" dirty="0">
                <a:latin typeface="Verdana" pitchFamily="34" charset="0"/>
                <a:ea typeface="Verdana" pitchFamily="34" charset="0"/>
                <a:cs typeface="Verdana" pitchFamily="34" charset="0"/>
              </a:rPr>
              <a:t>- Plundering</a:t>
            </a:r>
          </a:p>
          <a:p>
            <a:pPr>
              <a:lnSpc>
                <a:spcPts val="2000"/>
              </a:lnSpc>
            </a:pPr>
            <a:r>
              <a:rPr lang="en-US" sz="1800" dirty="0">
                <a:latin typeface="Verdana" pitchFamily="34" charset="0"/>
                <a:ea typeface="Verdana" pitchFamily="34" charset="0"/>
                <a:cs typeface="Verdana" pitchFamily="34" charset="0"/>
              </a:rPr>
              <a:t>476 </a:t>
            </a:r>
            <a:r>
              <a:rPr lang="en-US" sz="1800" dirty="0" smtClean="0">
                <a:latin typeface="Verdana" pitchFamily="34" charset="0"/>
                <a:ea typeface="Verdana" pitchFamily="34" charset="0"/>
                <a:cs typeface="Verdana" pitchFamily="34" charset="0"/>
              </a:rPr>
              <a:t>AD: </a:t>
            </a:r>
            <a:r>
              <a:rPr lang="en-US" sz="1800" dirty="0" err="1" smtClean="0">
                <a:latin typeface="Verdana" pitchFamily="34" charset="0"/>
                <a:ea typeface="Verdana" pitchFamily="34" charset="0"/>
                <a:cs typeface="Verdana" pitchFamily="34" charset="0"/>
              </a:rPr>
              <a:t>Heruli</a:t>
            </a:r>
            <a:r>
              <a:rPr lang="en-US" sz="1800" dirty="0" smtClean="0">
                <a:latin typeface="Verdana" pitchFamily="34" charset="0"/>
                <a:ea typeface="Verdana" pitchFamily="34" charset="0"/>
                <a:cs typeface="Verdana" pitchFamily="34" charset="0"/>
              </a:rPr>
              <a:t> </a:t>
            </a:r>
            <a:r>
              <a:rPr lang="en-US" sz="1800" dirty="0">
                <a:latin typeface="Verdana" pitchFamily="34" charset="0"/>
                <a:ea typeface="Verdana" pitchFamily="34" charset="0"/>
                <a:cs typeface="Verdana" pitchFamily="34" charset="0"/>
              </a:rPr>
              <a:t>(</a:t>
            </a:r>
            <a:r>
              <a:rPr lang="en-US" sz="1800" dirty="0" smtClean="0">
                <a:latin typeface="Verdana" pitchFamily="34" charset="0"/>
                <a:ea typeface="Verdana" pitchFamily="34" charset="0"/>
                <a:cs typeface="Verdana" pitchFamily="34" charset="0"/>
              </a:rPr>
              <a:t>Odoacer</a:t>
            </a:r>
            <a:r>
              <a:rPr lang="en-US" sz="1800" dirty="0">
                <a:latin typeface="Verdana" pitchFamily="34" charset="0"/>
                <a:ea typeface="Verdana" pitchFamily="34" charset="0"/>
                <a:cs typeface="Verdana" pitchFamily="34" charset="0"/>
              </a:rPr>
              <a:t>) – take over the possessions of the </a:t>
            </a:r>
            <a:r>
              <a:rPr lang="en-US" sz="1800" dirty="0" smtClean="0">
                <a:latin typeface="Verdana" pitchFamily="34" charset="0"/>
                <a:ea typeface="Verdana" pitchFamily="34" charset="0"/>
                <a:cs typeface="Verdana" pitchFamily="34" charset="0"/>
              </a:rPr>
              <a:t>Papacy</a:t>
            </a:r>
            <a:endParaRPr lang="en-US" sz="1800" dirty="0">
              <a:latin typeface="Verdana" pitchFamily="34" charset="0"/>
              <a:ea typeface="Verdana" pitchFamily="34" charset="0"/>
              <a:cs typeface="Verdana" pitchFamily="34" charset="0"/>
            </a:endParaRPr>
          </a:p>
          <a:p>
            <a:pPr>
              <a:lnSpc>
                <a:spcPts val="2000"/>
              </a:lnSpc>
            </a:pPr>
            <a:r>
              <a:rPr lang="en-US" sz="1800" dirty="0">
                <a:latin typeface="Verdana" pitchFamily="34" charset="0"/>
                <a:ea typeface="Verdana" pitchFamily="34" charset="0"/>
                <a:cs typeface="Verdana" pitchFamily="34" charset="0"/>
              </a:rPr>
              <a:t>493 - 526 </a:t>
            </a:r>
            <a:r>
              <a:rPr lang="en-US" sz="1800" dirty="0" smtClean="0">
                <a:latin typeface="Verdana" pitchFamily="34" charset="0"/>
                <a:ea typeface="Verdana" pitchFamily="34" charset="0"/>
                <a:cs typeface="Verdana" pitchFamily="34" charset="0"/>
              </a:rPr>
              <a:t>AD: </a:t>
            </a:r>
            <a:r>
              <a:rPr lang="en-US" sz="1800" dirty="0" err="1" smtClean="0">
                <a:latin typeface="Verdana" pitchFamily="34" charset="0"/>
                <a:ea typeface="Verdana" pitchFamily="34" charset="0"/>
                <a:cs typeface="Verdana" pitchFamily="34" charset="0"/>
              </a:rPr>
              <a:t>Ostrogoths</a:t>
            </a:r>
            <a:r>
              <a:rPr lang="en-US" sz="1800" dirty="0" smtClean="0">
                <a:latin typeface="Verdana" pitchFamily="34" charset="0"/>
                <a:ea typeface="Verdana" pitchFamily="34" charset="0"/>
                <a:cs typeface="Verdana" pitchFamily="34" charset="0"/>
              </a:rPr>
              <a:t> </a:t>
            </a:r>
            <a:r>
              <a:rPr lang="en-US" sz="1800" dirty="0">
                <a:latin typeface="Verdana" pitchFamily="34" charset="0"/>
                <a:ea typeface="Verdana" pitchFamily="34" charset="0"/>
                <a:cs typeface="Verdana" pitchFamily="34" charset="0"/>
              </a:rPr>
              <a:t>(</a:t>
            </a:r>
            <a:r>
              <a:rPr lang="en-US" sz="1800" dirty="0" smtClean="0">
                <a:latin typeface="Verdana" pitchFamily="34" charset="0"/>
                <a:ea typeface="Verdana" pitchFamily="34" charset="0"/>
                <a:cs typeface="Verdana" pitchFamily="34" charset="0"/>
              </a:rPr>
              <a:t>Theodoric) </a:t>
            </a:r>
            <a:r>
              <a:rPr lang="en-US" sz="1800" dirty="0">
                <a:latin typeface="Verdana" pitchFamily="34" charset="0"/>
                <a:ea typeface="Verdana" pitchFamily="34" charset="0"/>
                <a:cs typeface="Verdana" pitchFamily="34" charset="0"/>
              </a:rPr>
              <a:t>– Peace and freedom through </a:t>
            </a:r>
            <a:r>
              <a:rPr lang="en-US" sz="1800" dirty="0" smtClean="0">
                <a:latin typeface="Verdana" pitchFamily="34" charset="0"/>
                <a:ea typeface="Verdana" pitchFamily="34" charset="0"/>
                <a:cs typeface="Verdana" pitchFamily="34" charset="0"/>
              </a:rPr>
              <a:t>separation </a:t>
            </a:r>
            <a:r>
              <a:rPr lang="en-US" sz="1800" dirty="0">
                <a:latin typeface="Verdana" pitchFamily="34" charset="0"/>
                <a:ea typeface="Verdana" pitchFamily="34" charset="0"/>
                <a:cs typeface="Verdana" pitchFamily="34" charset="0"/>
              </a:rPr>
              <a:t>of </a:t>
            </a:r>
            <a:r>
              <a:rPr lang="en-US" sz="1800" dirty="0" smtClean="0">
                <a:latin typeface="Verdana" pitchFamily="34" charset="0"/>
                <a:ea typeface="Verdana" pitchFamily="34" charset="0"/>
                <a:cs typeface="Verdana" pitchFamily="34" charset="0"/>
              </a:rPr>
              <a:t>Church </a:t>
            </a:r>
            <a:r>
              <a:rPr lang="en-US" sz="1800" dirty="0">
                <a:latin typeface="Verdana" pitchFamily="34" charset="0"/>
                <a:ea typeface="Verdana" pitchFamily="34" charset="0"/>
                <a:cs typeface="Verdana" pitchFamily="34" charset="0"/>
              </a:rPr>
              <a:t>and </a:t>
            </a:r>
            <a:r>
              <a:rPr lang="en-US" sz="1800" dirty="0" smtClean="0">
                <a:latin typeface="Verdana" pitchFamily="34" charset="0"/>
                <a:ea typeface="Verdana" pitchFamily="34" charset="0"/>
                <a:cs typeface="Verdana" pitchFamily="34" charset="0"/>
              </a:rPr>
              <a:t>State</a:t>
            </a:r>
            <a:endParaRPr lang="en-US" sz="1800" dirty="0">
              <a:latin typeface="Verdana" pitchFamily="34" charset="0"/>
              <a:ea typeface="Verdana" pitchFamily="34" charset="0"/>
              <a:cs typeface="Verdana" pitchFamily="34" charset="0"/>
            </a:endParaRPr>
          </a:p>
          <a:p>
            <a:pPr>
              <a:lnSpc>
                <a:spcPts val="2000"/>
              </a:lnSpc>
            </a:pPr>
            <a:r>
              <a:rPr lang="en-US" sz="1800" dirty="0">
                <a:latin typeface="Verdana" pitchFamily="34" charset="0"/>
                <a:ea typeface="Verdana" pitchFamily="34" charset="0"/>
                <a:cs typeface="Verdana" pitchFamily="34" charset="0"/>
              </a:rPr>
              <a:t>534 </a:t>
            </a:r>
            <a:r>
              <a:rPr lang="en-US" sz="1800" dirty="0" smtClean="0">
                <a:latin typeface="Verdana" pitchFamily="34" charset="0"/>
                <a:ea typeface="Verdana" pitchFamily="34" charset="0"/>
                <a:cs typeface="Verdana" pitchFamily="34" charset="0"/>
              </a:rPr>
              <a:t>AD: </a:t>
            </a:r>
            <a:r>
              <a:rPr lang="en-US" sz="1800" dirty="0">
                <a:latin typeface="Verdana" pitchFamily="34" charset="0"/>
                <a:ea typeface="Verdana" pitchFamily="34" charset="0"/>
                <a:cs typeface="Verdana" pitchFamily="34" charset="0"/>
              </a:rPr>
              <a:t>Belisarius conquers the Vandals</a:t>
            </a:r>
          </a:p>
          <a:p>
            <a:pPr>
              <a:lnSpc>
                <a:spcPts val="2000"/>
              </a:lnSpc>
            </a:pPr>
            <a:r>
              <a:rPr lang="en-US" sz="1800" dirty="0">
                <a:latin typeface="Verdana" pitchFamily="34" charset="0"/>
                <a:ea typeface="Verdana" pitchFamily="34" charset="0"/>
                <a:cs typeface="Verdana" pitchFamily="34" charset="0"/>
              </a:rPr>
              <a:t>538 </a:t>
            </a:r>
            <a:r>
              <a:rPr lang="en-US" sz="1800" dirty="0" smtClean="0">
                <a:latin typeface="Verdana" pitchFamily="34" charset="0"/>
                <a:ea typeface="Verdana" pitchFamily="34" charset="0"/>
                <a:cs typeface="Verdana" pitchFamily="34" charset="0"/>
              </a:rPr>
              <a:t>AD: </a:t>
            </a:r>
            <a:r>
              <a:rPr lang="en-US" sz="1800" dirty="0">
                <a:latin typeface="Verdana" pitchFamily="34" charset="0"/>
                <a:ea typeface="Verdana" pitchFamily="34" charset="0"/>
                <a:cs typeface="Verdana" pitchFamily="34" charset="0"/>
              </a:rPr>
              <a:t>Belisarius conquers the </a:t>
            </a:r>
            <a:r>
              <a:rPr lang="en-US" sz="1800" dirty="0" err="1" smtClean="0">
                <a:latin typeface="Verdana" pitchFamily="34" charset="0"/>
                <a:ea typeface="Verdana" pitchFamily="34" charset="0"/>
                <a:cs typeface="Verdana" pitchFamily="34" charset="0"/>
              </a:rPr>
              <a:t>Ostrogoths</a:t>
            </a:r>
            <a:r>
              <a:rPr lang="en-US" sz="1800" dirty="0" smtClean="0">
                <a:latin typeface="Verdana" pitchFamily="34" charset="0"/>
                <a:ea typeface="Verdana" pitchFamily="34" charset="0"/>
                <a:cs typeface="Verdana" pitchFamily="34" charset="0"/>
              </a:rPr>
              <a:t> </a:t>
            </a:r>
            <a:r>
              <a:rPr lang="en-US" sz="1800" dirty="0">
                <a:latin typeface="Verdana" pitchFamily="34" charset="0"/>
                <a:ea typeface="Verdana" pitchFamily="34" charset="0"/>
                <a:cs typeface="Verdana" pitchFamily="34" charset="0"/>
              </a:rPr>
              <a:t>and “</a:t>
            </a:r>
            <a:r>
              <a:rPr lang="en-US" sz="1800" dirty="0" smtClean="0">
                <a:latin typeface="Verdana" pitchFamily="34" charset="0"/>
                <a:ea typeface="Verdana" pitchFamily="34" charset="0"/>
                <a:cs typeface="Verdana" pitchFamily="34" charset="0"/>
              </a:rPr>
              <a:t>delivers” </a:t>
            </a:r>
            <a:r>
              <a:rPr lang="en-US" sz="1800" dirty="0">
                <a:latin typeface="Verdana" pitchFamily="34" charset="0"/>
                <a:ea typeface="Verdana" pitchFamily="34" charset="0"/>
                <a:cs typeface="Verdana" pitchFamily="34" charset="0"/>
              </a:rPr>
              <a:t>Rome </a:t>
            </a:r>
          </a:p>
          <a:p>
            <a:pPr>
              <a:lnSpc>
                <a:spcPts val="2000"/>
              </a:lnSpc>
            </a:pPr>
            <a:r>
              <a:rPr lang="en-US" sz="1800" dirty="0">
                <a:latin typeface="Verdana" pitchFamily="34" charset="0"/>
                <a:ea typeface="Verdana" pitchFamily="34" charset="0"/>
                <a:cs typeface="Verdana" pitchFamily="34" charset="0"/>
              </a:rPr>
              <a:t>538 </a:t>
            </a:r>
            <a:r>
              <a:rPr lang="en-US" sz="1800" dirty="0" smtClean="0">
                <a:latin typeface="Verdana" pitchFamily="34" charset="0"/>
                <a:ea typeface="Verdana" pitchFamily="34" charset="0"/>
                <a:cs typeface="Verdana" pitchFamily="34" charset="0"/>
              </a:rPr>
              <a:t>AD: </a:t>
            </a:r>
            <a:r>
              <a:rPr lang="en-US" sz="1800" dirty="0">
                <a:latin typeface="Verdana" pitchFamily="34" charset="0"/>
                <a:ea typeface="Verdana" pitchFamily="34" charset="0"/>
                <a:cs typeface="Verdana" pitchFamily="34" charset="0"/>
              </a:rPr>
              <a:t>Beginning of the worldly </a:t>
            </a:r>
            <a:r>
              <a:rPr lang="en-US" sz="1800" dirty="0" smtClean="0">
                <a:latin typeface="Verdana" pitchFamily="34" charset="0"/>
                <a:ea typeface="Verdana" pitchFamily="34" charset="0"/>
                <a:cs typeface="Verdana" pitchFamily="34" charset="0"/>
              </a:rPr>
              <a:t>rulership </a:t>
            </a:r>
            <a:r>
              <a:rPr lang="en-US" sz="1800" dirty="0">
                <a:latin typeface="Verdana" pitchFamily="34" charset="0"/>
                <a:ea typeface="Verdana" pitchFamily="34" charset="0"/>
                <a:cs typeface="Verdana" pitchFamily="34" charset="0"/>
              </a:rPr>
              <a:t>of the Pope</a:t>
            </a:r>
          </a:p>
          <a:p>
            <a:pPr>
              <a:lnSpc>
                <a:spcPts val="2000"/>
              </a:lnSpc>
            </a:pPr>
            <a:r>
              <a:rPr lang="en-US" sz="1800" dirty="0">
                <a:latin typeface="Verdana" pitchFamily="34" charset="0"/>
                <a:ea typeface="Verdana" pitchFamily="34" charset="0"/>
                <a:cs typeface="Verdana" pitchFamily="34" charset="0"/>
              </a:rPr>
              <a:t>508 </a:t>
            </a:r>
            <a:r>
              <a:rPr lang="en-US" sz="1800" dirty="0" smtClean="0">
                <a:latin typeface="Verdana" pitchFamily="34" charset="0"/>
                <a:ea typeface="Verdana" pitchFamily="34" charset="0"/>
                <a:cs typeface="Verdana" pitchFamily="34" charset="0"/>
              </a:rPr>
              <a:t>AD: Clovis, King </a:t>
            </a:r>
            <a:r>
              <a:rPr lang="en-US" sz="1800" dirty="0">
                <a:latin typeface="Verdana" pitchFamily="34" charset="0"/>
                <a:ea typeface="Verdana" pitchFamily="34" charset="0"/>
                <a:cs typeface="Verdana" pitchFamily="34" charset="0"/>
              </a:rPr>
              <a:t>of the Franks, “</a:t>
            </a:r>
            <a:r>
              <a:rPr lang="en-US" sz="1800" dirty="0" smtClean="0">
                <a:latin typeface="Verdana" pitchFamily="34" charset="0"/>
                <a:ea typeface="Verdana" pitchFamily="34" charset="0"/>
                <a:cs typeface="Verdana" pitchFamily="34" charset="0"/>
              </a:rPr>
              <a:t>delivers” </a:t>
            </a:r>
            <a:r>
              <a:rPr lang="en-US" sz="1800" dirty="0">
                <a:latin typeface="Verdana" pitchFamily="34" charset="0"/>
                <a:ea typeface="Verdana" pitchFamily="34" charset="0"/>
                <a:cs typeface="Verdana" pitchFamily="34" charset="0"/>
              </a:rPr>
              <a:t>Spain from the </a:t>
            </a:r>
            <a:r>
              <a:rPr lang="en-US" sz="1800" dirty="0" smtClean="0">
                <a:latin typeface="Verdana" pitchFamily="34" charset="0"/>
                <a:ea typeface="Verdana" pitchFamily="34" charset="0"/>
                <a:cs typeface="Verdana" pitchFamily="34" charset="0"/>
              </a:rPr>
              <a:t>Visigoths</a:t>
            </a:r>
            <a:endParaRPr lang="en-US" sz="1800" dirty="0">
              <a:latin typeface="Verdana" pitchFamily="34" charset="0"/>
              <a:ea typeface="Verdana" pitchFamily="34" charset="0"/>
              <a:cs typeface="Verdana" pitchFamily="34" charset="0"/>
            </a:endParaRPr>
          </a:p>
          <a:p>
            <a:pPr>
              <a:lnSpc>
                <a:spcPts val="2000"/>
              </a:lnSpc>
            </a:pPr>
            <a:r>
              <a:rPr lang="en-US" sz="1800" dirty="0">
                <a:latin typeface="Verdana" pitchFamily="34" charset="0"/>
                <a:ea typeface="Verdana" pitchFamily="34" charset="0"/>
                <a:cs typeface="Verdana" pitchFamily="34" charset="0"/>
              </a:rPr>
              <a:t>753  </a:t>
            </a:r>
            <a:r>
              <a:rPr lang="en-US" sz="1800" dirty="0" smtClean="0">
                <a:latin typeface="Verdana" pitchFamily="34" charset="0"/>
                <a:ea typeface="Verdana" pitchFamily="34" charset="0"/>
                <a:cs typeface="Verdana" pitchFamily="34" charset="0"/>
              </a:rPr>
              <a:t>AD: </a:t>
            </a:r>
            <a:r>
              <a:rPr lang="en-US" sz="1800" dirty="0">
                <a:latin typeface="Verdana" pitchFamily="34" charset="0"/>
                <a:ea typeface="Verdana" pitchFamily="34" charset="0"/>
                <a:cs typeface="Verdana" pitchFamily="34" charset="0"/>
              </a:rPr>
              <a:t>Pippin, the King of the Franks “delivers” the Pope from the </a:t>
            </a:r>
            <a:r>
              <a:rPr lang="en-US" sz="1800" dirty="0" err="1">
                <a:latin typeface="Verdana" pitchFamily="34" charset="0"/>
                <a:ea typeface="Verdana" pitchFamily="34" charset="0"/>
                <a:cs typeface="Verdana" pitchFamily="34" charset="0"/>
              </a:rPr>
              <a:t>Lombards</a:t>
            </a:r>
            <a:r>
              <a:rPr lang="en-US" sz="1800" dirty="0">
                <a:latin typeface="Verdana" pitchFamily="34" charset="0"/>
                <a:ea typeface="Verdana" pitchFamily="34" charset="0"/>
                <a:cs typeface="Verdana" pitchFamily="34" charset="0"/>
              </a:rPr>
              <a:t> and donates him the country</a:t>
            </a:r>
          </a:p>
          <a:p>
            <a:pPr>
              <a:lnSpc>
                <a:spcPts val="2000"/>
              </a:lnSpc>
            </a:pPr>
            <a:r>
              <a:rPr lang="en-US" sz="1800" dirty="0">
                <a:latin typeface="Verdana" pitchFamily="34" charset="0"/>
                <a:ea typeface="Verdana" pitchFamily="34" charset="0"/>
                <a:cs typeface="Verdana" pitchFamily="34" charset="0"/>
              </a:rPr>
              <a:t>Pippin is considered as </a:t>
            </a:r>
            <a:r>
              <a:rPr lang="en-US" sz="1800" dirty="0" smtClean="0">
                <a:latin typeface="Verdana" pitchFamily="34" charset="0"/>
                <a:ea typeface="Verdana" pitchFamily="34" charset="0"/>
                <a:cs typeface="Verdana" pitchFamily="34" charset="0"/>
              </a:rPr>
              <a:t>“Moses”, </a:t>
            </a:r>
            <a:r>
              <a:rPr lang="en-US" sz="1800" dirty="0">
                <a:latin typeface="Verdana" pitchFamily="34" charset="0"/>
                <a:ea typeface="Verdana" pitchFamily="34" charset="0"/>
                <a:cs typeface="Verdana" pitchFamily="34" charset="0"/>
              </a:rPr>
              <a:t>who delivered the </a:t>
            </a:r>
            <a:r>
              <a:rPr lang="en-US" sz="1800" dirty="0" smtClean="0">
                <a:latin typeface="Verdana" pitchFamily="34" charset="0"/>
                <a:ea typeface="Verdana" pitchFamily="34" charset="0"/>
                <a:cs typeface="Verdana" pitchFamily="34" charset="0"/>
              </a:rPr>
              <a:t>“Israelites” from </a:t>
            </a:r>
            <a:r>
              <a:rPr lang="en-US" sz="1800" dirty="0">
                <a:latin typeface="Verdana" pitchFamily="34" charset="0"/>
                <a:ea typeface="Verdana" pitchFamily="34" charset="0"/>
                <a:cs typeface="Verdana" pitchFamily="34" charset="0"/>
              </a:rPr>
              <a:t>the bondage </a:t>
            </a:r>
            <a:r>
              <a:rPr lang="en-US" sz="1800" dirty="0" smtClean="0">
                <a:latin typeface="Verdana" pitchFamily="34" charset="0"/>
                <a:ea typeface="Verdana" pitchFamily="34" charset="0"/>
                <a:cs typeface="Verdana" pitchFamily="34" charset="0"/>
              </a:rPr>
              <a:t>of </a:t>
            </a:r>
            <a:r>
              <a:rPr lang="en-US" sz="1800" dirty="0">
                <a:latin typeface="Verdana" pitchFamily="34" charset="0"/>
                <a:ea typeface="Verdana" pitchFamily="34" charset="0"/>
                <a:cs typeface="Verdana" pitchFamily="34" charset="0"/>
              </a:rPr>
              <a:t>Egypt</a:t>
            </a:r>
          </a:p>
          <a:p>
            <a:pPr>
              <a:lnSpc>
                <a:spcPts val="2000"/>
              </a:lnSpc>
            </a:pPr>
            <a:r>
              <a:rPr lang="en-US" sz="1800" dirty="0">
                <a:latin typeface="Verdana" pitchFamily="34" charset="0"/>
                <a:ea typeface="Verdana" pitchFamily="34" charset="0"/>
                <a:cs typeface="Verdana" pitchFamily="34" charset="0"/>
              </a:rPr>
              <a:t>800 </a:t>
            </a:r>
            <a:r>
              <a:rPr lang="en-US" sz="1800" dirty="0" smtClean="0">
                <a:latin typeface="Verdana" pitchFamily="34" charset="0"/>
                <a:ea typeface="Verdana" pitchFamily="34" charset="0"/>
                <a:cs typeface="Verdana" pitchFamily="34" charset="0"/>
              </a:rPr>
              <a:t>AD: </a:t>
            </a:r>
            <a:r>
              <a:rPr lang="en-US" sz="1800" dirty="0">
                <a:latin typeface="Verdana" pitchFamily="34" charset="0"/>
                <a:ea typeface="Verdana" pitchFamily="34" charset="0"/>
                <a:cs typeface="Verdana" pitchFamily="34" charset="0"/>
              </a:rPr>
              <a:t>Pope Leo III crowns Karl the Great in Rome to </a:t>
            </a:r>
            <a:r>
              <a:rPr lang="en-US" sz="1800" dirty="0" smtClean="0">
                <a:latin typeface="Verdana" pitchFamily="34" charset="0"/>
                <a:ea typeface="Verdana" pitchFamily="34" charset="0"/>
                <a:cs typeface="Verdana" pitchFamily="34" charset="0"/>
              </a:rPr>
              <a:t>be Emperor</a:t>
            </a:r>
            <a:endParaRPr lang="en-US" sz="1800" dirty="0">
              <a:latin typeface="Verdana" pitchFamily="34" charset="0"/>
              <a:ea typeface="Verdana" pitchFamily="34" charset="0"/>
              <a:cs typeface="Verdana" pitchFamily="34" charset="0"/>
            </a:endParaRPr>
          </a:p>
          <a:p>
            <a:pPr>
              <a:lnSpc>
                <a:spcPts val="2000"/>
              </a:lnSpc>
            </a:pPr>
            <a:r>
              <a:rPr lang="en-US" sz="1800" dirty="0">
                <a:latin typeface="Verdana" pitchFamily="34" charset="0"/>
                <a:ea typeface="Verdana" pitchFamily="34" charset="0"/>
                <a:cs typeface="Verdana" pitchFamily="34" charset="0"/>
              </a:rPr>
              <a:t>Karl the Great leads wars for the </a:t>
            </a:r>
            <a:r>
              <a:rPr lang="en-US" sz="1800" dirty="0" smtClean="0">
                <a:latin typeface="Verdana" pitchFamily="34" charset="0"/>
                <a:ea typeface="Verdana" pitchFamily="34" charset="0"/>
                <a:cs typeface="Verdana" pitchFamily="34" charset="0"/>
              </a:rPr>
              <a:t>Catholic </a:t>
            </a:r>
            <a:r>
              <a:rPr lang="en-US" sz="1800" dirty="0">
                <a:latin typeface="Verdana" pitchFamily="34" charset="0"/>
                <a:ea typeface="Verdana" pitchFamily="34" charset="0"/>
                <a:cs typeface="Verdana" pitchFamily="34" charset="0"/>
              </a:rPr>
              <a:t>faith</a:t>
            </a:r>
          </a:p>
          <a:p>
            <a:pPr>
              <a:lnSpc>
                <a:spcPts val="2000"/>
              </a:lnSpc>
            </a:pPr>
            <a:endParaRPr lang="en-US" sz="18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 calcmode="lin" valueType="num">
                                      <p:cBhvr>
                                        <p:cTn id="7" dur="1000" fill="hold"/>
                                        <p:tgtEl>
                                          <p:spTgt spid="1382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82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824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38243">
                                            <p:txEl>
                                              <p:pRg st="1" end="1"/>
                                            </p:txEl>
                                          </p:spTgt>
                                        </p:tgtEl>
                                        <p:attrNameLst>
                                          <p:attrName>style.visibility</p:attrName>
                                        </p:attrNameLst>
                                      </p:cBhvr>
                                      <p:to>
                                        <p:strVal val="visible"/>
                                      </p:to>
                                    </p:set>
                                    <p:anim calcmode="lin" valueType="num">
                                      <p:cBhvr>
                                        <p:cTn id="14" dur="1000" fill="hold"/>
                                        <p:tgtEl>
                                          <p:spTgt spid="13824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3824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3824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38243">
                                            <p:txEl>
                                              <p:pRg st="2" end="2"/>
                                            </p:txEl>
                                          </p:spTgt>
                                        </p:tgtEl>
                                        <p:attrNameLst>
                                          <p:attrName>style.visibility</p:attrName>
                                        </p:attrNameLst>
                                      </p:cBhvr>
                                      <p:to>
                                        <p:strVal val="visible"/>
                                      </p:to>
                                    </p:set>
                                    <p:anim calcmode="lin" valueType="num">
                                      <p:cBhvr>
                                        <p:cTn id="21" dur="1000" fill="hold"/>
                                        <p:tgtEl>
                                          <p:spTgt spid="13824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3824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3824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38243">
                                            <p:txEl>
                                              <p:pRg st="3" end="3"/>
                                            </p:txEl>
                                          </p:spTgt>
                                        </p:tgtEl>
                                        <p:attrNameLst>
                                          <p:attrName>style.visibility</p:attrName>
                                        </p:attrNameLst>
                                      </p:cBhvr>
                                      <p:to>
                                        <p:strVal val="visible"/>
                                      </p:to>
                                    </p:set>
                                    <p:anim calcmode="lin" valueType="num">
                                      <p:cBhvr>
                                        <p:cTn id="28" dur="1000" fill="hold"/>
                                        <p:tgtEl>
                                          <p:spTgt spid="13824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3824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3824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38243">
                                            <p:txEl>
                                              <p:pRg st="4" end="4"/>
                                            </p:txEl>
                                          </p:spTgt>
                                        </p:tgtEl>
                                        <p:attrNameLst>
                                          <p:attrName>style.visibility</p:attrName>
                                        </p:attrNameLst>
                                      </p:cBhvr>
                                      <p:to>
                                        <p:strVal val="visible"/>
                                      </p:to>
                                    </p:set>
                                    <p:anim calcmode="lin" valueType="num">
                                      <p:cBhvr>
                                        <p:cTn id="35" dur="1000" fill="hold"/>
                                        <p:tgtEl>
                                          <p:spTgt spid="13824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3824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3824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38243">
                                            <p:txEl>
                                              <p:pRg st="5" end="5"/>
                                            </p:txEl>
                                          </p:spTgt>
                                        </p:tgtEl>
                                        <p:attrNameLst>
                                          <p:attrName>style.visibility</p:attrName>
                                        </p:attrNameLst>
                                      </p:cBhvr>
                                      <p:to>
                                        <p:strVal val="visible"/>
                                      </p:to>
                                    </p:set>
                                    <p:anim calcmode="lin" valueType="num">
                                      <p:cBhvr>
                                        <p:cTn id="42" dur="1000" fill="hold"/>
                                        <p:tgtEl>
                                          <p:spTgt spid="13824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3824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3824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38243">
                                            <p:txEl>
                                              <p:pRg st="6" end="6"/>
                                            </p:txEl>
                                          </p:spTgt>
                                        </p:tgtEl>
                                        <p:attrNameLst>
                                          <p:attrName>style.visibility</p:attrName>
                                        </p:attrNameLst>
                                      </p:cBhvr>
                                      <p:to>
                                        <p:strVal val="visible"/>
                                      </p:to>
                                    </p:set>
                                    <p:anim calcmode="lin" valueType="num">
                                      <p:cBhvr>
                                        <p:cTn id="49" dur="1000" fill="hold"/>
                                        <p:tgtEl>
                                          <p:spTgt spid="13824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3824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3824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38243">
                                            <p:txEl>
                                              <p:pRg st="7" end="7"/>
                                            </p:txEl>
                                          </p:spTgt>
                                        </p:tgtEl>
                                        <p:attrNameLst>
                                          <p:attrName>style.visibility</p:attrName>
                                        </p:attrNameLst>
                                      </p:cBhvr>
                                      <p:to>
                                        <p:strVal val="visible"/>
                                      </p:to>
                                    </p:set>
                                    <p:anim calcmode="lin" valueType="num">
                                      <p:cBhvr>
                                        <p:cTn id="56" dur="1000" fill="hold"/>
                                        <p:tgtEl>
                                          <p:spTgt spid="13824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3824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3824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38243">
                                            <p:txEl>
                                              <p:pRg st="8" end="8"/>
                                            </p:txEl>
                                          </p:spTgt>
                                        </p:tgtEl>
                                        <p:attrNameLst>
                                          <p:attrName>style.visibility</p:attrName>
                                        </p:attrNameLst>
                                      </p:cBhvr>
                                      <p:to>
                                        <p:strVal val="visible"/>
                                      </p:to>
                                    </p:set>
                                    <p:anim calcmode="lin" valueType="num">
                                      <p:cBhvr>
                                        <p:cTn id="63" dur="1000" fill="hold"/>
                                        <p:tgtEl>
                                          <p:spTgt spid="138243">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38243">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3824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38243">
                                            <p:txEl>
                                              <p:pRg st="9" end="9"/>
                                            </p:txEl>
                                          </p:spTgt>
                                        </p:tgtEl>
                                        <p:attrNameLst>
                                          <p:attrName>style.visibility</p:attrName>
                                        </p:attrNameLst>
                                      </p:cBhvr>
                                      <p:to>
                                        <p:strVal val="visible"/>
                                      </p:to>
                                    </p:set>
                                    <p:anim calcmode="lin" valueType="num">
                                      <p:cBhvr>
                                        <p:cTn id="70" dur="1000" fill="hold"/>
                                        <p:tgtEl>
                                          <p:spTgt spid="138243">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38243">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3824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38243">
                                            <p:txEl>
                                              <p:pRg st="10" end="10"/>
                                            </p:txEl>
                                          </p:spTgt>
                                        </p:tgtEl>
                                        <p:attrNameLst>
                                          <p:attrName>style.visibility</p:attrName>
                                        </p:attrNameLst>
                                      </p:cBhvr>
                                      <p:to>
                                        <p:strVal val="visible"/>
                                      </p:to>
                                    </p:set>
                                    <p:anim calcmode="lin" valueType="num">
                                      <p:cBhvr>
                                        <p:cTn id="77" dur="1000" fill="hold"/>
                                        <p:tgtEl>
                                          <p:spTgt spid="138243">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138243">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138243">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138243">
                                            <p:txEl>
                                              <p:pRg st="11" end="11"/>
                                            </p:txEl>
                                          </p:spTgt>
                                        </p:tgtEl>
                                        <p:attrNameLst>
                                          <p:attrName>style.visibility</p:attrName>
                                        </p:attrNameLst>
                                      </p:cBhvr>
                                      <p:to>
                                        <p:strVal val="visible"/>
                                      </p:to>
                                    </p:set>
                                    <p:anim calcmode="lin" valueType="num">
                                      <p:cBhvr>
                                        <p:cTn id="84" dur="1000" fill="hold"/>
                                        <p:tgtEl>
                                          <p:spTgt spid="138243">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138243">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13824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9" name="Rectangle 5"/>
          <p:cNvSpPr>
            <a:spLocks noGrp="1" noChangeArrowheads="1"/>
          </p:cNvSpPr>
          <p:nvPr>
            <p:ph type="title" idx="4294967295"/>
          </p:nvPr>
        </p:nvSpPr>
        <p:spPr>
          <a:xfrm>
            <a:off x="1979712" y="15279"/>
            <a:ext cx="6839272" cy="533401"/>
          </a:xfrm>
        </p:spPr>
        <p:txBody>
          <a:bodyPr/>
          <a:lstStyle/>
          <a:p>
            <a:pPr algn="r"/>
            <a:r>
              <a:rPr lang="en-US" sz="4000" dirty="0" smtClean="0"/>
              <a:t>Overview of the History</a:t>
            </a:r>
            <a:endParaRPr lang="en-US" sz="4000" dirty="0"/>
          </a:p>
        </p:txBody>
      </p:sp>
      <p:grpSp>
        <p:nvGrpSpPr>
          <p:cNvPr id="139371" name="Group 107"/>
          <p:cNvGrpSpPr>
            <a:grpSpLocks/>
          </p:cNvGrpSpPr>
          <p:nvPr/>
        </p:nvGrpSpPr>
        <p:grpSpPr bwMode="auto">
          <a:xfrm>
            <a:off x="7353300" y="4367213"/>
            <a:ext cx="1683196" cy="304800"/>
            <a:chOff x="1056" y="1776"/>
            <a:chExt cx="2064" cy="192"/>
          </a:xfrm>
        </p:grpSpPr>
        <p:sp>
          <p:nvSpPr>
            <p:cNvPr id="139372" name="Text Box 108"/>
            <p:cNvSpPr txBox="1">
              <a:spLocks noChangeArrowheads="1"/>
            </p:cNvSpPr>
            <p:nvPr/>
          </p:nvSpPr>
          <p:spPr bwMode="auto">
            <a:xfrm>
              <a:off x="1132" y="1776"/>
              <a:ext cx="1988" cy="192"/>
            </a:xfrm>
            <a:prstGeom prst="rect">
              <a:avLst/>
            </a:prstGeom>
            <a:noFill/>
            <a:ln w="9525">
              <a:noFill/>
              <a:miter lim="800000"/>
              <a:headEnd/>
              <a:tailEnd/>
            </a:ln>
            <a:effectLst/>
          </p:spPr>
          <p:txBody>
            <a:bodyPr>
              <a:spAutoFit/>
            </a:bodyPr>
            <a:lstStyle/>
            <a:p>
              <a:pPr>
                <a:spcBef>
                  <a:spcPct val="50000"/>
                </a:spcBef>
              </a:pPr>
              <a:r>
                <a:rPr lang="de-DE" sz="1400">
                  <a:latin typeface="Times New Roman" pitchFamily="18" charset="0"/>
                </a:rPr>
                <a:t>1703, Wesley</a:t>
              </a:r>
            </a:p>
          </p:txBody>
        </p:sp>
        <p:sp>
          <p:nvSpPr>
            <p:cNvPr id="139373" name="Oval 109"/>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p>
          </p:txBody>
        </p:sp>
      </p:grpSp>
      <p:sp>
        <p:nvSpPr>
          <p:cNvPr id="139266" name="Rectangle 2"/>
          <p:cNvSpPr>
            <a:spLocks noChangeArrowheads="1"/>
          </p:cNvSpPr>
          <p:nvPr/>
        </p:nvSpPr>
        <p:spPr bwMode="auto">
          <a:xfrm>
            <a:off x="11031" y="6033607"/>
            <a:ext cx="9115064" cy="838821"/>
          </a:xfrm>
          <a:prstGeom prst="rect">
            <a:avLst/>
          </a:prstGeom>
          <a:solidFill>
            <a:schemeClr val="accent1"/>
          </a:solidFill>
          <a:ln w="28575">
            <a:solidFill>
              <a:schemeClr val="tx1"/>
            </a:solidFill>
            <a:miter lim="800000"/>
            <a:headEnd/>
            <a:tailEnd/>
          </a:ln>
          <a:effectLst/>
        </p:spPr>
        <p:txBody>
          <a:bodyPr wrap="none" anchor="ctr"/>
          <a:lstStyle/>
          <a:p>
            <a:endParaRPr lang="en-US"/>
          </a:p>
        </p:txBody>
      </p:sp>
      <p:sp>
        <p:nvSpPr>
          <p:cNvPr id="139267" name="Rectangle 3"/>
          <p:cNvSpPr>
            <a:spLocks noChangeArrowheads="1"/>
          </p:cNvSpPr>
          <p:nvPr/>
        </p:nvSpPr>
        <p:spPr bwMode="auto">
          <a:xfrm>
            <a:off x="11031" y="3749644"/>
            <a:ext cx="9115064" cy="1021173"/>
          </a:xfrm>
          <a:prstGeom prst="rect">
            <a:avLst/>
          </a:prstGeom>
          <a:solidFill>
            <a:schemeClr val="accent1"/>
          </a:solidFill>
          <a:ln w="28575">
            <a:solidFill>
              <a:schemeClr val="tx1"/>
            </a:solidFill>
            <a:miter lim="800000"/>
            <a:headEnd/>
            <a:tailEnd/>
          </a:ln>
          <a:effectLst/>
        </p:spPr>
        <p:txBody>
          <a:bodyPr wrap="none" anchor="ctr"/>
          <a:lstStyle/>
          <a:p>
            <a:endParaRPr lang="en-US"/>
          </a:p>
        </p:txBody>
      </p:sp>
      <p:sp>
        <p:nvSpPr>
          <p:cNvPr id="139268" name="Rectangle 4"/>
          <p:cNvSpPr>
            <a:spLocks noChangeArrowheads="1"/>
          </p:cNvSpPr>
          <p:nvPr/>
        </p:nvSpPr>
        <p:spPr bwMode="auto">
          <a:xfrm>
            <a:off x="11031" y="4769297"/>
            <a:ext cx="9115064" cy="1264309"/>
          </a:xfrm>
          <a:prstGeom prst="rect">
            <a:avLst/>
          </a:prstGeom>
          <a:solidFill>
            <a:schemeClr val="accent1"/>
          </a:solidFill>
          <a:ln w="28575">
            <a:solidFill>
              <a:schemeClr val="tx1"/>
            </a:solidFill>
            <a:miter lim="800000"/>
            <a:headEnd/>
            <a:tailEnd/>
          </a:ln>
          <a:effectLst/>
        </p:spPr>
        <p:txBody>
          <a:bodyPr wrap="none" anchor="ctr"/>
          <a:lstStyle/>
          <a:p>
            <a:pPr algn="ctr"/>
            <a:endParaRPr lang="en-US" sz="2400">
              <a:solidFill>
                <a:schemeClr val="bg1"/>
              </a:solidFill>
              <a:latin typeface="Times New Roman" pitchFamily="18" charset="0"/>
            </a:endParaRPr>
          </a:p>
        </p:txBody>
      </p:sp>
      <p:sp>
        <p:nvSpPr>
          <p:cNvPr id="139270" name="Rectangle 6"/>
          <p:cNvSpPr>
            <a:spLocks noChangeArrowheads="1"/>
          </p:cNvSpPr>
          <p:nvPr/>
        </p:nvSpPr>
        <p:spPr bwMode="auto">
          <a:xfrm>
            <a:off x="11031" y="882154"/>
            <a:ext cx="9115064" cy="2881167"/>
          </a:xfrm>
          <a:prstGeom prst="rect">
            <a:avLst/>
          </a:prstGeom>
          <a:solidFill>
            <a:schemeClr val="accent1"/>
          </a:solidFill>
          <a:ln w="28575">
            <a:solidFill>
              <a:schemeClr val="tx1"/>
            </a:solidFill>
            <a:miter lim="800000"/>
            <a:headEnd/>
            <a:tailEnd/>
          </a:ln>
          <a:effectLst/>
        </p:spPr>
        <p:txBody>
          <a:bodyPr wrap="none" anchor="ctr"/>
          <a:lstStyle/>
          <a:p>
            <a:endParaRPr lang="en-US"/>
          </a:p>
        </p:txBody>
      </p:sp>
      <p:sp>
        <p:nvSpPr>
          <p:cNvPr id="139271" name="Rectangle 7"/>
          <p:cNvSpPr>
            <a:spLocks noChangeArrowheads="1"/>
          </p:cNvSpPr>
          <p:nvPr/>
        </p:nvSpPr>
        <p:spPr bwMode="auto">
          <a:xfrm>
            <a:off x="7910753" y="882155"/>
            <a:ext cx="189897" cy="5975846"/>
          </a:xfrm>
          <a:prstGeom prst="rect">
            <a:avLst/>
          </a:prstGeom>
          <a:solidFill>
            <a:srgbClr val="99CC00">
              <a:alpha val="50000"/>
            </a:srgbClr>
          </a:solidFill>
          <a:ln w="9525">
            <a:noFill/>
            <a:miter lim="800000"/>
            <a:headEnd/>
            <a:tailEnd/>
          </a:ln>
          <a:effectLst/>
        </p:spPr>
        <p:txBody>
          <a:bodyPr wrap="none" anchor="ctr"/>
          <a:lstStyle/>
          <a:p>
            <a:pPr algn="ctr"/>
            <a:endParaRPr lang="en-US" sz="2400">
              <a:latin typeface="Times New Roman" pitchFamily="18" charset="0"/>
            </a:endParaRPr>
          </a:p>
        </p:txBody>
      </p:sp>
      <p:sp>
        <p:nvSpPr>
          <p:cNvPr id="139272" name="Rectangle 8"/>
          <p:cNvSpPr>
            <a:spLocks noChangeArrowheads="1"/>
          </p:cNvSpPr>
          <p:nvPr/>
        </p:nvSpPr>
        <p:spPr bwMode="auto">
          <a:xfrm>
            <a:off x="6094070" y="882154"/>
            <a:ext cx="1829343" cy="5981156"/>
          </a:xfrm>
          <a:prstGeom prst="rect">
            <a:avLst/>
          </a:prstGeom>
          <a:solidFill>
            <a:srgbClr val="FF66CC">
              <a:alpha val="50000"/>
            </a:srgbClr>
          </a:solidFill>
          <a:ln w="9525">
            <a:noFill/>
            <a:miter lim="800000"/>
            <a:headEnd/>
            <a:tailEnd/>
          </a:ln>
          <a:effectLst/>
        </p:spPr>
        <p:txBody>
          <a:bodyPr wrap="none" anchor="ctr"/>
          <a:lstStyle/>
          <a:p>
            <a:pPr algn="ctr"/>
            <a:endParaRPr lang="en-US" sz="2400">
              <a:solidFill>
                <a:schemeClr val="bg1"/>
              </a:solidFill>
              <a:latin typeface="Times New Roman" pitchFamily="18" charset="0"/>
            </a:endParaRPr>
          </a:p>
        </p:txBody>
      </p:sp>
      <p:sp>
        <p:nvSpPr>
          <p:cNvPr id="139273" name="Rectangle 9"/>
          <p:cNvSpPr>
            <a:spLocks noChangeArrowheads="1"/>
          </p:cNvSpPr>
          <p:nvPr/>
        </p:nvSpPr>
        <p:spPr bwMode="auto">
          <a:xfrm>
            <a:off x="2669591" y="882154"/>
            <a:ext cx="3418149" cy="5981156"/>
          </a:xfrm>
          <a:prstGeom prst="rect">
            <a:avLst/>
          </a:prstGeom>
          <a:solidFill>
            <a:schemeClr val="hlink">
              <a:alpha val="50000"/>
            </a:schemeClr>
          </a:solidFill>
          <a:ln w="9525">
            <a:noFill/>
            <a:miter lim="800000"/>
            <a:headEnd/>
            <a:tailEnd/>
          </a:ln>
          <a:effectLst/>
        </p:spPr>
        <p:txBody>
          <a:bodyPr wrap="none" anchor="ctr"/>
          <a:lstStyle/>
          <a:p>
            <a:pPr algn="ctr"/>
            <a:endParaRPr lang="en-US" sz="2400">
              <a:solidFill>
                <a:schemeClr val="bg1"/>
              </a:solidFill>
              <a:latin typeface="Times New Roman" pitchFamily="18" charset="0"/>
            </a:endParaRPr>
          </a:p>
        </p:txBody>
      </p:sp>
      <p:sp>
        <p:nvSpPr>
          <p:cNvPr id="139274" name="Rectangle 10"/>
          <p:cNvSpPr>
            <a:spLocks noChangeArrowheads="1"/>
          </p:cNvSpPr>
          <p:nvPr/>
        </p:nvSpPr>
        <p:spPr bwMode="auto">
          <a:xfrm>
            <a:off x="1682126" y="882154"/>
            <a:ext cx="987465" cy="5981156"/>
          </a:xfrm>
          <a:prstGeom prst="rect">
            <a:avLst/>
          </a:prstGeom>
          <a:solidFill>
            <a:srgbClr val="996633">
              <a:alpha val="50000"/>
            </a:srgbClr>
          </a:solidFill>
          <a:ln w="9525">
            <a:noFill/>
            <a:miter lim="800000"/>
            <a:headEnd/>
            <a:tailEnd/>
          </a:ln>
          <a:effectLst/>
        </p:spPr>
        <p:txBody>
          <a:bodyPr wrap="none" anchor="ctr"/>
          <a:lstStyle/>
          <a:p>
            <a:pPr algn="ctr"/>
            <a:endParaRPr lang="en-US" sz="2400">
              <a:solidFill>
                <a:schemeClr val="bg1"/>
              </a:solidFill>
              <a:latin typeface="Times New Roman" pitchFamily="18" charset="0"/>
            </a:endParaRPr>
          </a:p>
        </p:txBody>
      </p:sp>
      <p:sp>
        <p:nvSpPr>
          <p:cNvPr id="139275" name="Rectangle 11"/>
          <p:cNvSpPr>
            <a:spLocks noChangeArrowheads="1"/>
          </p:cNvSpPr>
          <p:nvPr/>
        </p:nvSpPr>
        <p:spPr bwMode="auto">
          <a:xfrm>
            <a:off x="846578" y="882154"/>
            <a:ext cx="848207" cy="5981156"/>
          </a:xfrm>
          <a:prstGeom prst="rect">
            <a:avLst/>
          </a:prstGeom>
          <a:solidFill>
            <a:srgbClr val="FF66CC">
              <a:alpha val="50000"/>
            </a:srgbClr>
          </a:solidFill>
          <a:ln w="9525">
            <a:noFill/>
            <a:miter lim="800000"/>
            <a:headEnd/>
            <a:tailEnd/>
          </a:ln>
          <a:effectLst/>
        </p:spPr>
        <p:txBody>
          <a:bodyPr wrap="none" anchor="ctr"/>
          <a:lstStyle/>
          <a:p>
            <a:pPr algn="ctr"/>
            <a:endParaRPr lang="en-US" sz="2400">
              <a:solidFill>
                <a:schemeClr val="bg1"/>
              </a:solidFill>
              <a:latin typeface="Times New Roman" pitchFamily="18" charset="0"/>
            </a:endParaRPr>
          </a:p>
        </p:txBody>
      </p:sp>
      <p:sp>
        <p:nvSpPr>
          <p:cNvPr id="139276" name="Rectangle 12"/>
          <p:cNvSpPr>
            <a:spLocks noChangeArrowheads="1"/>
          </p:cNvSpPr>
          <p:nvPr/>
        </p:nvSpPr>
        <p:spPr bwMode="auto">
          <a:xfrm>
            <a:off x="416145" y="882155"/>
            <a:ext cx="430434" cy="5975845"/>
          </a:xfrm>
          <a:prstGeom prst="rect">
            <a:avLst/>
          </a:prstGeom>
          <a:solidFill>
            <a:srgbClr val="99CC00">
              <a:alpha val="50000"/>
            </a:srgbClr>
          </a:solidFill>
          <a:ln w="9525">
            <a:noFill/>
            <a:miter lim="800000"/>
            <a:headEnd/>
            <a:tailEnd/>
          </a:ln>
          <a:effectLst/>
        </p:spPr>
        <p:txBody>
          <a:bodyPr wrap="none" anchor="ctr"/>
          <a:lstStyle/>
          <a:p>
            <a:pPr algn="ctr"/>
            <a:endParaRPr lang="en-US" sz="2400">
              <a:latin typeface="Times New Roman" pitchFamily="18" charset="0"/>
            </a:endParaRPr>
          </a:p>
        </p:txBody>
      </p:sp>
      <p:sp>
        <p:nvSpPr>
          <p:cNvPr id="139277" name="Line 13"/>
          <p:cNvSpPr>
            <a:spLocks noChangeShapeType="1"/>
          </p:cNvSpPr>
          <p:nvPr/>
        </p:nvSpPr>
        <p:spPr bwMode="auto">
          <a:xfrm>
            <a:off x="392408" y="836711"/>
            <a:ext cx="0" cy="6021289"/>
          </a:xfrm>
          <a:prstGeom prst="line">
            <a:avLst/>
          </a:prstGeom>
          <a:noFill/>
          <a:ln w="28575">
            <a:solidFill>
              <a:srgbClr val="FFFF99"/>
            </a:solidFill>
            <a:round/>
            <a:headEnd/>
            <a:tailEnd/>
          </a:ln>
          <a:effectLst/>
        </p:spPr>
        <p:txBody>
          <a:bodyPr/>
          <a:lstStyle/>
          <a:p>
            <a:endParaRPr lang="en-US"/>
          </a:p>
        </p:txBody>
      </p:sp>
      <p:sp>
        <p:nvSpPr>
          <p:cNvPr id="139278" name="Line 14"/>
          <p:cNvSpPr>
            <a:spLocks noChangeShapeType="1"/>
          </p:cNvSpPr>
          <p:nvPr/>
        </p:nvSpPr>
        <p:spPr bwMode="auto">
          <a:xfrm>
            <a:off x="7842707" y="836711"/>
            <a:ext cx="0" cy="6021289"/>
          </a:xfrm>
          <a:prstGeom prst="line">
            <a:avLst/>
          </a:prstGeom>
          <a:noFill/>
          <a:ln w="28575">
            <a:solidFill>
              <a:srgbClr val="FFFF99"/>
            </a:solidFill>
            <a:round/>
            <a:headEnd/>
            <a:tailEnd/>
          </a:ln>
          <a:effectLst/>
        </p:spPr>
        <p:txBody>
          <a:bodyPr/>
          <a:lstStyle/>
          <a:p>
            <a:endParaRPr lang="en-US"/>
          </a:p>
        </p:txBody>
      </p:sp>
      <p:sp>
        <p:nvSpPr>
          <p:cNvPr id="139279" name="Line 15"/>
          <p:cNvSpPr>
            <a:spLocks noChangeShapeType="1"/>
          </p:cNvSpPr>
          <p:nvPr/>
        </p:nvSpPr>
        <p:spPr bwMode="auto">
          <a:xfrm>
            <a:off x="7015071" y="836711"/>
            <a:ext cx="0" cy="6021289"/>
          </a:xfrm>
          <a:prstGeom prst="line">
            <a:avLst/>
          </a:prstGeom>
          <a:noFill/>
          <a:ln w="28575">
            <a:solidFill>
              <a:srgbClr val="FFFF99"/>
            </a:solidFill>
            <a:round/>
            <a:headEnd/>
            <a:tailEnd/>
          </a:ln>
          <a:effectLst/>
        </p:spPr>
        <p:txBody>
          <a:bodyPr/>
          <a:lstStyle/>
          <a:p>
            <a:endParaRPr lang="en-US"/>
          </a:p>
        </p:txBody>
      </p:sp>
      <p:sp>
        <p:nvSpPr>
          <p:cNvPr id="139280" name="Line 16"/>
          <p:cNvSpPr>
            <a:spLocks noChangeShapeType="1"/>
          </p:cNvSpPr>
          <p:nvPr/>
        </p:nvSpPr>
        <p:spPr bwMode="auto">
          <a:xfrm>
            <a:off x="1220043" y="836713"/>
            <a:ext cx="0" cy="6021287"/>
          </a:xfrm>
          <a:prstGeom prst="line">
            <a:avLst/>
          </a:prstGeom>
          <a:noFill/>
          <a:ln w="28575">
            <a:solidFill>
              <a:srgbClr val="FFFF99"/>
            </a:solidFill>
            <a:round/>
            <a:headEnd/>
            <a:tailEnd/>
          </a:ln>
          <a:effectLst/>
        </p:spPr>
        <p:txBody>
          <a:bodyPr/>
          <a:lstStyle/>
          <a:p>
            <a:endParaRPr lang="en-US" dirty="0">
              <a:solidFill>
                <a:srgbClr val="FFFF99"/>
              </a:solidFill>
            </a:endParaRPr>
          </a:p>
        </p:txBody>
      </p:sp>
      <p:sp>
        <p:nvSpPr>
          <p:cNvPr id="139281" name="Line 17"/>
          <p:cNvSpPr>
            <a:spLocks noChangeShapeType="1"/>
          </p:cNvSpPr>
          <p:nvPr/>
        </p:nvSpPr>
        <p:spPr bwMode="auto">
          <a:xfrm>
            <a:off x="2047678" y="836711"/>
            <a:ext cx="0" cy="6021289"/>
          </a:xfrm>
          <a:prstGeom prst="line">
            <a:avLst/>
          </a:prstGeom>
          <a:noFill/>
          <a:ln w="28575">
            <a:solidFill>
              <a:srgbClr val="FFFF99"/>
            </a:solidFill>
            <a:round/>
            <a:headEnd/>
            <a:tailEnd/>
          </a:ln>
          <a:effectLst/>
        </p:spPr>
        <p:txBody>
          <a:bodyPr/>
          <a:lstStyle/>
          <a:p>
            <a:endParaRPr lang="en-US"/>
          </a:p>
        </p:txBody>
      </p:sp>
      <p:sp>
        <p:nvSpPr>
          <p:cNvPr id="139282" name="Line 18"/>
          <p:cNvSpPr>
            <a:spLocks noChangeShapeType="1"/>
          </p:cNvSpPr>
          <p:nvPr/>
        </p:nvSpPr>
        <p:spPr bwMode="auto">
          <a:xfrm>
            <a:off x="6187437" y="836711"/>
            <a:ext cx="0" cy="6021289"/>
          </a:xfrm>
          <a:prstGeom prst="line">
            <a:avLst/>
          </a:prstGeom>
          <a:noFill/>
          <a:ln w="28575">
            <a:solidFill>
              <a:srgbClr val="FFFF99"/>
            </a:solidFill>
            <a:round/>
            <a:headEnd/>
            <a:tailEnd/>
          </a:ln>
          <a:effectLst/>
        </p:spPr>
        <p:txBody>
          <a:bodyPr/>
          <a:lstStyle/>
          <a:p>
            <a:endParaRPr lang="en-US"/>
          </a:p>
        </p:txBody>
      </p:sp>
      <p:sp>
        <p:nvSpPr>
          <p:cNvPr id="139283" name="Line 19"/>
          <p:cNvSpPr>
            <a:spLocks noChangeShapeType="1"/>
          </p:cNvSpPr>
          <p:nvPr/>
        </p:nvSpPr>
        <p:spPr bwMode="auto">
          <a:xfrm>
            <a:off x="5359801" y="836711"/>
            <a:ext cx="0" cy="6021289"/>
          </a:xfrm>
          <a:prstGeom prst="line">
            <a:avLst/>
          </a:prstGeom>
          <a:noFill/>
          <a:ln w="28575">
            <a:solidFill>
              <a:srgbClr val="FFFF99"/>
            </a:solidFill>
            <a:round/>
            <a:headEnd/>
            <a:tailEnd/>
          </a:ln>
          <a:effectLst/>
        </p:spPr>
        <p:txBody>
          <a:bodyPr/>
          <a:lstStyle/>
          <a:p>
            <a:endParaRPr lang="en-US"/>
          </a:p>
        </p:txBody>
      </p:sp>
      <p:sp>
        <p:nvSpPr>
          <p:cNvPr id="139284" name="Line 20"/>
          <p:cNvSpPr>
            <a:spLocks noChangeShapeType="1"/>
          </p:cNvSpPr>
          <p:nvPr/>
        </p:nvSpPr>
        <p:spPr bwMode="auto">
          <a:xfrm>
            <a:off x="2875313" y="836711"/>
            <a:ext cx="0" cy="6021289"/>
          </a:xfrm>
          <a:prstGeom prst="line">
            <a:avLst/>
          </a:prstGeom>
          <a:noFill/>
          <a:ln w="28575">
            <a:solidFill>
              <a:srgbClr val="FFFF99"/>
            </a:solidFill>
            <a:round/>
            <a:headEnd/>
            <a:tailEnd/>
          </a:ln>
          <a:effectLst/>
        </p:spPr>
        <p:txBody>
          <a:bodyPr/>
          <a:lstStyle/>
          <a:p>
            <a:endParaRPr lang="en-US"/>
          </a:p>
        </p:txBody>
      </p:sp>
      <p:sp>
        <p:nvSpPr>
          <p:cNvPr id="139285" name="Line 21"/>
          <p:cNvSpPr>
            <a:spLocks noChangeShapeType="1"/>
          </p:cNvSpPr>
          <p:nvPr/>
        </p:nvSpPr>
        <p:spPr bwMode="auto">
          <a:xfrm>
            <a:off x="3702949" y="836711"/>
            <a:ext cx="0" cy="6021289"/>
          </a:xfrm>
          <a:prstGeom prst="line">
            <a:avLst/>
          </a:prstGeom>
          <a:noFill/>
          <a:ln w="28575">
            <a:solidFill>
              <a:srgbClr val="FFFF99"/>
            </a:solidFill>
            <a:round/>
            <a:headEnd/>
            <a:tailEnd/>
          </a:ln>
          <a:effectLst/>
        </p:spPr>
        <p:txBody>
          <a:bodyPr/>
          <a:lstStyle/>
          <a:p>
            <a:endParaRPr lang="en-US"/>
          </a:p>
        </p:txBody>
      </p:sp>
      <p:sp>
        <p:nvSpPr>
          <p:cNvPr id="139286" name="Line 22"/>
          <p:cNvSpPr>
            <a:spLocks noChangeShapeType="1"/>
          </p:cNvSpPr>
          <p:nvPr/>
        </p:nvSpPr>
        <p:spPr bwMode="auto">
          <a:xfrm>
            <a:off x="4532166" y="836711"/>
            <a:ext cx="0" cy="6021289"/>
          </a:xfrm>
          <a:prstGeom prst="line">
            <a:avLst/>
          </a:prstGeom>
          <a:noFill/>
          <a:ln w="28575">
            <a:solidFill>
              <a:srgbClr val="FFFF99"/>
            </a:solidFill>
            <a:round/>
            <a:headEnd/>
            <a:tailEnd/>
          </a:ln>
          <a:effectLst/>
        </p:spPr>
        <p:txBody>
          <a:bodyPr/>
          <a:lstStyle/>
          <a:p>
            <a:endParaRPr lang="en-US"/>
          </a:p>
        </p:txBody>
      </p:sp>
      <p:sp>
        <p:nvSpPr>
          <p:cNvPr id="139287" name="Line 23"/>
          <p:cNvSpPr>
            <a:spLocks noChangeShapeType="1"/>
          </p:cNvSpPr>
          <p:nvPr/>
        </p:nvSpPr>
        <p:spPr bwMode="auto">
          <a:xfrm>
            <a:off x="8671925" y="836711"/>
            <a:ext cx="0" cy="6021289"/>
          </a:xfrm>
          <a:prstGeom prst="line">
            <a:avLst/>
          </a:prstGeom>
          <a:noFill/>
          <a:ln w="28575">
            <a:solidFill>
              <a:srgbClr val="FFFF99"/>
            </a:solidFill>
            <a:round/>
            <a:headEnd/>
            <a:tailEnd/>
          </a:ln>
          <a:effectLst/>
        </p:spPr>
        <p:txBody>
          <a:bodyPr/>
          <a:lstStyle/>
          <a:p>
            <a:endParaRPr lang="en-US"/>
          </a:p>
        </p:txBody>
      </p:sp>
      <p:sp>
        <p:nvSpPr>
          <p:cNvPr id="139288" name="Text Box 24"/>
          <p:cNvSpPr txBox="1">
            <a:spLocks noChangeArrowheads="1"/>
          </p:cNvSpPr>
          <p:nvPr/>
        </p:nvSpPr>
        <p:spPr bwMode="auto">
          <a:xfrm>
            <a:off x="86989"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dirty="0">
                <a:latin typeface="Times New Roman" pitchFamily="18" charset="0"/>
              </a:rPr>
              <a:t>0</a:t>
            </a:r>
          </a:p>
        </p:txBody>
      </p:sp>
      <p:sp>
        <p:nvSpPr>
          <p:cNvPr id="139289" name="Text Box 25"/>
          <p:cNvSpPr txBox="1">
            <a:spLocks noChangeArrowheads="1"/>
          </p:cNvSpPr>
          <p:nvPr/>
        </p:nvSpPr>
        <p:spPr bwMode="auto">
          <a:xfrm>
            <a:off x="909877"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a:latin typeface="Times New Roman" pitchFamily="18" charset="0"/>
              </a:rPr>
              <a:t>200</a:t>
            </a:r>
          </a:p>
        </p:txBody>
      </p:sp>
      <p:sp>
        <p:nvSpPr>
          <p:cNvPr id="139290" name="Text Box 26"/>
          <p:cNvSpPr txBox="1">
            <a:spLocks noChangeArrowheads="1"/>
          </p:cNvSpPr>
          <p:nvPr/>
        </p:nvSpPr>
        <p:spPr bwMode="auto">
          <a:xfrm>
            <a:off x="1745425"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dirty="0">
                <a:latin typeface="Times New Roman" pitchFamily="18" charset="0"/>
              </a:rPr>
              <a:t>400</a:t>
            </a:r>
          </a:p>
        </p:txBody>
      </p:sp>
      <p:sp>
        <p:nvSpPr>
          <p:cNvPr id="139291" name="Text Box 27"/>
          <p:cNvSpPr txBox="1">
            <a:spLocks noChangeArrowheads="1"/>
          </p:cNvSpPr>
          <p:nvPr/>
        </p:nvSpPr>
        <p:spPr bwMode="auto">
          <a:xfrm>
            <a:off x="2552488"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dirty="0">
                <a:latin typeface="Times New Roman" pitchFamily="18" charset="0"/>
              </a:rPr>
              <a:t>600</a:t>
            </a:r>
          </a:p>
        </p:txBody>
      </p:sp>
      <p:sp>
        <p:nvSpPr>
          <p:cNvPr id="139292" name="Text Box 28"/>
          <p:cNvSpPr txBox="1">
            <a:spLocks noChangeArrowheads="1"/>
          </p:cNvSpPr>
          <p:nvPr/>
        </p:nvSpPr>
        <p:spPr bwMode="auto">
          <a:xfrm>
            <a:off x="3416520"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dirty="0" smtClean="0">
                <a:latin typeface="Times New Roman" pitchFamily="18" charset="0"/>
              </a:rPr>
              <a:t>800</a:t>
            </a:r>
            <a:endParaRPr lang="en-US" sz="1400" b="1" dirty="0">
              <a:latin typeface="Times New Roman" pitchFamily="18" charset="0"/>
            </a:endParaRPr>
          </a:p>
        </p:txBody>
      </p:sp>
      <p:sp>
        <p:nvSpPr>
          <p:cNvPr id="139293" name="Text Box 29"/>
          <p:cNvSpPr txBox="1">
            <a:spLocks noChangeArrowheads="1"/>
          </p:cNvSpPr>
          <p:nvPr/>
        </p:nvSpPr>
        <p:spPr bwMode="auto">
          <a:xfrm>
            <a:off x="4214088"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a:latin typeface="Times New Roman" pitchFamily="18" charset="0"/>
              </a:rPr>
              <a:t>1000</a:t>
            </a:r>
          </a:p>
        </p:txBody>
      </p:sp>
      <p:sp>
        <p:nvSpPr>
          <p:cNvPr id="139294" name="Text Box 30"/>
          <p:cNvSpPr txBox="1">
            <a:spLocks noChangeArrowheads="1"/>
          </p:cNvSpPr>
          <p:nvPr/>
        </p:nvSpPr>
        <p:spPr bwMode="auto">
          <a:xfrm>
            <a:off x="5036976"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dirty="0">
                <a:latin typeface="Times New Roman" pitchFamily="18" charset="0"/>
              </a:rPr>
              <a:t>1200</a:t>
            </a:r>
          </a:p>
        </p:txBody>
      </p:sp>
      <p:sp>
        <p:nvSpPr>
          <p:cNvPr id="139295" name="Text Box 31"/>
          <p:cNvSpPr txBox="1">
            <a:spLocks noChangeArrowheads="1"/>
          </p:cNvSpPr>
          <p:nvPr/>
        </p:nvSpPr>
        <p:spPr bwMode="auto">
          <a:xfrm>
            <a:off x="5885183"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a:latin typeface="Times New Roman" pitchFamily="18" charset="0"/>
              </a:rPr>
              <a:t>1400</a:t>
            </a:r>
          </a:p>
        </p:txBody>
      </p:sp>
      <p:sp>
        <p:nvSpPr>
          <p:cNvPr id="139296" name="Text Box 32"/>
          <p:cNvSpPr txBox="1">
            <a:spLocks noChangeArrowheads="1"/>
          </p:cNvSpPr>
          <p:nvPr/>
        </p:nvSpPr>
        <p:spPr bwMode="auto">
          <a:xfrm>
            <a:off x="6695411"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a:latin typeface="Times New Roman" pitchFamily="18" charset="0"/>
              </a:rPr>
              <a:t>1600</a:t>
            </a:r>
          </a:p>
        </p:txBody>
      </p:sp>
      <p:sp>
        <p:nvSpPr>
          <p:cNvPr id="139297" name="Text Box 33"/>
          <p:cNvSpPr txBox="1">
            <a:spLocks noChangeArrowheads="1"/>
          </p:cNvSpPr>
          <p:nvPr/>
        </p:nvSpPr>
        <p:spPr bwMode="auto">
          <a:xfrm>
            <a:off x="7530959"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a:latin typeface="Times New Roman" pitchFamily="18" charset="0"/>
              </a:rPr>
              <a:t>1800</a:t>
            </a:r>
          </a:p>
        </p:txBody>
      </p:sp>
      <p:sp>
        <p:nvSpPr>
          <p:cNvPr id="139298" name="Text Box 34"/>
          <p:cNvSpPr txBox="1">
            <a:spLocks noChangeArrowheads="1"/>
          </p:cNvSpPr>
          <p:nvPr/>
        </p:nvSpPr>
        <p:spPr bwMode="auto">
          <a:xfrm>
            <a:off x="8353846" y="590390"/>
            <a:ext cx="607671" cy="291764"/>
          </a:xfrm>
          <a:prstGeom prst="rect">
            <a:avLst/>
          </a:prstGeom>
          <a:noFill/>
          <a:ln w="9525">
            <a:noFill/>
            <a:miter lim="800000"/>
            <a:headEnd/>
            <a:tailEnd/>
          </a:ln>
          <a:effectLst/>
        </p:spPr>
        <p:txBody>
          <a:bodyPr>
            <a:spAutoFit/>
          </a:bodyPr>
          <a:lstStyle/>
          <a:p>
            <a:pPr algn="ctr">
              <a:spcBef>
                <a:spcPct val="50000"/>
              </a:spcBef>
            </a:pPr>
            <a:r>
              <a:rPr lang="en-US" sz="1400" b="1" dirty="0">
                <a:latin typeface="Times New Roman" pitchFamily="18" charset="0"/>
              </a:rPr>
              <a:t>2000</a:t>
            </a:r>
          </a:p>
        </p:txBody>
      </p:sp>
      <p:sp>
        <p:nvSpPr>
          <p:cNvPr id="139299" name="Text Box 35"/>
          <p:cNvSpPr txBox="1">
            <a:spLocks noChangeArrowheads="1"/>
          </p:cNvSpPr>
          <p:nvPr/>
        </p:nvSpPr>
        <p:spPr bwMode="auto">
          <a:xfrm>
            <a:off x="73514" y="826492"/>
            <a:ext cx="1104585" cy="307777"/>
          </a:xfrm>
          <a:prstGeom prst="rect">
            <a:avLst/>
          </a:prstGeom>
          <a:noFill/>
          <a:ln w="9525">
            <a:noFill/>
            <a:miter lim="800000"/>
            <a:headEnd/>
            <a:tailEnd/>
          </a:ln>
          <a:effectLst/>
        </p:spPr>
        <p:txBody>
          <a:bodyPr wrap="square">
            <a:spAutoFit/>
          </a:bodyPr>
          <a:lstStyle/>
          <a:p>
            <a:pPr algn="ctr">
              <a:spcBef>
                <a:spcPct val="50000"/>
              </a:spcBef>
            </a:pPr>
            <a:r>
              <a:rPr lang="en-US" sz="1400" b="1" dirty="0" smtClean="0">
                <a:solidFill>
                  <a:schemeClr val="accent5">
                    <a:lumMod val="10000"/>
                  </a:schemeClr>
                </a:solidFill>
                <a:latin typeface="Times New Roman" pitchFamily="18" charset="0"/>
              </a:rPr>
              <a:t>Apostolic</a:t>
            </a:r>
            <a:endParaRPr lang="en-US" sz="1400" b="1" dirty="0">
              <a:solidFill>
                <a:schemeClr val="accent5">
                  <a:lumMod val="10000"/>
                </a:schemeClr>
              </a:solidFill>
              <a:latin typeface="Times New Roman" pitchFamily="18" charset="0"/>
            </a:endParaRPr>
          </a:p>
        </p:txBody>
      </p:sp>
      <p:sp>
        <p:nvSpPr>
          <p:cNvPr id="139300" name="Oval 36"/>
          <p:cNvSpPr>
            <a:spLocks noChangeArrowheads="1"/>
          </p:cNvSpPr>
          <p:nvPr/>
        </p:nvSpPr>
        <p:spPr bwMode="auto">
          <a:xfrm>
            <a:off x="542743" y="1246858"/>
            <a:ext cx="151918" cy="145882"/>
          </a:xfrm>
          <a:prstGeom prst="ellipse">
            <a:avLst/>
          </a:prstGeom>
          <a:solidFill>
            <a:srgbClr val="FF3399"/>
          </a:solidFill>
          <a:ln w="9525">
            <a:noFill/>
            <a:round/>
            <a:headEnd/>
            <a:tailEnd/>
          </a:ln>
          <a:effectLst/>
        </p:spPr>
        <p:txBody>
          <a:bodyPr wrap="none" anchor="ctr"/>
          <a:lstStyle/>
          <a:p>
            <a:endParaRPr lang="en-US">
              <a:solidFill>
                <a:schemeClr val="accent5">
                  <a:lumMod val="10000"/>
                </a:schemeClr>
              </a:solidFill>
            </a:endParaRPr>
          </a:p>
        </p:txBody>
      </p:sp>
      <p:sp>
        <p:nvSpPr>
          <p:cNvPr id="139301" name="Text Box 37"/>
          <p:cNvSpPr txBox="1">
            <a:spLocks noChangeArrowheads="1"/>
          </p:cNvSpPr>
          <p:nvPr/>
        </p:nvSpPr>
        <p:spPr bwMode="auto">
          <a:xfrm>
            <a:off x="694660" y="1173917"/>
            <a:ext cx="1063424" cy="307777"/>
          </a:xfrm>
          <a:prstGeom prst="rect">
            <a:avLst/>
          </a:prstGeom>
          <a:noFill/>
          <a:ln w="9525">
            <a:noFill/>
            <a:miter lim="800000"/>
            <a:headEnd/>
            <a:tailEnd/>
          </a:ln>
          <a:effectLst/>
        </p:spPr>
        <p:txBody>
          <a:bodyPr>
            <a:spAutoFit/>
          </a:bodyPr>
          <a:lstStyle/>
          <a:p>
            <a:pPr>
              <a:spcBef>
                <a:spcPct val="50000"/>
              </a:spcBef>
            </a:pPr>
            <a:r>
              <a:rPr lang="en-US" sz="1400">
                <a:solidFill>
                  <a:schemeClr val="accent5">
                    <a:lumMod val="10000"/>
                  </a:schemeClr>
                </a:solidFill>
                <a:latin typeface="Times New Roman" pitchFamily="18" charset="0"/>
              </a:rPr>
              <a:t>Doketists</a:t>
            </a:r>
          </a:p>
        </p:txBody>
      </p:sp>
      <p:sp>
        <p:nvSpPr>
          <p:cNvPr id="139302" name="Line 38"/>
          <p:cNvSpPr>
            <a:spLocks noChangeShapeType="1"/>
          </p:cNvSpPr>
          <p:nvPr/>
        </p:nvSpPr>
        <p:spPr bwMode="auto">
          <a:xfrm>
            <a:off x="1726435" y="3433567"/>
            <a:ext cx="5082914" cy="0"/>
          </a:xfrm>
          <a:prstGeom prst="line">
            <a:avLst/>
          </a:prstGeom>
          <a:noFill/>
          <a:ln w="38100">
            <a:solidFill>
              <a:srgbClr val="FF0000"/>
            </a:solidFill>
            <a:prstDash val="sysDot"/>
            <a:round/>
            <a:headEnd/>
            <a:tailEnd/>
          </a:ln>
          <a:effectLst/>
        </p:spPr>
        <p:txBody>
          <a:bodyPr/>
          <a:lstStyle/>
          <a:p>
            <a:endParaRPr lang="en-US"/>
          </a:p>
        </p:txBody>
      </p:sp>
      <p:sp>
        <p:nvSpPr>
          <p:cNvPr id="139303" name="Text Box 39"/>
          <p:cNvSpPr txBox="1">
            <a:spLocks noChangeArrowheads="1"/>
          </p:cNvSpPr>
          <p:nvPr/>
        </p:nvSpPr>
        <p:spPr bwMode="auto">
          <a:xfrm>
            <a:off x="23690" y="4720670"/>
            <a:ext cx="2202807" cy="307777"/>
          </a:xfrm>
          <a:prstGeom prst="rect">
            <a:avLst/>
          </a:prstGeom>
          <a:noFill/>
          <a:ln w="9525">
            <a:noFill/>
            <a:miter lim="800000"/>
            <a:headEnd/>
            <a:tailEnd/>
          </a:ln>
          <a:effectLst/>
        </p:spPr>
        <p:txBody>
          <a:bodyPr>
            <a:spAutoFit/>
          </a:bodyPr>
          <a:lstStyle/>
          <a:p>
            <a:r>
              <a:rPr lang="en-US" sz="1400" b="1">
                <a:solidFill>
                  <a:schemeClr val="accent5">
                    <a:lumMod val="10000"/>
                  </a:schemeClr>
                </a:solidFill>
                <a:latin typeface="Times New Roman" pitchFamily="18" charset="0"/>
              </a:rPr>
              <a:t>Political Events</a:t>
            </a:r>
          </a:p>
        </p:txBody>
      </p:sp>
      <p:sp>
        <p:nvSpPr>
          <p:cNvPr id="139304" name="Text Box 40"/>
          <p:cNvSpPr txBox="1">
            <a:spLocks noChangeArrowheads="1"/>
          </p:cNvSpPr>
          <p:nvPr/>
        </p:nvSpPr>
        <p:spPr bwMode="auto">
          <a:xfrm>
            <a:off x="-14289" y="3725331"/>
            <a:ext cx="2962396" cy="307777"/>
          </a:xfrm>
          <a:prstGeom prst="rect">
            <a:avLst/>
          </a:prstGeom>
          <a:noFill/>
          <a:ln w="9525">
            <a:noFill/>
            <a:miter lim="800000"/>
            <a:headEnd/>
            <a:tailEnd/>
          </a:ln>
          <a:effectLst/>
        </p:spPr>
        <p:txBody>
          <a:bodyPr>
            <a:spAutoFit/>
          </a:bodyPr>
          <a:lstStyle/>
          <a:p>
            <a:r>
              <a:rPr lang="en-US" sz="1400" b="1" dirty="0">
                <a:solidFill>
                  <a:schemeClr val="accent5">
                    <a:lumMod val="10000"/>
                  </a:schemeClr>
                </a:solidFill>
                <a:latin typeface="Times New Roman" pitchFamily="18" charset="0"/>
              </a:rPr>
              <a:t>Other spiritual Events</a:t>
            </a:r>
          </a:p>
        </p:txBody>
      </p:sp>
      <p:sp>
        <p:nvSpPr>
          <p:cNvPr id="139305" name="Text Box 41"/>
          <p:cNvSpPr txBox="1">
            <a:spLocks noChangeArrowheads="1"/>
          </p:cNvSpPr>
          <p:nvPr/>
        </p:nvSpPr>
        <p:spPr bwMode="auto">
          <a:xfrm>
            <a:off x="7834794" y="2802931"/>
            <a:ext cx="1443218" cy="609398"/>
          </a:xfrm>
          <a:prstGeom prst="rect">
            <a:avLst/>
          </a:prstGeom>
          <a:noFill/>
          <a:ln w="9525">
            <a:noFill/>
            <a:miter lim="800000"/>
            <a:headEnd/>
            <a:tailEnd/>
          </a:ln>
          <a:effectLst/>
        </p:spPr>
        <p:txBody>
          <a:bodyPr>
            <a:spAutoFit/>
          </a:bodyPr>
          <a:lstStyle/>
          <a:p>
            <a:pPr>
              <a:lnSpc>
                <a:spcPct val="80000"/>
              </a:lnSpc>
            </a:pPr>
            <a:r>
              <a:rPr lang="en-US" sz="1400" dirty="0" smtClean="0">
                <a:solidFill>
                  <a:schemeClr val="accent5">
                    <a:lumMod val="10000"/>
                  </a:schemeClr>
                </a:solidFill>
                <a:latin typeface="Times New Roman" pitchFamily="18" charset="0"/>
              </a:rPr>
              <a:t>1854 - </a:t>
            </a:r>
            <a:r>
              <a:rPr lang="en-US" sz="1400" dirty="0">
                <a:solidFill>
                  <a:schemeClr val="accent5">
                    <a:lumMod val="10000"/>
                  </a:schemeClr>
                </a:solidFill>
                <a:latin typeface="Times New Roman" pitchFamily="18" charset="0"/>
              </a:rPr>
              <a:t>Dogma</a:t>
            </a:r>
          </a:p>
          <a:p>
            <a:pPr>
              <a:lnSpc>
                <a:spcPct val="80000"/>
              </a:lnSpc>
            </a:pPr>
            <a:r>
              <a:rPr lang="en-US" sz="1400" dirty="0">
                <a:solidFill>
                  <a:schemeClr val="accent5">
                    <a:lumMod val="10000"/>
                  </a:schemeClr>
                </a:solidFill>
                <a:latin typeface="Times New Roman" pitchFamily="18" charset="0"/>
              </a:rPr>
              <a:t>of  </a:t>
            </a:r>
            <a:r>
              <a:rPr lang="en-US" sz="1400" dirty="0" smtClean="0">
                <a:solidFill>
                  <a:schemeClr val="accent5">
                    <a:lumMod val="10000"/>
                  </a:schemeClr>
                </a:solidFill>
                <a:latin typeface="Times New Roman" pitchFamily="18" charset="0"/>
              </a:rPr>
              <a:t>Immaculate Conception</a:t>
            </a:r>
            <a:endParaRPr lang="en-US" sz="1400" dirty="0">
              <a:solidFill>
                <a:schemeClr val="accent5">
                  <a:lumMod val="10000"/>
                </a:schemeClr>
              </a:solidFill>
              <a:latin typeface="Times New Roman" pitchFamily="18" charset="0"/>
            </a:endParaRPr>
          </a:p>
        </p:txBody>
      </p:sp>
      <p:sp>
        <p:nvSpPr>
          <p:cNvPr id="139306" name="Oval 42"/>
          <p:cNvSpPr>
            <a:spLocks noChangeArrowheads="1"/>
          </p:cNvSpPr>
          <p:nvPr/>
        </p:nvSpPr>
        <p:spPr bwMode="auto">
          <a:xfrm>
            <a:off x="618702" y="1392740"/>
            <a:ext cx="151918" cy="145882"/>
          </a:xfrm>
          <a:prstGeom prst="ellipse">
            <a:avLst/>
          </a:prstGeom>
          <a:solidFill>
            <a:srgbClr val="FF3399"/>
          </a:solidFill>
          <a:ln w="9525">
            <a:noFill/>
            <a:round/>
            <a:headEnd/>
            <a:tailEnd/>
          </a:ln>
          <a:effectLst/>
        </p:spPr>
        <p:txBody>
          <a:bodyPr wrap="none" anchor="ctr"/>
          <a:lstStyle/>
          <a:p>
            <a:endParaRPr lang="en-US">
              <a:solidFill>
                <a:schemeClr val="accent5">
                  <a:lumMod val="10000"/>
                </a:schemeClr>
              </a:solidFill>
            </a:endParaRPr>
          </a:p>
        </p:txBody>
      </p:sp>
      <p:sp>
        <p:nvSpPr>
          <p:cNvPr id="139307" name="Text Box 43"/>
          <p:cNvSpPr txBox="1">
            <a:spLocks noChangeArrowheads="1"/>
          </p:cNvSpPr>
          <p:nvPr/>
        </p:nvSpPr>
        <p:spPr bwMode="auto">
          <a:xfrm>
            <a:off x="770619" y="1319799"/>
            <a:ext cx="1063424" cy="307777"/>
          </a:xfrm>
          <a:prstGeom prst="rect">
            <a:avLst/>
          </a:prstGeom>
          <a:noFill/>
          <a:ln w="9525">
            <a:noFill/>
            <a:miter lim="800000"/>
            <a:headEnd/>
            <a:tailEnd/>
          </a:ln>
          <a:effectLst/>
        </p:spPr>
        <p:txBody>
          <a:bodyPr>
            <a:spAutoFit/>
          </a:bodyPr>
          <a:lstStyle/>
          <a:p>
            <a:pPr>
              <a:spcBef>
                <a:spcPct val="50000"/>
              </a:spcBef>
            </a:pPr>
            <a:r>
              <a:rPr lang="en-US" sz="1400">
                <a:solidFill>
                  <a:schemeClr val="accent5">
                    <a:lumMod val="10000"/>
                  </a:schemeClr>
                </a:solidFill>
                <a:latin typeface="Times New Roman" pitchFamily="18" charset="0"/>
              </a:rPr>
              <a:t>Ebioniter</a:t>
            </a:r>
          </a:p>
        </p:txBody>
      </p:sp>
      <p:sp>
        <p:nvSpPr>
          <p:cNvPr id="139308" name="Oval 44"/>
          <p:cNvSpPr>
            <a:spLocks noChangeArrowheads="1"/>
          </p:cNvSpPr>
          <p:nvPr/>
        </p:nvSpPr>
        <p:spPr bwMode="auto">
          <a:xfrm>
            <a:off x="713650" y="1538622"/>
            <a:ext cx="151918" cy="145882"/>
          </a:xfrm>
          <a:prstGeom prst="ellipse">
            <a:avLst/>
          </a:prstGeom>
          <a:solidFill>
            <a:srgbClr val="FF3399"/>
          </a:solidFill>
          <a:ln w="9525">
            <a:noFill/>
            <a:round/>
            <a:headEnd/>
            <a:tailEnd/>
          </a:ln>
          <a:effectLst/>
        </p:spPr>
        <p:txBody>
          <a:bodyPr wrap="none" anchor="ctr"/>
          <a:lstStyle/>
          <a:p>
            <a:endParaRPr lang="en-US">
              <a:solidFill>
                <a:schemeClr val="accent5">
                  <a:lumMod val="10000"/>
                </a:schemeClr>
              </a:solidFill>
            </a:endParaRPr>
          </a:p>
        </p:txBody>
      </p:sp>
      <p:sp>
        <p:nvSpPr>
          <p:cNvPr id="139309" name="Text Box 45"/>
          <p:cNvSpPr txBox="1">
            <a:spLocks noChangeArrowheads="1"/>
          </p:cNvSpPr>
          <p:nvPr/>
        </p:nvSpPr>
        <p:spPr bwMode="auto">
          <a:xfrm>
            <a:off x="841831" y="1465681"/>
            <a:ext cx="1063424" cy="307777"/>
          </a:xfrm>
          <a:prstGeom prst="rect">
            <a:avLst/>
          </a:prstGeom>
          <a:noFill/>
          <a:ln w="9525">
            <a:noFill/>
            <a:miter lim="800000"/>
            <a:headEnd/>
            <a:tailEnd/>
          </a:ln>
          <a:effectLst/>
        </p:spPr>
        <p:txBody>
          <a:bodyPr>
            <a:spAutoFit/>
          </a:bodyPr>
          <a:lstStyle/>
          <a:p>
            <a:pPr>
              <a:spcBef>
                <a:spcPct val="50000"/>
              </a:spcBef>
            </a:pPr>
            <a:r>
              <a:rPr lang="en-US" sz="1400">
                <a:solidFill>
                  <a:schemeClr val="accent5">
                    <a:lumMod val="10000"/>
                  </a:schemeClr>
                </a:solidFill>
                <a:latin typeface="Times New Roman" pitchFamily="18" charset="0"/>
              </a:rPr>
              <a:t>Nikolaits</a:t>
            </a:r>
          </a:p>
        </p:txBody>
      </p:sp>
      <p:sp>
        <p:nvSpPr>
          <p:cNvPr id="139310" name="Text Box 46"/>
          <p:cNvSpPr txBox="1">
            <a:spLocks noChangeArrowheads="1"/>
          </p:cNvSpPr>
          <p:nvPr/>
        </p:nvSpPr>
        <p:spPr bwMode="auto">
          <a:xfrm>
            <a:off x="1055465" y="1611563"/>
            <a:ext cx="1196352" cy="307777"/>
          </a:xfrm>
          <a:prstGeom prst="rect">
            <a:avLst/>
          </a:prstGeom>
          <a:noFill/>
          <a:ln w="9525">
            <a:noFill/>
            <a:miter lim="800000"/>
            <a:headEnd/>
            <a:tailEnd/>
          </a:ln>
          <a:effectLst/>
        </p:spPr>
        <p:txBody>
          <a:bodyPr>
            <a:spAutoFit/>
          </a:bodyPr>
          <a:lstStyle/>
          <a:p>
            <a:pPr>
              <a:spcBef>
                <a:spcPct val="50000"/>
              </a:spcBef>
            </a:pPr>
            <a:r>
              <a:rPr lang="en-US" sz="1400">
                <a:solidFill>
                  <a:schemeClr val="accent5">
                    <a:lumMod val="10000"/>
                  </a:schemeClr>
                </a:solidFill>
                <a:latin typeface="Times New Roman" pitchFamily="18" charset="0"/>
              </a:rPr>
              <a:t>Montanists</a:t>
            </a:r>
          </a:p>
        </p:txBody>
      </p:sp>
      <p:sp>
        <p:nvSpPr>
          <p:cNvPr id="139311" name="Oval 47"/>
          <p:cNvSpPr>
            <a:spLocks noChangeArrowheads="1"/>
          </p:cNvSpPr>
          <p:nvPr/>
        </p:nvSpPr>
        <p:spPr bwMode="auto">
          <a:xfrm>
            <a:off x="925702" y="1696661"/>
            <a:ext cx="151918" cy="145882"/>
          </a:xfrm>
          <a:prstGeom prst="ellipse">
            <a:avLst/>
          </a:prstGeom>
          <a:solidFill>
            <a:srgbClr val="FF3399"/>
          </a:solidFill>
          <a:ln w="9525">
            <a:noFill/>
            <a:round/>
            <a:headEnd/>
            <a:tailEnd/>
          </a:ln>
          <a:effectLst/>
        </p:spPr>
        <p:txBody>
          <a:bodyPr wrap="none" anchor="ctr"/>
          <a:lstStyle/>
          <a:p>
            <a:endParaRPr lang="en-US">
              <a:solidFill>
                <a:schemeClr val="accent5">
                  <a:lumMod val="10000"/>
                </a:schemeClr>
              </a:solidFill>
            </a:endParaRPr>
          </a:p>
        </p:txBody>
      </p:sp>
      <p:sp>
        <p:nvSpPr>
          <p:cNvPr id="139312" name="Text Box 48">
            <a:hlinkClick r:id="rId2" action="ppaction://hlinksldjump"/>
          </p:cNvPr>
          <p:cNvSpPr txBox="1">
            <a:spLocks noChangeArrowheads="1"/>
          </p:cNvSpPr>
          <p:nvPr/>
        </p:nvSpPr>
        <p:spPr bwMode="auto">
          <a:xfrm>
            <a:off x="1245362" y="1801394"/>
            <a:ext cx="1196352" cy="307777"/>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Monarchists</a:t>
            </a:r>
            <a:endParaRPr lang="en-US" sz="1400" dirty="0">
              <a:solidFill>
                <a:schemeClr val="accent5">
                  <a:lumMod val="10000"/>
                </a:schemeClr>
              </a:solidFill>
              <a:latin typeface="Times New Roman" pitchFamily="18" charset="0"/>
            </a:endParaRPr>
          </a:p>
        </p:txBody>
      </p:sp>
      <p:sp>
        <p:nvSpPr>
          <p:cNvPr id="139313" name="Oval 49"/>
          <p:cNvSpPr>
            <a:spLocks noChangeArrowheads="1"/>
          </p:cNvSpPr>
          <p:nvPr/>
        </p:nvSpPr>
        <p:spPr bwMode="auto">
          <a:xfrm>
            <a:off x="1137754" y="1903327"/>
            <a:ext cx="151918" cy="145882"/>
          </a:xfrm>
          <a:prstGeom prst="ellipse">
            <a:avLst/>
          </a:prstGeom>
          <a:solidFill>
            <a:srgbClr val="336600"/>
          </a:solidFill>
          <a:ln w="9525">
            <a:noFill/>
            <a:round/>
            <a:headEnd/>
            <a:tailEnd/>
          </a:ln>
          <a:effectLst/>
        </p:spPr>
        <p:txBody>
          <a:bodyPr wrap="none" anchor="ctr"/>
          <a:lstStyle/>
          <a:p>
            <a:endParaRPr lang="en-US">
              <a:solidFill>
                <a:schemeClr val="accent5">
                  <a:lumMod val="10000"/>
                </a:schemeClr>
              </a:solidFill>
            </a:endParaRPr>
          </a:p>
        </p:txBody>
      </p:sp>
      <p:sp>
        <p:nvSpPr>
          <p:cNvPr id="139314" name="Text Box 50">
            <a:hlinkClick r:id="rId3" action="ppaction://hlinksldjump"/>
          </p:cNvPr>
          <p:cNvSpPr txBox="1">
            <a:spLocks noChangeArrowheads="1"/>
          </p:cNvSpPr>
          <p:nvPr/>
        </p:nvSpPr>
        <p:spPr bwMode="auto">
          <a:xfrm>
            <a:off x="1454249" y="1976268"/>
            <a:ext cx="1196352" cy="307777"/>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Origen</a:t>
            </a:r>
            <a:endParaRPr lang="en-US" sz="1400" dirty="0">
              <a:solidFill>
                <a:schemeClr val="accent5">
                  <a:lumMod val="10000"/>
                </a:schemeClr>
              </a:solidFill>
              <a:latin typeface="Times New Roman" pitchFamily="18" charset="0"/>
            </a:endParaRPr>
          </a:p>
        </p:txBody>
      </p:sp>
      <p:sp>
        <p:nvSpPr>
          <p:cNvPr id="139315" name="Oval 51"/>
          <p:cNvSpPr>
            <a:spLocks noChangeArrowheads="1"/>
          </p:cNvSpPr>
          <p:nvPr/>
        </p:nvSpPr>
        <p:spPr bwMode="auto">
          <a:xfrm>
            <a:off x="1340311" y="2049209"/>
            <a:ext cx="151918" cy="145882"/>
          </a:xfrm>
          <a:prstGeom prst="ellipse">
            <a:avLst/>
          </a:prstGeom>
          <a:solidFill>
            <a:srgbClr val="336600"/>
          </a:solidFill>
          <a:ln w="9525">
            <a:noFill/>
            <a:round/>
            <a:headEnd/>
            <a:tailEnd/>
          </a:ln>
          <a:effectLst/>
        </p:spPr>
        <p:txBody>
          <a:bodyPr wrap="none" anchor="ctr"/>
          <a:lstStyle/>
          <a:p>
            <a:endParaRPr lang="en-US">
              <a:solidFill>
                <a:schemeClr val="accent5">
                  <a:lumMod val="10000"/>
                </a:schemeClr>
              </a:solidFill>
            </a:endParaRPr>
          </a:p>
        </p:txBody>
      </p:sp>
      <p:sp>
        <p:nvSpPr>
          <p:cNvPr id="139316" name="Text Box 52">
            <a:hlinkClick r:id="rId4" action="ppaction://hlinksldjump"/>
          </p:cNvPr>
          <p:cNvSpPr txBox="1">
            <a:spLocks noChangeArrowheads="1"/>
          </p:cNvSpPr>
          <p:nvPr/>
        </p:nvSpPr>
        <p:spPr bwMode="auto">
          <a:xfrm>
            <a:off x="1682126" y="2146463"/>
            <a:ext cx="1576147" cy="307777"/>
          </a:xfrm>
          <a:prstGeom prst="rect">
            <a:avLst/>
          </a:prstGeom>
          <a:noFill/>
          <a:ln w="9525">
            <a:noFill/>
            <a:miter lim="800000"/>
            <a:headEnd/>
            <a:tailEnd/>
          </a:ln>
          <a:effectLst/>
        </p:spPr>
        <p:txBody>
          <a:bodyPr>
            <a:spAutoFit/>
          </a:bodyPr>
          <a:lstStyle/>
          <a:p>
            <a:pPr>
              <a:spcBef>
                <a:spcPct val="50000"/>
              </a:spcBef>
            </a:pPr>
            <a:r>
              <a:rPr lang="en-US" sz="1400" dirty="0">
                <a:solidFill>
                  <a:schemeClr val="accent5">
                    <a:lumMod val="10000"/>
                  </a:schemeClr>
                </a:solidFill>
                <a:latin typeface="Times New Roman" pitchFamily="18" charset="0"/>
              </a:rPr>
              <a:t>Arius, Athanasius</a:t>
            </a:r>
          </a:p>
        </p:txBody>
      </p:sp>
      <p:sp>
        <p:nvSpPr>
          <p:cNvPr id="139317" name="Oval 53"/>
          <p:cNvSpPr>
            <a:spLocks noChangeArrowheads="1"/>
          </p:cNvSpPr>
          <p:nvPr/>
        </p:nvSpPr>
        <p:spPr bwMode="auto">
          <a:xfrm>
            <a:off x="1542868" y="2219404"/>
            <a:ext cx="151918" cy="145882"/>
          </a:xfrm>
          <a:prstGeom prst="ellipse">
            <a:avLst/>
          </a:prstGeom>
          <a:solidFill>
            <a:srgbClr val="336600"/>
          </a:solidFill>
          <a:ln w="9525">
            <a:noFill/>
            <a:round/>
            <a:headEnd/>
            <a:tailEnd/>
          </a:ln>
          <a:effectLst/>
        </p:spPr>
        <p:txBody>
          <a:bodyPr wrap="none" anchor="ctr"/>
          <a:lstStyle/>
          <a:p>
            <a:endParaRPr lang="en-US">
              <a:solidFill>
                <a:schemeClr val="accent5">
                  <a:lumMod val="10000"/>
                </a:schemeClr>
              </a:solidFill>
            </a:endParaRPr>
          </a:p>
        </p:txBody>
      </p:sp>
      <p:sp>
        <p:nvSpPr>
          <p:cNvPr id="139318" name="Text Box 54">
            <a:hlinkClick r:id="rId5" action="ppaction://hlinksldjump"/>
          </p:cNvPr>
          <p:cNvSpPr txBox="1">
            <a:spLocks noChangeArrowheads="1"/>
          </p:cNvSpPr>
          <p:nvPr/>
        </p:nvSpPr>
        <p:spPr bwMode="auto">
          <a:xfrm>
            <a:off x="1802394" y="2340972"/>
            <a:ext cx="3145963" cy="307777"/>
          </a:xfrm>
          <a:prstGeom prst="rect">
            <a:avLst/>
          </a:prstGeom>
          <a:noFill/>
          <a:ln w="9525">
            <a:noFill/>
            <a:miter lim="800000"/>
            <a:headEnd/>
            <a:tailEnd/>
          </a:ln>
          <a:effectLst/>
        </p:spPr>
        <p:txBody>
          <a:bodyPr>
            <a:spAutoFit/>
          </a:bodyPr>
          <a:lstStyle/>
          <a:p>
            <a:pPr>
              <a:spcBef>
                <a:spcPct val="50000"/>
              </a:spcBef>
            </a:pPr>
            <a:r>
              <a:rPr lang="en-US" sz="1400" dirty="0">
                <a:solidFill>
                  <a:schemeClr val="accent5">
                    <a:lumMod val="10000"/>
                  </a:schemeClr>
                </a:solidFill>
                <a:latin typeface="Times New Roman" pitchFamily="18" charset="0"/>
              </a:rPr>
              <a:t>325, </a:t>
            </a:r>
            <a:r>
              <a:rPr lang="en-US" sz="1400" dirty="0" smtClean="0">
                <a:solidFill>
                  <a:schemeClr val="accent5">
                    <a:lumMod val="10000"/>
                  </a:schemeClr>
                </a:solidFill>
                <a:latin typeface="Times New Roman" pitchFamily="18" charset="0"/>
              </a:rPr>
              <a:t>1</a:t>
            </a:r>
            <a:r>
              <a:rPr lang="en-US" sz="1400" baseline="30000" dirty="0" smtClean="0">
                <a:solidFill>
                  <a:schemeClr val="accent5">
                    <a:lumMod val="10000"/>
                  </a:schemeClr>
                </a:solidFill>
                <a:latin typeface="Times New Roman" pitchFamily="18" charset="0"/>
              </a:rPr>
              <a:t>st</a:t>
            </a:r>
            <a:r>
              <a:rPr lang="en-US" sz="1400" dirty="0" smtClean="0">
                <a:solidFill>
                  <a:schemeClr val="accent5">
                    <a:lumMod val="10000"/>
                  </a:schemeClr>
                </a:solidFill>
                <a:latin typeface="Times New Roman" pitchFamily="18" charset="0"/>
              </a:rPr>
              <a:t> Ecumenical </a:t>
            </a:r>
            <a:r>
              <a:rPr lang="en-US" sz="1400" dirty="0">
                <a:solidFill>
                  <a:schemeClr val="accent5">
                    <a:lumMod val="10000"/>
                  </a:schemeClr>
                </a:solidFill>
                <a:latin typeface="Times New Roman" pitchFamily="18" charset="0"/>
              </a:rPr>
              <a:t>Council </a:t>
            </a:r>
            <a:r>
              <a:rPr lang="en-US" sz="1400" dirty="0" smtClean="0">
                <a:solidFill>
                  <a:schemeClr val="accent5">
                    <a:lumMod val="10000"/>
                  </a:schemeClr>
                </a:solidFill>
                <a:latin typeface="Times New Roman" pitchFamily="18" charset="0"/>
              </a:rPr>
              <a:t>in </a:t>
            </a:r>
            <a:r>
              <a:rPr lang="en-US" sz="1400" dirty="0" err="1" smtClean="0">
                <a:solidFill>
                  <a:schemeClr val="accent5">
                    <a:lumMod val="10000"/>
                  </a:schemeClr>
                </a:solidFill>
                <a:latin typeface="Times New Roman" pitchFamily="18" charset="0"/>
              </a:rPr>
              <a:t>Nicea</a:t>
            </a:r>
            <a:endParaRPr lang="en-US" sz="1400" dirty="0">
              <a:solidFill>
                <a:schemeClr val="accent5">
                  <a:lumMod val="10000"/>
                </a:schemeClr>
              </a:solidFill>
              <a:latin typeface="Times New Roman" pitchFamily="18" charset="0"/>
            </a:endParaRPr>
          </a:p>
        </p:txBody>
      </p:sp>
      <p:sp>
        <p:nvSpPr>
          <p:cNvPr id="139319" name="Oval 55"/>
          <p:cNvSpPr>
            <a:spLocks noChangeArrowheads="1"/>
          </p:cNvSpPr>
          <p:nvPr/>
        </p:nvSpPr>
        <p:spPr bwMode="auto">
          <a:xfrm>
            <a:off x="1682126" y="2413913"/>
            <a:ext cx="151918" cy="145882"/>
          </a:xfrm>
          <a:prstGeom prst="ellipse">
            <a:avLst/>
          </a:prstGeom>
          <a:solidFill>
            <a:srgbClr val="FFFF00"/>
          </a:solidFill>
          <a:ln w="9525">
            <a:noFill/>
            <a:round/>
            <a:headEnd/>
            <a:tailEnd/>
          </a:ln>
          <a:effectLst/>
        </p:spPr>
        <p:txBody>
          <a:bodyPr wrap="none" anchor="ctr"/>
          <a:lstStyle/>
          <a:p>
            <a:endParaRPr lang="en-US">
              <a:solidFill>
                <a:schemeClr val="accent5">
                  <a:lumMod val="10000"/>
                </a:schemeClr>
              </a:solidFill>
            </a:endParaRPr>
          </a:p>
        </p:txBody>
      </p:sp>
      <p:sp>
        <p:nvSpPr>
          <p:cNvPr id="139320" name="Line 56"/>
          <p:cNvSpPr>
            <a:spLocks noChangeShapeType="1"/>
          </p:cNvSpPr>
          <p:nvPr/>
        </p:nvSpPr>
        <p:spPr bwMode="auto">
          <a:xfrm>
            <a:off x="1726435" y="3617438"/>
            <a:ext cx="5082914" cy="1520"/>
          </a:xfrm>
          <a:prstGeom prst="line">
            <a:avLst/>
          </a:prstGeom>
          <a:noFill/>
          <a:ln w="38100">
            <a:solidFill>
              <a:srgbClr val="FFFF99"/>
            </a:solidFill>
            <a:prstDash val="sysDot"/>
            <a:round/>
            <a:headEnd/>
            <a:tailEnd/>
          </a:ln>
          <a:effectLst/>
        </p:spPr>
        <p:txBody>
          <a:bodyPr/>
          <a:lstStyle/>
          <a:p>
            <a:endParaRPr lang="en-US"/>
          </a:p>
        </p:txBody>
      </p:sp>
      <p:sp>
        <p:nvSpPr>
          <p:cNvPr id="139321" name="AutoShape 57"/>
          <p:cNvSpPr>
            <a:spLocks noChangeArrowheads="1"/>
          </p:cNvSpPr>
          <p:nvPr/>
        </p:nvSpPr>
        <p:spPr bwMode="auto">
          <a:xfrm>
            <a:off x="2580973" y="3544498"/>
            <a:ext cx="6563028" cy="138284"/>
          </a:xfrm>
          <a:prstGeom prst="chevron">
            <a:avLst>
              <a:gd name="adj" fmla="val 35710"/>
            </a:avLst>
          </a:prstGeom>
          <a:solidFill>
            <a:srgbClr val="FFFF99"/>
          </a:solidFill>
          <a:ln w="9525">
            <a:solidFill>
              <a:schemeClr val="tx1"/>
            </a:solidFill>
            <a:miter lim="800000"/>
            <a:headEnd/>
            <a:tailEnd/>
          </a:ln>
          <a:effectLst/>
        </p:spPr>
        <p:txBody>
          <a:bodyPr wrap="none" anchor="ctr"/>
          <a:lstStyle/>
          <a:p>
            <a:r>
              <a:rPr lang="en-US" sz="1100" cap="all" dirty="0" err="1">
                <a:solidFill>
                  <a:schemeClr val="accent5">
                    <a:lumMod val="10000"/>
                  </a:schemeClr>
                </a:solidFill>
                <a:latin typeface="Times New Roman" pitchFamily="18" charset="0"/>
              </a:rPr>
              <a:t>Monachism</a:t>
            </a:r>
            <a:endParaRPr lang="en-US" sz="1100" cap="all" dirty="0">
              <a:solidFill>
                <a:schemeClr val="accent5">
                  <a:lumMod val="10000"/>
                </a:schemeClr>
              </a:solidFill>
              <a:latin typeface="Times New Roman" pitchFamily="18" charset="0"/>
            </a:endParaRPr>
          </a:p>
        </p:txBody>
      </p:sp>
      <p:sp>
        <p:nvSpPr>
          <p:cNvPr id="139322" name="AutoShape 58">
            <a:hlinkClick r:id="rId6" action="ppaction://hlinksldjump"/>
          </p:cNvPr>
          <p:cNvSpPr>
            <a:spLocks noChangeArrowheads="1"/>
          </p:cNvSpPr>
          <p:nvPr/>
        </p:nvSpPr>
        <p:spPr bwMode="auto">
          <a:xfrm>
            <a:off x="2580972" y="3360626"/>
            <a:ext cx="6563028" cy="138283"/>
          </a:xfrm>
          <a:prstGeom prst="chevron">
            <a:avLst>
              <a:gd name="adj" fmla="val 36111"/>
            </a:avLst>
          </a:prstGeom>
          <a:solidFill>
            <a:srgbClr val="FF0000"/>
          </a:solidFill>
          <a:ln w="9525">
            <a:solidFill>
              <a:schemeClr val="tx1"/>
            </a:solidFill>
            <a:miter lim="800000"/>
            <a:headEnd/>
            <a:tailEnd/>
          </a:ln>
          <a:effectLst/>
        </p:spPr>
        <p:txBody>
          <a:bodyPr wrap="none" anchor="ctr"/>
          <a:lstStyle/>
          <a:p>
            <a:r>
              <a:rPr lang="en-US" sz="1100" cap="all" dirty="0">
                <a:latin typeface="Times New Roman" pitchFamily="18" charset="0"/>
              </a:rPr>
              <a:t>Worshiping of Mary</a:t>
            </a:r>
          </a:p>
        </p:txBody>
      </p:sp>
      <p:sp>
        <p:nvSpPr>
          <p:cNvPr id="139323" name="Oval 59"/>
          <p:cNvSpPr>
            <a:spLocks noChangeArrowheads="1"/>
          </p:cNvSpPr>
          <p:nvPr/>
        </p:nvSpPr>
        <p:spPr bwMode="auto">
          <a:xfrm>
            <a:off x="8037351" y="3349988"/>
            <a:ext cx="151918" cy="145882"/>
          </a:xfrm>
          <a:prstGeom prst="ellipse">
            <a:avLst/>
          </a:prstGeom>
          <a:solidFill>
            <a:schemeClr val="accent2"/>
          </a:solidFill>
          <a:ln w="9525">
            <a:noFill/>
            <a:round/>
            <a:headEnd/>
            <a:tailEnd/>
          </a:ln>
          <a:effectLst/>
        </p:spPr>
        <p:txBody>
          <a:bodyPr wrap="none" anchor="ctr"/>
          <a:lstStyle/>
          <a:p>
            <a:endParaRPr lang="en-US"/>
          </a:p>
        </p:txBody>
      </p:sp>
      <p:sp>
        <p:nvSpPr>
          <p:cNvPr id="139324" name="Text Box 60">
            <a:hlinkClick r:id="rId7" action="ppaction://hlinksldjump"/>
          </p:cNvPr>
          <p:cNvSpPr txBox="1">
            <a:spLocks noChangeArrowheads="1"/>
          </p:cNvSpPr>
          <p:nvPr/>
        </p:nvSpPr>
        <p:spPr bwMode="auto">
          <a:xfrm>
            <a:off x="1954312" y="2486854"/>
            <a:ext cx="3913832" cy="307777"/>
          </a:xfrm>
          <a:prstGeom prst="rect">
            <a:avLst/>
          </a:prstGeom>
          <a:noFill/>
          <a:ln w="9525">
            <a:noFill/>
            <a:miter lim="800000"/>
            <a:headEnd/>
            <a:tailEnd/>
          </a:ln>
          <a:effectLst/>
        </p:spPr>
        <p:txBody>
          <a:bodyPr wrap="square">
            <a:spAutoFit/>
          </a:bodyPr>
          <a:lstStyle/>
          <a:p>
            <a:pPr>
              <a:spcBef>
                <a:spcPct val="50000"/>
              </a:spcBef>
            </a:pPr>
            <a:r>
              <a:rPr lang="en-US" sz="1400" dirty="0">
                <a:solidFill>
                  <a:schemeClr val="accent5">
                    <a:lumMod val="10000"/>
                  </a:schemeClr>
                </a:solidFill>
                <a:latin typeface="Times New Roman" pitchFamily="18" charset="0"/>
              </a:rPr>
              <a:t>381, </a:t>
            </a:r>
            <a:r>
              <a:rPr lang="en-US" sz="1400" dirty="0" smtClean="0">
                <a:solidFill>
                  <a:schemeClr val="accent5">
                    <a:lumMod val="10000"/>
                  </a:schemeClr>
                </a:solidFill>
                <a:latin typeface="Times New Roman" pitchFamily="18" charset="0"/>
              </a:rPr>
              <a:t>2</a:t>
            </a:r>
            <a:r>
              <a:rPr lang="en-US" sz="1400" baseline="30000" dirty="0" smtClean="0">
                <a:solidFill>
                  <a:schemeClr val="accent5">
                    <a:lumMod val="10000"/>
                  </a:schemeClr>
                </a:solidFill>
                <a:latin typeface="Times New Roman" pitchFamily="18" charset="0"/>
              </a:rPr>
              <a:t>nd</a:t>
            </a:r>
            <a:r>
              <a:rPr lang="en-US" sz="1400" dirty="0" smtClean="0">
                <a:solidFill>
                  <a:schemeClr val="accent5">
                    <a:lumMod val="10000"/>
                  </a:schemeClr>
                </a:solidFill>
                <a:latin typeface="Times New Roman" pitchFamily="18" charset="0"/>
              </a:rPr>
              <a:t> Ecumenical </a:t>
            </a:r>
            <a:r>
              <a:rPr lang="en-US" sz="1400" dirty="0">
                <a:solidFill>
                  <a:schemeClr val="accent5">
                    <a:lumMod val="10000"/>
                  </a:schemeClr>
                </a:solidFill>
                <a:latin typeface="Times New Roman" pitchFamily="18" charset="0"/>
              </a:rPr>
              <a:t>Council </a:t>
            </a:r>
            <a:r>
              <a:rPr lang="en-US" sz="1400" dirty="0" smtClean="0">
                <a:solidFill>
                  <a:schemeClr val="accent5">
                    <a:lumMod val="10000"/>
                  </a:schemeClr>
                </a:solidFill>
                <a:latin typeface="Times New Roman" pitchFamily="18" charset="0"/>
              </a:rPr>
              <a:t>in </a:t>
            </a:r>
            <a:r>
              <a:rPr lang="en-US" sz="1400" dirty="0">
                <a:solidFill>
                  <a:schemeClr val="accent5">
                    <a:lumMod val="10000"/>
                  </a:schemeClr>
                </a:solidFill>
                <a:latin typeface="Times New Roman" pitchFamily="18" charset="0"/>
              </a:rPr>
              <a:t>Constantinople</a:t>
            </a:r>
          </a:p>
        </p:txBody>
      </p:sp>
      <p:sp>
        <p:nvSpPr>
          <p:cNvPr id="139325" name="Oval 61"/>
          <p:cNvSpPr>
            <a:spLocks noChangeArrowheads="1"/>
          </p:cNvSpPr>
          <p:nvPr/>
        </p:nvSpPr>
        <p:spPr bwMode="auto">
          <a:xfrm>
            <a:off x="1834043" y="2559795"/>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326" name="Text Box 62">
            <a:hlinkClick r:id="rId8" action="ppaction://hlinksldjump"/>
          </p:cNvPr>
          <p:cNvSpPr txBox="1">
            <a:spLocks noChangeArrowheads="1"/>
          </p:cNvSpPr>
          <p:nvPr/>
        </p:nvSpPr>
        <p:spPr bwMode="auto">
          <a:xfrm>
            <a:off x="2258147" y="2632736"/>
            <a:ext cx="3145963" cy="307777"/>
          </a:xfrm>
          <a:prstGeom prst="rect">
            <a:avLst/>
          </a:prstGeom>
          <a:noFill/>
          <a:ln w="9525">
            <a:noFill/>
            <a:miter lim="800000"/>
            <a:headEnd/>
            <a:tailEnd/>
          </a:ln>
          <a:effectLst/>
        </p:spPr>
        <p:txBody>
          <a:bodyPr>
            <a:spAutoFit/>
          </a:bodyPr>
          <a:lstStyle/>
          <a:p>
            <a:pPr>
              <a:spcBef>
                <a:spcPct val="50000"/>
              </a:spcBef>
            </a:pPr>
            <a:r>
              <a:rPr lang="en-US" sz="1400" dirty="0">
                <a:solidFill>
                  <a:schemeClr val="accent5">
                    <a:lumMod val="10000"/>
                  </a:schemeClr>
                </a:solidFill>
                <a:latin typeface="Times New Roman" pitchFamily="18" charset="0"/>
              </a:rPr>
              <a:t>431, </a:t>
            </a:r>
            <a:r>
              <a:rPr lang="en-US" sz="1400" dirty="0" smtClean="0">
                <a:solidFill>
                  <a:schemeClr val="accent5">
                    <a:lumMod val="10000"/>
                  </a:schemeClr>
                </a:solidFill>
                <a:latin typeface="Times New Roman" pitchFamily="18" charset="0"/>
              </a:rPr>
              <a:t>3</a:t>
            </a:r>
            <a:r>
              <a:rPr lang="en-US" sz="1400" baseline="30000" dirty="0" smtClean="0">
                <a:solidFill>
                  <a:schemeClr val="accent5">
                    <a:lumMod val="10000"/>
                  </a:schemeClr>
                </a:solidFill>
                <a:latin typeface="Times New Roman" pitchFamily="18" charset="0"/>
              </a:rPr>
              <a:t>rd</a:t>
            </a:r>
            <a:r>
              <a:rPr lang="en-US" sz="1400" dirty="0" smtClean="0">
                <a:solidFill>
                  <a:schemeClr val="accent5">
                    <a:lumMod val="10000"/>
                  </a:schemeClr>
                </a:solidFill>
                <a:latin typeface="Times New Roman" pitchFamily="18" charset="0"/>
              </a:rPr>
              <a:t> Ecumenical </a:t>
            </a:r>
            <a:r>
              <a:rPr lang="en-US" sz="1400" dirty="0">
                <a:solidFill>
                  <a:schemeClr val="accent5">
                    <a:lumMod val="10000"/>
                  </a:schemeClr>
                </a:solidFill>
                <a:latin typeface="Times New Roman" pitchFamily="18" charset="0"/>
              </a:rPr>
              <a:t>Council </a:t>
            </a:r>
            <a:r>
              <a:rPr lang="en-US" sz="1400" dirty="0" smtClean="0">
                <a:solidFill>
                  <a:schemeClr val="accent5">
                    <a:lumMod val="10000"/>
                  </a:schemeClr>
                </a:solidFill>
                <a:latin typeface="Times New Roman" pitchFamily="18" charset="0"/>
              </a:rPr>
              <a:t>in </a:t>
            </a:r>
            <a:r>
              <a:rPr lang="en-US" sz="1400" dirty="0">
                <a:solidFill>
                  <a:schemeClr val="accent5">
                    <a:lumMod val="10000"/>
                  </a:schemeClr>
                </a:solidFill>
                <a:latin typeface="Times New Roman" pitchFamily="18" charset="0"/>
              </a:rPr>
              <a:t>Ephesus</a:t>
            </a:r>
          </a:p>
        </p:txBody>
      </p:sp>
      <p:sp>
        <p:nvSpPr>
          <p:cNvPr id="139327" name="Oval 63"/>
          <p:cNvSpPr>
            <a:spLocks noChangeArrowheads="1"/>
          </p:cNvSpPr>
          <p:nvPr/>
        </p:nvSpPr>
        <p:spPr bwMode="auto">
          <a:xfrm>
            <a:off x="2137879" y="2705677"/>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328" name="Text Box 64">
            <a:hlinkClick r:id="rId9" action="ppaction://hlinksldjump"/>
          </p:cNvPr>
          <p:cNvSpPr txBox="1">
            <a:spLocks noChangeArrowheads="1"/>
          </p:cNvSpPr>
          <p:nvPr/>
        </p:nvSpPr>
        <p:spPr bwMode="auto">
          <a:xfrm>
            <a:off x="2334106" y="2778618"/>
            <a:ext cx="3297881" cy="307777"/>
          </a:xfrm>
          <a:prstGeom prst="rect">
            <a:avLst/>
          </a:prstGeom>
          <a:noFill/>
          <a:ln w="9525">
            <a:noFill/>
            <a:miter lim="800000"/>
            <a:headEnd/>
            <a:tailEnd/>
          </a:ln>
          <a:effectLst/>
        </p:spPr>
        <p:txBody>
          <a:bodyPr>
            <a:spAutoFit/>
          </a:bodyPr>
          <a:lstStyle/>
          <a:p>
            <a:pPr>
              <a:spcBef>
                <a:spcPct val="50000"/>
              </a:spcBef>
            </a:pPr>
            <a:r>
              <a:rPr lang="en-US" sz="1400" dirty="0">
                <a:solidFill>
                  <a:schemeClr val="accent5">
                    <a:lumMod val="10000"/>
                  </a:schemeClr>
                </a:solidFill>
                <a:latin typeface="Times New Roman" pitchFamily="18" charset="0"/>
              </a:rPr>
              <a:t>451, </a:t>
            </a:r>
            <a:r>
              <a:rPr lang="en-US" sz="1400" dirty="0" smtClean="0">
                <a:solidFill>
                  <a:schemeClr val="accent5">
                    <a:lumMod val="10000"/>
                  </a:schemeClr>
                </a:solidFill>
                <a:latin typeface="Times New Roman" pitchFamily="18" charset="0"/>
              </a:rPr>
              <a:t>4</a:t>
            </a:r>
            <a:r>
              <a:rPr lang="en-US" sz="1400" baseline="30000" dirty="0" smtClean="0">
                <a:solidFill>
                  <a:schemeClr val="accent5">
                    <a:lumMod val="10000"/>
                  </a:schemeClr>
                </a:solidFill>
                <a:latin typeface="Times New Roman" pitchFamily="18" charset="0"/>
              </a:rPr>
              <a:t>th</a:t>
            </a:r>
            <a:r>
              <a:rPr lang="en-US" sz="1400" dirty="0" smtClean="0">
                <a:solidFill>
                  <a:schemeClr val="accent5">
                    <a:lumMod val="10000"/>
                  </a:schemeClr>
                </a:solidFill>
                <a:latin typeface="Times New Roman" pitchFamily="18" charset="0"/>
              </a:rPr>
              <a:t> Ecumenical </a:t>
            </a:r>
            <a:r>
              <a:rPr lang="en-US" sz="1400" dirty="0">
                <a:solidFill>
                  <a:schemeClr val="accent5">
                    <a:lumMod val="10000"/>
                  </a:schemeClr>
                </a:solidFill>
                <a:latin typeface="Times New Roman" pitchFamily="18" charset="0"/>
              </a:rPr>
              <a:t>Council </a:t>
            </a:r>
            <a:r>
              <a:rPr lang="en-US" sz="1400" dirty="0" smtClean="0">
                <a:solidFill>
                  <a:schemeClr val="accent5">
                    <a:lumMod val="10000"/>
                  </a:schemeClr>
                </a:solidFill>
                <a:latin typeface="Times New Roman" pitchFamily="18" charset="0"/>
              </a:rPr>
              <a:t>in Chalcedon</a:t>
            </a:r>
            <a:endParaRPr lang="en-US" sz="1400" dirty="0">
              <a:solidFill>
                <a:schemeClr val="accent5">
                  <a:lumMod val="10000"/>
                </a:schemeClr>
              </a:solidFill>
              <a:latin typeface="Times New Roman" pitchFamily="18" charset="0"/>
            </a:endParaRPr>
          </a:p>
        </p:txBody>
      </p:sp>
      <p:sp>
        <p:nvSpPr>
          <p:cNvPr id="139329" name="Oval 65"/>
          <p:cNvSpPr>
            <a:spLocks noChangeArrowheads="1"/>
          </p:cNvSpPr>
          <p:nvPr/>
        </p:nvSpPr>
        <p:spPr bwMode="auto">
          <a:xfrm>
            <a:off x="2213838" y="2851559"/>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330" name="Text Box 66">
            <a:hlinkClick r:id="rId10" action="ppaction://hlinksldjump"/>
          </p:cNvPr>
          <p:cNvSpPr txBox="1">
            <a:spLocks noChangeArrowheads="1"/>
          </p:cNvSpPr>
          <p:nvPr/>
        </p:nvSpPr>
        <p:spPr bwMode="auto">
          <a:xfrm>
            <a:off x="2701241" y="2924500"/>
            <a:ext cx="3145963" cy="307777"/>
          </a:xfrm>
          <a:prstGeom prst="rect">
            <a:avLst/>
          </a:prstGeom>
          <a:noFill/>
          <a:ln w="9525">
            <a:noFill/>
            <a:miter lim="800000"/>
            <a:headEnd/>
            <a:tailEnd/>
          </a:ln>
          <a:effectLst/>
        </p:spPr>
        <p:txBody>
          <a:bodyPr>
            <a:spAutoFit/>
          </a:bodyPr>
          <a:lstStyle/>
          <a:p>
            <a:pPr>
              <a:spcBef>
                <a:spcPct val="50000"/>
              </a:spcBef>
            </a:pPr>
            <a:r>
              <a:rPr lang="en-US" sz="1400" dirty="0">
                <a:solidFill>
                  <a:schemeClr val="accent5">
                    <a:lumMod val="10000"/>
                  </a:schemeClr>
                </a:solidFill>
                <a:latin typeface="Times New Roman" pitchFamily="18" charset="0"/>
              </a:rPr>
              <a:t>553, </a:t>
            </a:r>
            <a:r>
              <a:rPr lang="en-US" sz="1400" dirty="0" smtClean="0">
                <a:solidFill>
                  <a:schemeClr val="accent5">
                    <a:lumMod val="10000"/>
                  </a:schemeClr>
                </a:solidFill>
                <a:latin typeface="Times New Roman" pitchFamily="18" charset="0"/>
              </a:rPr>
              <a:t>2</a:t>
            </a:r>
            <a:r>
              <a:rPr lang="en-US" sz="1400" baseline="30000" dirty="0" smtClean="0">
                <a:solidFill>
                  <a:schemeClr val="accent5">
                    <a:lumMod val="10000"/>
                  </a:schemeClr>
                </a:solidFill>
                <a:latin typeface="Times New Roman" pitchFamily="18" charset="0"/>
              </a:rPr>
              <a:t>nd</a:t>
            </a:r>
            <a:r>
              <a:rPr lang="en-US" sz="1400" dirty="0" smtClean="0">
                <a:solidFill>
                  <a:schemeClr val="accent5">
                    <a:lumMod val="10000"/>
                  </a:schemeClr>
                </a:solidFill>
                <a:latin typeface="Times New Roman" pitchFamily="18" charset="0"/>
              </a:rPr>
              <a:t> Council in Constantinople</a:t>
            </a:r>
            <a:endParaRPr lang="en-US" sz="1400" dirty="0">
              <a:solidFill>
                <a:schemeClr val="accent5">
                  <a:lumMod val="10000"/>
                </a:schemeClr>
              </a:solidFill>
              <a:latin typeface="Times New Roman" pitchFamily="18" charset="0"/>
            </a:endParaRPr>
          </a:p>
        </p:txBody>
      </p:sp>
      <p:sp>
        <p:nvSpPr>
          <p:cNvPr id="139331" name="Oval 67"/>
          <p:cNvSpPr>
            <a:spLocks noChangeArrowheads="1"/>
          </p:cNvSpPr>
          <p:nvPr/>
        </p:nvSpPr>
        <p:spPr bwMode="auto">
          <a:xfrm>
            <a:off x="2580972" y="2997441"/>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332" name="Text Box 68">
            <a:hlinkClick r:id="rId11" action="ppaction://hlinksldjump"/>
          </p:cNvPr>
          <p:cNvSpPr txBox="1">
            <a:spLocks noChangeArrowheads="1"/>
          </p:cNvSpPr>
          <p:nvPr/>
        </p:nvSpPr>
        <p:spPr bwMode="auto">
          <a:xfrm>
            <a:off x="3321571" y="3070382"/>
            <a:ext cx="3145963" cy="307777"/>
          </a:xfrm>
          <a:prstGeom prst="rect">
            <a:avLst/>
          </a:prstGeom>
          <a:noFill/>
          <a:ln w="9525">
            <a:noFill/>
            <a:miter lim="800000"/>
            <a:headEnd/>
            <a:tailEnd/>
          </a:ln>
          <a:effectLst/>
        </p:spPr>
        <p:txBody>
          <a:bodyPr>
            <a:spAutoFit/>
          </a:bodyPr>
          <a:lstStyle/>
          <a:p>
            <a:pPr>
              <a:spcBef>
                <a:spcPct val="50000"/>
              </a:spcBef>
            </a:pPr>
            <a:r>
              <a:rPr lang="en-US" sz="1400" dirty="0">
                <a:solidFill>
                  <a:schemeClr val="accent5">
                    <a:lumMod val="10000"/>
                  </a:schemeClr>
                </a:solidFill>
                <a:latin typeface="Times New Roman" pitchFamily="18" charset="0"/>
              </a:rPr>
              <a:t>680, </a:t>
            </a:r>
            <a:r>
              <a:rPr lang="en-US" sz="1400" dirty="0" smtClean="0">
                <a:solidFill>
                  <a:schemeClr val="accent5">
                    <a:lumMod val="10000"/>
                  </a:schemeClr>
                </a:solidFill>
                <a:latin typeface="Times New Roman" pitchFamily="18" charset="0"/>
              </a:rPr>
              <a:t>3</a:t>
            </a:r>
            <a:r>
              <a:rPr lang="en-US" sz="1400" baseline="30000" dirty="0" smtClean="0">
                <a:solidFill>
                  <a:schemeClr val="accent5">
                    <a:lumMod val="10000"/>
                  </a:schemeClr>
                </a:solidFill>
                <a:latin typeface="Times New Roman" pitchFamily="18" charset="0"/>
              </a:rPr>
              <a:t>rd</a:t>
            </a:r>
            <a:r>
              <a:rPr lang="en-US" sz="1400" dirty="0" smtClean="0">
                <a:solidFill>
                  <a:schemeClr val="accent5">
                    <a:lumMod val="10000"/>
                  </a:schemeClr>
                </a:solidFill>
                <a:latin typeface="Times New Roman" pitchFamily="18" charset="0"/>
              </a:rPr>
              <a:t> Council </a:t>
            </a:r>
            <a:r>
              <a:rPr lang="en-US" sz="1400" dirty="0">
                <a:solidFill>
                  <a:schemeClr val="accent5">
                    <a:lumMod val="10000"/>
                  </a:schemeClr>
                </a:solidFill>
                <a:latin typeface="Times New Roman" pitchFamily="18" charset="0"/>
              </a:rPr>
              <a:t>in Constantinople</a:t>
            </a:r>
          </a:p>
        </p:txBody>
      </p:sp>
      <p:sp>
        <p:nvSpPr>
          <p:cNvPr id="139333" name="Oval 69"/>
          <p:cNvSpPr>
            <a:spLocks noChangeArrowheads="1"/>
          </p:cNvSpPr>
          <p:nvPr/>
        </p:nvSpPr>
        <p:spPr bwMode="auto">
          <a:xfrm>
            <a:off x="3201303" y="3143322"/>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grpSp>
        <p:nvGrpSpPr>
          <p:cNvPr id="139334" name="Group 70"/>
          <p:cNvGrpSpPr>
            <a:grpSpLocks/>
          </p:cNvGrpSpPr>
          <p:nvPr/>
        </p:nvGrpSpPr>
        <p:grpSpPr bwMode="auto">
          <a:xfrm>
            <a:off x="1947982" y="4941168"/>
            <a:ext cx="3632130" cy="308161"/>
            <a:chOff x="1056" y="1776"/>
            <a:chExt cx="2064" cy="210"/>
          </a:xfrm>
        </p:grpSpPr>
        <p:sp>
          <p:nvSpPr>
            <p:cNvPr id="139335" name="Text Box 71"/>
            <p:cNvSpPr txBox="1">
              <a:spLocks noChangeArrowheads="1"/>
            </p:cNvSpPr>
            <p:nvPr/>
          </p:nvSpPr>
          <p:spPr bwMode="auto">
            <a:xfrm>
              <a:off x="1132" y="1776"/>
              <a:ext cx="1988" cy="210"/>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395 - </a:t>
              </a:r>
              <a:r>
                <a:rPr lang="en-US" sz="1400" dirty="0">
                  <a:solidFill>
                    <a:schemeClr val="accent5">
                      <a:lumMod val="10000"/>
                    </a:schemeClr>
                  </a:solidFill>
                  <a:latin typeface="Times New Roman" pitchFamily="18" charset="0"/>
                </a:rPr>
                <a:t>Separation </a:t>
              </a:r>
              <a:r>
                <a:rPr lang="en-US" sz="1400" dirty="0" smtClean="0">
                  <a:solidFill>
                    <a:schemeClr val="accent5">
                      <a:lumMod val="10000"/>
                    </a:schemeClr>
                  </a:solidFill>
                  <a:latin typeface="Times New Roman" pitchFamily="18" charset="0"/>
                </a:rPr>
                <a:t>into West </a:t>
              </a:r>
              <a:r>
                <a:rPr lang="en-US" sz="1400" dirty="0">
                  <a:solidFill>
                    <a:schemeClr val="accent5">
                      <a:lumMod val="10000"/>
                    </a:schemeClr>
                  </a:solidFill>
                  <a:latin typeface="Times New Roman" pitchFamily="18" charset="0"/>
                </a:rPr>
                <a:t>and East Rome</a:t>
              </a:r>
            </a:p>
          </p:txBody>
        </p:sp>
        <p:sp>
          <p:nvSpPr>
            <p:cNvPr id="139336" name="Oval 72"/>
            <p:cNvSpPr>
              <a:spLocks noChangeArrowheads="1"/>
            </p:cNvSpPr>
            <p:nvPr/>
          </p:nvSpPr>
          <p:spPr bwMode="auto">
            <a:xfrm>
              <a:off x="1056" y="1834"/>
              <a:ext cx="96" cy="96"/>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grpSp>
      <p:grpSp>
        <p:nvGrpSpPr>
          <p:cNvPr id="139337" name="Group 73"/>
          <p:cNvGrpSpPr>
            <a:grpSpLocks/>
          </p:cNvGrpSpPr>
          <p:nvPr/>
        </p:nvGrpSpPr>
        <p:grpSpPr bwMode="auto">
          <a:xfrm>
            <a:off x="2289796" y="5114251"/>
            <a:ext cx="3794371" cy="308480"/>
            <a:chOff x="1056" y="1747"/>
            <a:chExt cx="2063" cy="203"/>
          </a:xfrm>
        </p:grpSpPr>
        <p:sp>
          <p:nvSpPr>
            <p:cNvPr id="139338" name="Text Box 74"/>
            <p:cNvSpPr txBox="1">
              <a:spLocks noChangeArrowheads="1"/>
            </p:cNvSpPr>
            <p:nvPr/>
          </p:nvSpPr>
          <p:spPr bwMode="auto">
            <a:xfrm>
              <a:off x="1131" y="1747"/>
              <a:ext cx="1988" cy="203"/>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476 - </a:t>
              </a:r>
              <a:r>
                <a:rPr lang="en-US" sz="1400" dirty="0">
                  <a:solidFill>
                    <a:schemeClr val="accent5">
                      <a:lumMod val="10000"/>
                    </a:schemeClr>
                  </a:solidFill>
                  <a:latin typeface="Times New Roman" pitchFamily="18" charset="0"/>
                </a:rPr>
                <a:t>Destruction of West Rome (</a:t>
              </a:r>
              <a:r>
                <a:rPr lang="en-US" sz="1400" dirty="0" smtClean="0">
                  <a:solidFill>
                    <a:schemeClr val="accent5">
                      <a:lumMod val="10000"/>
                    </a:schemeClr>
                  </a:solidFill>
                  <a:latin typeface="Times New Roman" pitchFamily="18" charset="0"/>
                </a:rPr>
                <a:t>Odoacer</a:t>
              </a:r>
              <a:r>
                <a:rPr lang="en-US" sz="1400" dirty="0">
                  <a:solidFill>
                    <a:schemeClr val="accent5">
                      <a:lumMod val="10000"/>
                    </a:schemeClr>
                  </a:solidFill>
                  <a:latin typeface="Times New Roman" pitchFamily="18" charset="0"/>
                </a:rPr>
                <a:t>)</a:t>
              </a:r>
            </a:p>
          </p:txBody>
        </p:sp>
        <p:sp>
          <p:nvSpPr>
            <p:cNvPr id="139339" name="Oval 75"/>
            <p:cNvSpPr>
              <a:spLocks noChangeArrowheads="1"/>
            </p:cNvSpPr>
            <p:nvPr/>
          </p:nvSpPr>
          <p:spPr bwMode="auto">
            <a:xfrm>
              <a:off x="1056" y="1806"/>
              <a:ext cx="96" cy="96"/>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grpSp>
      <p:grpSp>
        <p:nvGrpSpPr>
          <p:cNvPr id="139340" name="Group 76"/>
          <p:cNvGrpSpPr>
            <a:grpSpLocks/>
          </p:cNvGrpSpPr>
          <p:nvPr/>
        </p:nvGrpSpPr>
        <p:grpSpPr bwMode="auto">
          <a:xfrm>
            <a:off x="2365756" y="5288960"/>
            <a:ext cx="3266231" cy="308480"/>
            <a:chOff x="1056" y="1776"/>
            <a:chExt cx="2064" cy="203"/>
          </a:xfrm>
        </p:grpSpPr>
        <p:sp>
          <p:nvSpPr>
            <p:cNvPr id="139341" name="Text Box 77"/>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493 - </a:t>
              </a:r>
              <a:r>
                <a:rPr lang="en-US" sz="1400" dirty="0" err="1" smtClean="0">
                  <a:solidFill>
                    <a:schemeClr val="accent5">
                      <a:lumMod val="10000"/>
                    </a:schemeClr>
                  </a:solidFill>
                  <a:latin typeface="Times New Roman" pitchFamily="18" charset="0"/>
                </a:rPr>
                <a:t>Ostrogoths</a:t>
              </a:r>
              <a:r>
                <a:rPr lang="en-US" sz="1400" dirty="0" smtClean="0">
                  <a:solidFill>
                    <a:schemeClr val="accent5">
                      <a:lumMod val="10000"/>
                    </a:schemeClr>
                  </a:solidFill>
                  <a:latin typeface="Times New Roman" pitchFamily="18" charset="0"/>
                </a:rPr>
                <a:t> </a:t>
              </a:r>
              <a:r>
                <a:rPr lang="en-US" sz="1400" dirty="0">
                  <a:solidFill>
                    <a:schemeClr val="accent5">
                      <a:lumMod val="10000"/>
                    </a:schemeClr>
                  </a:solidFill>
                  <a:latin typeface="Times New Roman" pitchFamily="18" charset="0"/>
                </a:rPr>
                <a:t>conquer Rome</a:t>
              </a:r>
            </a:p>
          </p:txBody>
        </p:sp>
        <p:sp>
          <p:nvSpPr>
            <p:cNvPr id="139342" name="Oval 78"/>
            <p:cNvSpPr>
              <a:spLocks noChangeArrowheads="1"/>
            </p:cNvSpPr>
            <p:nvPr/>
          </p:nvSpPr>
          <p:spPr bwMode="auto">
            <a:xfrm>
              <a:off x="1056" y="1829"/>
              <a:ext cx="96" cy="96"/>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grpSp>
      <p:grpSp>
        <p:nvGrpSpPr>
          <p:cNvPr id="139343" name="Group 79"/>
          <p:cNvGrpSpPr>
            <a:grpSpLocks/>
          </p:cNvGrpSpPr>
          <p:nvPr/>
        </p:nvGrpSpPr>
        <p:grpSpPr bwMode="auto">
          <a:xfrm>
            <a:off x="2188518" y="5450082"/>
            <a:ext cx="3266231" cy="308480"/>
            <a:chOff x="1056" y="1776"/>
            <a:chExt cx="2064" cy="203"/>
          </a:xfrm>
        </p:grpSpPr>
        <p:sp>
          <p:nvSpPr>
            <p:cNvPr id="139344" name="Text Box 80"/>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455 - </a:t>
              </a:r>
              <a:r>
                <a:rPr lang="en-US" sz="1400" dirty="0">
                  <a:solidFill>
                    <a:schemeClr val="accent5">
                      <a:lumMod val="10000"/>
                    </a:schemeClr>
                  </a:solidFill>
                  <a:latin typeface="Times New Roman" pitchFamily="18" charset="0"/>
                </a:rPr>
                <a:t>Vandals plunder Rome</a:t>
              </a:r>
            </a:p>
          </p:txBody>
        </p:sp>
        <p:sp>
          <p:nvSpPr>
            <p:cNvPr id="139345" name="Oval 81"/>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grpSp>
      <p:grpSp>
        <p:nvGrpSpPr>
          <p:cNvPr id="139346" name="Group 82"/>
          <p:cNvGrpSpPr>
            <a:grpSpLocks/>
          </p:cNvGrpSpPr>
          <p:nvPr/>
        </p:nvGrpSpPr>
        <p:grpSpPr bwMode="auto">
          <a:xfrm>
            <a:off x="2606292" y="5595964"/>
            <a:ext cx="3266231" cy="308480"/>
            <a:chOff x="1056" y="1776"/>
            <a:chExt cx="2064" cy="203"/>
          </a:xfrm>
        </p:grpSpPr>
        <p:sp>
          <p:nvSpPr>
            <p:cNvPr id="139347" name="Text Box 83"/>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534 - </a:t>
              </a:r>
              <a:r>
                <a:rPr lang="en-US" sz="1400" dirty="0">
                  <a:solidFill>
                    <a:schemeClr val="accent5">
                      <a:lumMod val="10000"/>
                    </a:schemeClr>
                  </a:solidFill>
                  <a:latin typeface="Times New Roman" pitchFamily="18" charset="0"/>
                </a:rPr>
                <a:t>Belisarius conquers Vandals</a:t>
              </a:r>
            </a:p>
          </p:txBody>
        </p:sp>
        <p:sp>
          <p:nvSpPr>
            <p:cNvPr id="139348" name="Oval 84"/>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grpSp>
      <p:sp>
        <p:nvSpPr>
          <p:cNvPr id="139349" name="Text Box 85"/>
          <p:cNvSpPr txBox="1">
            <a:spLocks noChangeArrowheads="1"/>
          </p:cNvSpPr>
          <p:nvPr/>
        </p:nvSpPr>
        <p:spPr bwMode="auto">
          <a:xfrm>
            <a:off x="2739220" y="5741843"/>
            <a:ext cx="3776996" cy="307777"/>
          </a:xfrm>
          <a:prstGeom prst="rect">
            <a:avLst/>
          </a:prstGeom>
          <a:noFill/>
          <a:ln w="9525">
            <a:noFill/>
            <a:miter lim="800000"/>
            <a:headEnd/>
            <a:tailEnd/>
          </a:ln>
          <a:effectLst/>
        </p:spPr>
        <p:txBody>
          <a:bodyPr wrap="square">
            <a:spAutoFit/>
          </a:bodyPr>
          <a:lstStyle/>
          <a:p>
            <a:pPr>
              <a:spcBef>
                <a:spcPct val="50000"/>
              </a:spcBef>
            </a:pPr>
            <a:r>
              <a:rPr lang="en-US" sz="1400" dirty="0" smtClean="0">
                <a:solidFill>
                  <a:schemeClr val="accent5">
                    <a:lumMod val="10000"/>
                  </a:schemeClr>
                </a:solidFill>
                <a:latin typeface="Times New Roman" pitchFamily="18" charset="0"/>
              </a:rPr>
              <a:t>538 - </a:t>
            </a:r>
            <a:r>
              <a:rPr lang="en-US" sz="1400" dirty="0">
                <a:solidFill>
                  <a:schemeClr val="accent5">
                    <a:lumMod val="10000"/>
                  </a:schemeClr>
                </a:solidFill>
                <a:latin typeface="Times New Roman" pitchFamily="18" charset="0"/>
              </a:rPr>
              <a:t>Belisarius </a:t>
            </a:r>
            <a:r>
              <a:rPr lang="en-US" sz="1400" dirty="0" smtClean="0">
                <a:solidFill>
                  <a:schemeClr val="accent5">
                    <a:lumMod val="10000"/>
                  </a:schemeClr>
                </a:solidFill>
                <a:latin typeface="Times New Roman" pitchFamily="18" charset="0"/>
              </a:rPr>
              <a:t>delivers </a:t>
            </a:r>
            <a:r>
              <a:rPr lang="en-US" sz="1400" dirty="0">
                <a:solidFill>
                  <a:schemeClr val="accent5">
                    <a:lumMod val="10000"/>
                  </a:schemeClr>
                </a:solidFill>
                <a:latin typeface="Times New Roman" pitchFamily="18" charset="0"/>
              </a:rPr>
              <a:t>Rome from </a:t>
            </a:r>
            <a:r>
              <a:rPr lang="en-US" sz="1400" dirty="0" err="1" smtClean="0">
                <a:solidFill>
                  <a:schemeClr val="accent5">
                    <a:lumMod val="10000"/>
                  </a:schemeClr>
                </a:solidFill>
                <a:latin typeface="Times New Roman" pitchFamily="18" charset="0"/>
              </a:rPr>
              <a:t>Ostrogoths</a:t>
            </a:r>
            <a:endParaRPr lang="en-US" sz="1400" dirty="0">
              <a:solidFill>
                <a:schemeClr val="accent5">
                  <a:lumMod val="10000"/>
                </a:schemeClr>
              </a:solidFill>
              <a:latin typeface="Times New Roman" pitchFamily="18" charset="0"/>
            </a:endParaRPr>
          </a:p>
        </p:txBody>
      </p:sp>
      <p:sp>
        <p:nvSpPr>
          <p:cNvPr id="139350" name="Oval 86"/>
          <p:cNvSpPr>
            <a:spLocks noChangeArrowheads="1"/>
          </p:cNvSpPr>
          <p:nvPr/>
        </p:nvSpPr>
        <p:spPr bwMode="auto">
          <a:xfrm>
            <a:off x="2618952" y="5814784"/>
            <a:ext cx="151918" cy="145882"/>
          </a:xfrm>
          <a:prstGeom prst="ellipse">
            <a:avLst/>
          </a:prstGeom>
          <a:solidFill>
            <a:srgbClr val="FFFF00"/>
          </a:solidFill>
          <a:ln w="9525">
            <a:noFill/>
            <a:round/>
            <a:headEnd/>
            <a:tailEnd/>
          </a:ln>
          <a:effectLst/>
        </p:spPr>
        <p:txBody>
          <a:bodyPr wrap="none" anchor="ctr"/>
          <a:lstStyle/>
          <a:p>
            <a:endParaRPr lang="en-US">
              <a:solidFill>
                <a:schemeClr val="accent5">
                  <a:lumMod val="10000"/>
                </a:schemeClr>
              </a:solidFill>
            </a:endParaRPr>
          </a:p>
        </p:txBody>
      </p:sp>
      <p:sp>
        <p:nvSpPr>
          <p:cNvPr id="139351" name="Text Box 87"/>
          <p:cNvSpPr txBox="1">
            <a:spLocks noChangeArrowheads="1"/>
          </p:cNvSpPr>
          <p:nvPr/>
        </p:nvSpPr>
        <p:spPr bwMode="auto">
          <a:xfrm>
            <a:off x="5378791" y="5258609"/>
            <a:ext cx="2386374" cy="307777"/>
          </a:xfrm>
          <a:prstGeom prst="rect">
            <a:avLst/>
          </a:prstGeom>
          <a:noFill/>
          <a:ln w="9525">
            <a:noFill/>
            <a:miter lim="800000"/>
            <a:headEnd/>
            <a:tailEnd/>
          </a:ln>
          <a:effectLst/>
        </p:spPr>
        <p:txBody>
          <a:bodyPr>
            <a:spAutoFit/>
          </a:bodyPr>
          <a:lstStyle/>
          <a:p>
            <a:pPr algn="r">
              <a:spcBef>
                <a:spcPct val="50000"/>
              </a:spcBef>
            </a:pPr>
            <a:r>
              <a:rPr lang="en-US" sz="1400" dirty="0" smtClean="0">
                <a:solidFill>
                  <a:schemeClr val="accent5">
                    <a:lumMod val="10000"/>
                  </a:schemeClr>
                </a:solidFill>
                <a:latin typeface="Times New Roman" pitchFamily="18" charset="0"/>
              </a:rPr>
              <a:t>1789 - </a:t>
            </a:r>
            <a:r>
              <a:rPr lang="en-US" sz="1400" dirty="0">
                <a:solidFill>
                  <a:schemeClr val="accent5">
                    <a:lumMod val="10000"/>
                  </a:schemeClr>
                </a:solidFill>
                <a:latin typeface="Times New Roman" pitchFamily="18" charset="0"/>
              </a:rPr>
              <a:t>French Revolution</a:t>
            </a:r>
          </a:p>
        </p:txBody>
      </p:sp>
      <p:sp>
        <p:nvSpPr>
          <p:cNvPr id="139352" name="Oval 88"/>
          <p:cNvSpPr>
            <a:spLocks noChangeArrowheads="1"/>
          </p:cNvSpPr>
          <p:nvPr/>
        </p:nvSpPr>
        <p:spPr bwMode="auto">
          <a:xfrm>
            <a:off x="7720856" y="5331550"/>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353" name="Oval 89"/>
          <p:cNvSpPr>
            <a:spLocks noChangeArrowheads="1"/>
          </p:cNvSpPr>
          <p:nvPr/>
        </p:nvSpPr>
        <p:spPr bwMode="auto">
          <a:xfrm>
            <a:off x="7708196" y="5109688"/>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354" name="Text Box 90"/>
          <p:cNvSpPr txBox="1">
            <a:spLocks noChangeArrowheads="1"/>
          </p:cNvSpPr>
          <p:nvPr/>
        </p:nvSpPr>
        <p:spPr bwMode="auto">
          <a:xfrm>
            <a:off x="5366131" y="5039787"/>
            <a:ext cx="2354725" cy="307777"/>
          </a:xfrm>
          <a:prstGeom prst="rect">
            <a:avLst/>
          </a:prstGeom>
          <a:noFill/>
          <a:ln w="9525">
            <a:noFill/>
            <a:miter lim="800000"/>
            <a:headEnd/>
            <a:tailEnd/>
          </a:ln>
          <a:effectLst/>
        </p:spPr>
        <p:txBody>
          <a:bodyPr>
            <a:spAutoFit/>
          </a:bodyPr>
          <a:lstStyle/>
          <a:p>
            <a:pPr algn="r">
              <a:spcBef>
                <a:spcPct val="50000"/>
              </a:spcBef>
            </a:pPr>
            <a:r>
              <a:rPr lang="en-US" sz="1400" dirty="0" smtClean="0">
                <a:solidFill>
                  <a:schemeClr val="accent5">
                    <a:lumMod val="10000"/>
                  </a:schemeClr>
                </a:solidFill>
                <a:latin typeface="Times New Roman" pitchFamily="18" charset="0"/>
              </a:rPr>
              <a:t>1787 - </a:t>
            </a:r>
            <a:r>
              <a:rPr lang="en-US" sz="1400" dirty="0">
                <a:solidFill>
                  <a:schemeClr val="accent5">
                    <a:lumMod val="10000"/>
                  </a:schemeClr>
                </a:solidFill>
                <a:latin typeface="Times New Roman" pitchFamily="18" charset="0"/>
              </a:rPr>
              <a:t>Constitution of USA</a:t>
            </a:r>
          </a:p>
        </p:txBody>
      </p:sp>
      <p:sp>
        <p:nvSpPr>
          <p:cNvPr id="139355" name="Text Box 91"/>
          <p:cNvSpPr txBox="1">
            <a:spLocks noChangeArrowheads="1"/>
          </p:cNvSpPr>
          <p:nvPr/>
        </p:nvSpPr>
        <p:spPr bwMode="auto">
          <a:xfrm>
            <a:off x="6467535" y="5732725"/>
            <a:ext cx="2676466" cy="307777"/>
          </a:xfrm>
          <a:prstGeom prst="rect">
            <a:avLst/>
          </a:prstGeom>
          <a:noFill/>
          <a:ln w="9525">
            <a:noFill/>
            <a:miter lim="800000"/>
            <a:headEnd/>
            <a:tailEnd/>
          </a:ln>
          <a:effectLst/>
        </p:spPr>
        <p:txBody>
          <a:bodyPr wrap="square">
            <a:spAutoFit/>
          </a:bodyPr>
          <a:lstStyle/>
          <a:p>
            <a:pPr>
              <a:spcBef>
                <a:spcPct val="50000"/>
              </a:spcBef>
            </a:pPr>
            <a:r>
              <a:rPr lang="en-US" sz="1400" dirty="0" smtClean="0">
                <a:latin typeface="Times New Roman" pitchFamily="18" charset="0"/>
              </a:rPr>
              <a:t>1798 - </a:t>
            </a:r>
            <a:r>
              <a:rPr lang="en-US" sz="1400" dirty="0">
                <a:latin typeface="Times New Roman" pitchFamily="18" charset="0"/>
              </a:rPr>
              <a:t>Imprisonment of Pope</a:t>
            </a:r>
          </a:p>
        </p:txBody>
      </p:sp>
      <p:sp>
        <p:nvSpPr>
          <p:cNvPr id="139356" name="Oval 92"/>
          <p:cNvSpPr>
            <a:spLocks noChangeArrowheads="1"/>
          </p:cNvSpPr>
          <p:nvPr/>
        </p:nvSpPr>
        <p:spPr bwMode="auto">
          <a:xfrm>
            <a:off x="7758835" y="5659784"/>
            <a:ext cx="151918" cy="145882"/>
          </a:xfrm>
          <a:prstGeom prst="ellipse">
            <a:avLst/>
          </a:prstGeom>
          <a:solidFill>
            <a:srgbClr val="FFFF00"/>
          </a:solidFill>
          <a:ln w="9525">
            <a:noFill/>
            <a:round/>
            <a:headEnd/>
            <a:tailEnd/>
          </a:ln>
          <a:effectLst/>
        </p:spPr>
        <p:txBody>
          <a:bodyPr wrap="none" anchor="ctr"/>
          <a:lstStyle/>
          <a:p>
            <a:endParaRPr lang="en-US">
              <a:solidFill>
                <a:schemeClr val="accent5">
                  <a:lumMod val="10000"/>
                </a:schemeClr>
              </a:solidFill>
            </a:endParaRPr>
          </a:p>
        </p:txBody>
      </p:sp>
      <p:grpSp>
        <p:nvGrpSpPr>
          <p:cNvPr id="139357" name="Group 93"/>
          <p:cNvGrpSpPr>
            <a:grpSpLocks/>
          </p:cNvGrpSpPr>
          <p:nvPr/>
        </p:nvGrpSpPr>
        <p:grpSpPr bwMode="auto">
          <a:xfrm>
            <a:off x="6011781" y="3749647"/>
            <a:ext cx="2880699" cy="308480"/>
            <a:chOff x="1056" y="1776"/>
            <a:chExt cx="2064" cy="203"/>
          </a:xfrm>
        </p:grpSpPr>
        <p:sp>
          <p:nvSpPr>
            <p:cNvPr id="139358" name="Text Box 94"/>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1380 - Wycliffe translates the </a:t>
              </a:r>
              <a:r>
                <a:rPr lang="en-US" sz="1400" dirty="0">
                  <a:solidFill>
                    <a:schemeClr val="accent5">
                      <a:lumMod val="10000"/>
                    </a:schemeClr>
                  </a:solidFill>
                  <a:latin typeface="Times New Roman" pitchFamily="18" charset="0"/>
                </a:rPr>
                <a:t>Bible</a:t>
              </a:r>
            </a:p>
          </p:txBody>
        </p:sp>
        <p:sp>
          <p:nvSpPr>
            <p:cNvPr id="139359" name="Oval 95"/>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p>
          </p:txBody>
        </p:sp>
      </p:grpSp>
      <p:grpSp>
        <p:nvGrpSpPr>
          <p:cNvPr id="139360" name="Group 96"/>
          <p:cNvGrpSpPr>
            <a:grpSpLocks/>
          </p:cNvGrpSpPr>
          <p:nvPr/>
        </p:nvGrpSpPr>
        <p:grpSpPr bwMode="auto">
          <a:xfrm>
            <a:off x="6163699" y="3895529"/>
            <a:ext cx="3266231" cy="308480"/>
            <a:chOff x="1056" y="1776"/>
            <a:chExt cx="2064" cy="203"/>
          </a:xfrm>
        </p:grpSpPr>
        <p:sp>
          <p:nvSpPr>
            <p:cNvPr id="139361" name="Text Box 97"/>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en-US" sz="1400" dirty="0" smtClean="0">
                  <a:latin typeface="Times New Roman" pitchFamily="18" charset="0"/>
                </a:rPr>
                <a:t>1415 - </a:t>
              </a:r>
              <a:r>
                <a:rPr lang="en-US" sz="1400" dirty="0">
                  <a:latin typeface="Times New Roman" pitchFamily="18" charset="0"/>
                </a:rPr>
                <a:t>Burning of </a:t>
              </a:r>
              <a:r>
                <a:rPr lang="en-US" sz="1400" dirty="0" smtClean="0">
                  <a:latin typeface="Times New Roman" pitchFamily="18" charset="0"/>
                </a:rPr>
                <a:t>Huss</a:t>
              </a:r>
              <a:endParaRPr lang="en-US" sz="1400" dirty="0">
                <a:latin typeface="Times New Roman" pitchFamily="18" charset="0"/>
              </a:endParaRPr>
            </a:p>
          </p:txBody>
        </p:sp>
        <p:sp>
          <p:nvSpPr>
            <p:cNvPr id="139362" name="Oval 98"/>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p>
          </p:txBody>
        </p:sp>
      </p:grpSp>
      <p:sp>
        <p:nvSpPr>
          <p:cNvPr id="139363" name="Text Box 99"/>
          <p:cNvSpPr txBox="1">
            <a:spLocks noChangeArrowheads="1"/>
          </p:cNvSpPr>
          <p:nvPr/>
        </p:nvSpPr>
        <p:spPr bwMode="auto">
          <a:xfrm>
            <a:off x="6701741" y="4041408"/>
            <a:ext cx="2334755" cy="307777"/>
          </a:xfrm>
          <a:prstGeom prst="rect">
            <a:avLst/>
          </a:prstGeom>
          <a:noFill/>
          <a:ln w="9525">
            <a:noFill/>
            <a:miter lim="800000"/>
            <a:headEnd/>
            <a:tailEnd/>
          </a:ln>
          <a:effectLst/>
        </p:spPr>
        <p:txBody>
          <a:bodyPr wrap="square">
            <a:spAutoFit/>
          </a:bodyPr>
          <a:lstStyle/>
          <a:p>
            <a:pPr>
              <a:spcBef>
                <a:spcPct val="50000"/>
              </a:spcBef>
            </a:pPr>
            <a:r>
              <a:rPr lang="de-DE" sz="1400" dirty="0" smtClean="0">
                <a:latin typeface="Times New Roman" pitchFamily="18" charset="0"/>
              </a:rPr>
              <a:t>1517 - Luther, 95 </a:t>
            </a:r>
            <a:r>
              <a:rPr lang="de-DE" sz="1400" dirty="0">
                <a:latin typeface="Times New Roman" pitchFamily="18" charset="0"/>
              </a:rPr>
              <a:t>Theses</a:t>
            </a:r>
          </a:p>
        </p:txBody>
      </p:sp>
      <p:sp>
        <p:nvSpPr>
          <p:cNvPr id="139364" name="Oval 100"/>
          <p:cNvSpPr>
            <a:spLocks noChangeArrowheads="1"/>
          </p:cNvSpPr>
          <p:nvPr/>
        </p:nvSpPr>
        <p:spPr bwMode="auto">
          <a:xfrm>
            <a:off x="6581473" y="4114349"/>
            <a:ext cx="151918" cy="145882"/>
          </a:xfrm>
          <a:prstGeom prst="ellipse">
            <a:avLst/>
          </a:prstGeom>
          <a:solidFill>
            <a:srgbClr val="FFFF00"/>
          </a:solidFill>
          <a:ln w="9525">
            <a:noFill/>
            <a:round/>
            <a:headEnd/>
            <a:tailEnd/>
          </a:ln>
          <a:effectLst/>
        </p:spPr>
        <p:txBody>
          <a:bodyPr wrap="none" anchor="ctr"/>
          <a:lstStyle/>
          <a:p>
            <a:endParaRPr lang="en-US"/>
          </a:p>
        </p:txBody>
      </p:sp>
      <p:grpSp>
        <p:nvGrpSpPr>
          <p:cNvPr id="139365" name="Group 101"/>
          <p:cNvGrpSpPr>
            <a:grpSpLocks/>
          </p:cNvGrpSpPr>
          <p:nvPr/>
        </p:nvGrpSpPr>
        <p:grpSpPr bwMode="auto">
          <a:xfrm>
            <a:off x="6619453" y="4187293"/>
            <a:ext cx="2417044" cy="308480"/>
            <a:chOff x="1056" y="1776"/>
            <a:chExt cx="2064" cy="203"/>
          </a:xfrm>
        </p:grpSpPr>
        <p:sp>
          <p:nvSpPr>
            <p:cNvPr id="139366" name="Text Box 102"/>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de-DE" sz="1400" dirty="0" smtClean="0">
                  <a:latin typeface="Times New Roman" pitchFamily="18" charset="0"/>
                </a:rPr>
                <a:t>1523 - </a:t>
              </a:r>
              <a:r>
                <a:rPr lang="de-DE" sz="1400" dirty="0">
                  <a:latin typeface="Times New Roman" pitchFamily="18" charset="0"/>
                </a:rPr>
                <a:t>Zwingli</a:t>
              </a:r>
            </a:p>
          </p:txBody>
        </p:sp>
        <p:sp>
          <p:nvSpPr>
            <p:cNvPr id="139367" name="Oval 103"/>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p>
          </p:txBody>
        </p:sp>
      </p:grpSp>
      <p:grpSp>
        <p:nvGrpSpPr>
          <p:cNvPr id="139368" name="Group 104"/>
          <p:cNvGrpSpPr>
            <a:grpSpLocks/>
          </p:cNvGrpSpPr>
          <p:nvPr/>
        </p:nvGrpSpPr>
        <p:grpSpPr bwMode="auto">
          <a:xfrm>
            <a:off x="6706369" y="4333175"/>
            <a:ext cx="2329405" cy="308480"/>
            <a:chOff x="1056" y="1776"/>
            <a:chExt cx="1472" cy="203"/>
          </a:xfrm>
        </p:grpSpPr>
        <p:sp>
          <p:nvSpPr>
            <p:cNvPr id="139369" name="Text Box 105"/>
            <p:cNvSpPr txBox="1">
              <a:spLocks noChangeArrowheads="1"/>
            </p:cNvSpPr>
            <p:nvPr/>
          </p:nvSpPr>
          <p:spPr bwMode="auto">
            <a:xfrm>
              <a:off x="1132" y="1776"/>
              <a:ext cx="1396" cy="203"/>
            </a:xfrm>
            <a:prstGeom prst="rect">
              <a:avLst/>
            </a:prstGeom>
            <a:noFill/>
            <a:ln w="9525">
              <a:noFill/>
              <a:miter lim="800000"/>
              <a:headEnd/>
              <a:tailEnd/>
            </a:ln>
            <a:effectLst/>
          </p:spPr>
          <p:txBody>
            <a:bodyPr wrap="square">
              <a:spAutoFit/>
            </a:bodyPr>
            <a:lstStyle/>
            <a:p>
              <a:pPr>
                <a:spcBef>
                  <a:spcPct val="50000"/>
                </a:spcBef>
              </a:pPr>
              <a:r>
                <a:rPr lang="de-DE" sz="1400" dirty="0" smtClean="0">
                  <a:latin typeface="Times New Roman" pitchFamily="18" charset="0"/>
                </a:rPr>
                <a:t>1541 - Calvin</a:t>
              </a:r>
              <a:r>
                <a:rPr lang="de-DE" sz="1400" dirty="0">
                  <a:latin typeface="Times New Roman" pitchFamily="18" charset="0"/>
                </a:rPr>
                <a:t>, Geneva</a:t>
              </a:r>
            </a:p>
          </p:txBody>
        </p:sp>
        <p:sp>
          <p:nvSpPr>
            <p:cNvPr id="139370" name="Oval 106"/>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p>
          </p:txBody>
        </p:sp>
      </p:grpSp>
      <p:sp>
        <p:nvSpPr>
          <p:cNvPr id="139374" name="Oval 110"/>
          <p:cNvSpPr>
            <a:spLocks noChangeArrowheads="1"/>
          </p:cNvSpPr>
          <p:nvPr/>
        </p:nvSpPr>
        <p:spPr bwMode="auto">
          <a:xfrm>
            <a:off x="7961392" y="1465681"/>
            <a:ext cx="151918" cy="145882"/>
          </a:xfrm>
          <a:prstGeom prst="ellipse">
            <a:avLst/>
          </a:prstGeom>
          <a:solidFill>
            <a:schemeClr val="bg1"/>
          </a:solidFill>
          <a:ln w="9525">
            <a:noFill/>
            <a:round/>
            <a:headEnd/>
            <a:tailEnd/>
          </a:ln>
          <a:effectLst/>
        </p:spPr>
        <p:txBody>
          <a:bodyPr wrap="none" anchor="ctr"/>
          <a:lstStyle/>
          <a:p>
            <a:endParaRPr lang="en-US"/>
          </a:p>
        </p:txBody>
      </p:sp>
      <p:sp>
        <p:nvSpPr>
          <p:cNvPr id="139375" name="Text Box 111">
            <a:hlinkClick r:id="rId12" action="ppaction://hlinksldjump"/>
          </p:cNvPr>
          <p:cNvSpPr txBox="1">
            <a:spLocks noChangeArrowheads="1"/>
          </p:cNvSpPr>
          <p:nvPr/>
        </p:nvSpPr>
        <p:spPr bwMode="auto">
          <a:xfrm>
            <a:off x="5220072" y="1392741"/>
            <a:ext cx="2753980" cy="307777"/>
          </a:xfrm>
          <a:prstGeom prst="rect">
            <a:avLst/>
          </a:prstGeom>
          <a:noFill/>
          <a:ln w="9525">
            <a:noFill/>
            <a:miter lim="800000"/>
            <a:headEnd/>
            <a:tailEnd/>
          </a:ln>
          <a:effectLst/>
        </p:spPr>
        <p:txBody>
          <a:bodyPr wrap="square">
            <a:spAutoFit/>
          </a:bodyPr>
          <a:lstStyle/>
          <a:p>
            <a:pPr algn="r">
              <a:spcBef>
                <a:spcPct val="50000"/>
              </a:spcBef>
            </a:pPr>
            <a:r>
              <a:rPr lang="en-US" sz="1400" dirty="0" smtClean="0">
                <a:solidFill>
                  <a:schemeClr val="accent5">
                    <a:lumMod val="10000"/>
                  </a:schemeClr>
                </a:solidFill>
                <a:latin typeface="Times New Roman" pitchFamily="18" charset="0"/>
              </a:rPr>
              <a:t>1844 - </a:t>
            </a:r>
            <a:r>
              <a:rPr lang="en-US" sz="1400" dirty="0">
                <a:solidFill>
                  <a:schemeClr val="accent5">
                    <a:lumMod val="10000"/>
                  </a:schemeClr>
                </a:solidFill>
                <a:latin typeface="Times New Roman" pitchFamily="18" charset="0"/>
              </a:rPr>
              <a:t>Third Angeles Message</a:t>
            </a:r>
          </a:p>
        </p:txBody>
      </p:sp>
      <p:sp>
        <p:nvSpPr>
          <p:cNvPr id="139376" name="Oval 112"/>
          <p:cNvSpPr>
            <a:spLocks noChangeArrowheads="1"/>
          </p:cNvSpPr>
          <p:nvPr/>
        </p:nvSpPr>
        <p:spPr bwMode="auto">
          <a:xfrm>
            <a:off x="8163949" y="1642043"/>
            <a:ext cx="151918" cy="145882"/>
          </a:xfrm>
          <a:prstGeom prst="ellipse">
            <a:avLst/>
          </a:prstGeom>
          <a:solidFill>
            <a:srgbClr val="FFFF00"/>
          </a:solidFill>
          <a:ln w="9525">
            <a:noFill/>
            <a:round/>
            <a:headEnd/>
            <a:tailEnd/>
          </a:ln>
          <a:effectLst/>
        </p:spPr>
        <p:txBody>
          <a:bodyPr wrap="none" anchor="ctr"/>
          <a:lstStyle/>
          <a:p>
            <a:endParaRPr lang="en-US"/>
          </a:p>
        </p:txBody>
      </p:sp>
      <p:sp>
        <p:nvSpPr>
          <p:cNvPr id="139377" name="Text Box 113">
            <a:hlinkClick r:id="rId13" action="ppaction://hlinksldjump"/>
          </p:cNvPr>
          <p:cNvSpPr txBox="1">
            <a:spLocks noChangeArrowheads="1"/>
          </p:cNvSpPr>
          <p:nvPr/>
        </p:nvSpPr>
        <p:spPr bwMode="auto">
          <a:xfrm>
            <a:off x="5023026" y="1553862"/>
            <a:ext cx="3145963" cy="307777"/>
          </a:xfrm>
          <a:prstGeom prst="rect">
            <a:avLst/>
          </a:prstGeom>
          <a:noFill/>
          <a:ln w="9525">
            <a:noFill/>
            <a:miter lim="800000"/>
            <a:headEnd/>
            <a:tailEnd/>
          </a:ln>
          <a:effectLst/>
        </p:spPr>
        <p:txBody>
          <a:bodyPr>
            <a:spAutoFit/>
          </a:bodyPr>
          <a:lstStyle/>
          <a:p>
            <a:pPr algn="r">
              <a:spcBef>
                <a:spcPct val="50000"/>
              </a:spcBef>
            </a:pPr>
            <a:r>
              <a:rPr lang="en-US" sz="1400" dirty="0" smtClean="0">
                <a:solidFill>
                  <a:schemeClr val="accent5">
                    <a:lumMod val="10000"/>
                  </a:schemeClr>
                </a:solidFill>
                <a:latin typeface="Times New Roman" pitchFamily="18" charset="0"/>
              </a:rPr>
              <a:t>1888 - </a:t>
            </a:r>
            <a:r>
              <a:rPr lang="en-US" sz="1400" dirty="0">
                <a:solidFill>
                  <a:schemeClr val="accent5">
                    <a:lumMod val="10000"/>
                  </a:schemeClr>
                </a:solidFill>
                <a:latin typeface="Times New Roman" pitchFamily="18" charset="0"/>
              </a:rPr>
              <a:t>Fourth </a:t>
            </a:r>
            <a:r>
              <a:rPr lang="en-US" sz="1400" dirty="0" smtClean="0">
                <a:solidFill>
                  <a:schemeClr val="accent5">
                    <a:lumMod val="10000"/>
                  </a:schemeClr>
                </a:solidFill>
                <a:latin typeface="Times New Roman" pitchFamily="18" charset="0"/>
              </a:rPr>
              <a:t>Angels </a:t>
            </a:r>
            <a:r>
              <a:rPr lang="en-US" sz="1400" dirty="0">
                <a:solidFill>
                  <a:schemeClr val="accent5">
                    <a:lumMod val="10000"/>
                  </a:schemeClr>
                </a:solidFill>
                <a:latin typeface="Times New Roman" pitchFamily="18" charset="0"/>
              </a:rPr>
              <a:t>Message </a:t>
            </a:r>
          </a:p>
        </p:txBody>
      </p:sp>
      <p:sp>
        <p:nvSpPr>
          <p:cNvPr id="139378" name="Oval 114"/>
          <p:cNvSpPr>
            <a:spLocks noChangeArrowheads="1"/>
          </p:cNvSpPr>
          <p:nvPr/>
        </p:nvSpPr>
        <p:spPr bwMode="auto">
          <a:xfrm>
            <a:off x="8396866" y="1810785"/>
            <a:ext cx="151918" cy="145882"/>
          </a:xfrm>
          <a:prstGeom prst="ellipse">
            <a:avLst/>
          </a:prstGeom>
          <a:solidFill>
            <a:srgbClr val="FF3399"/>
          </a:solidFill>
          <a:ln w="9525">
            <a:noFill/>
            <a:round/>
            <a:headEnd/>
            <a:tailEnd/>
          </a:ln>
          <a:effectLst/>
        </p:spPr>
        <p:txBody>
          <a:bodyPr wrap="none" anchor="ctr"/>
          <a:lstStyle/>
          <a:p>
            <a:endParaRPr lang="en-US"/>
          </a:p>
        </p:txBody>
      </p:sp>
      <p:sp>
        <p:nvSpPr>
          <p:cNvPr id="139379" name="Text Box 115">
            <a:hlinkClick r:id="rId14" action="ppaction://hlinksldjump"/>
          </p:cNvPr>
          <p:cNvSpPr txBox="1">
            <a:spLocks noChangeArrowheads="1"/>
          </p:cNvSpPr>
          <p:nvPr/>
        </p:nvSpPr>
        <p:spPr bwMode="auto">
          <a:xfrm>
            <a:off x="5271182" y="1722604"/>
            <a:ext cx="3145963" cy="307777"/>
          </a:xfrm>
          <a:prstGeom prst="rect">
            <a:avLst/>
          </a:prstGeom>
          <a:noFill/>
          <a:ln w="9525">
            <a:noFill/>
            <a:miter lim="800000"/>
            <a:headEnd/>
            <a:tailEnd/>
          </a:ln>
          <a:effectLst/>
        </p:spPr>
        <p:txBody>
          <a:bodyPr>
            <a:spAutoFit/>
          </a:bodyPr>
          <a:lstStyle/>
          <a:p>
            <a:pPr algn="r">
              <a:spcBef>
                <a:spcPct val="50000"/>
              </a:spcBef>
            </a:pPr>
            <a:r>
              <a:rPr lang="en-US" sz="1400" dirty="0" smtClean="0">
                <a:solidFill>
                  <a:schemeClr val="accent5">
                    <a:lumMod val="10000"/>
                  </a:schemeClr>
                </a:solidFill>
                <a:latin typeface="Times New Roman" pitchFamily="18" charset="0"/>
              </a:rPr>
              <a:t>1955 - </a:t>
            </a:r>
            <a:r>
              <a:rPr lang="en-US" sz="1400" dirty="0">
                <a:solidFill>
                  <a:schemeClr val="accent5">
                    <a:lumMod val="10000"/>
                  </a:schemeClr>
                </a:solidFill>
                <a:latin typeface="Times New Roman" pitchFamily="18" charset="0"/>
              </a:rPr>
              <a:t>Apostasy in </a:t>
            </a:r>
            <a:r>
              <a:rPr lang="en-US" sz="1400" dirty="0" smtClean="0">
                <a:solidFill>
                  <a:schemeClr val="accent5">
                    <a:lumMod val="10000"/>
                  </a:schemeClr>
                </a:solidFill>
                <a:latin typeface="Times New Roman" pitchFamily="18" charset="0"/>
              </a:rPr>
              <a:t>the </a:t>
            </a:r>
            <a:r>
              <a:rPr lang="en-US" sz="1400" dirty="0">
                <a:solidFill>
                  <a:schemeClr val="accent5">
                    <a:lumMod val="10000"/>
                  </a:schemeClr>
                </a:solidFill>
                <a:latin typeface="Times New Roman" pitchFamily="18" charset="0"/>
              </a:rPr>
              <a:t>Advent faith</a:t>
            </a:r>
          </a:p>
        </p:txBody>
      </p:sp>
      <p:sp>
        <p:nvSpPr>
          <p:cNvPr id="139380" name="Oval 116"/>
          <p:cNvSpPr>
            <a:spLocks noChangeArrowheads="1"/>
          </p:cNvSpPr>
          <p:nvPr/>
        </p:nvSpPr>
        <p:spPr bwMode="auto">
          <a:xfrm>
            <a:off x="8429805" y="1988840"/>
            <a:ext cx="151918" cy="145882"/>
          </a:xfrm>
          <a:prstGeom prst="ellipse">
            <a:avLst/>
          </a:prstGeom>
          <a:solidFill>
            <a:schemeClr val="bg1"/>
          </a:solidFill>
          <a:ln w="9525">
            <a:noFill/>
            <a:round/>
            <a:headEnd/>
            <a:tailEnd/>
          </a:ln>
          <a:effectLst/>
        </p:spPr>
        <p:txBody>
          <a:bodyPr wrap="none" anchor="ctr"/>
          <a:lstStyle/>
          <a:p>
            <a:endParaRPr lang="en-US"/>
          </a:p>
        </p:txBody>
      </p:sp>
      <p:sp>
        <p:nvSpPr>
          <p:cNvPr id="139381" name="Text Box 117">
            <a:hlinkClick r:id="rId15" action="ppaction://hlinksldjump"/>
          </p:cNvPr>
          <p:cNvSpPr txBox="1">
            <a:spLocks noChangeArrowheads="1"/>
          </p:cNvSpPr>
          <p:nvPr/>
        </p:nvSpPr>
        <p:spPr bwMode="auto">
          <a:xfrm>
            <a:off x="5296502" y="1897087"/>
            <a:ext cx="3145963" cy="307777"/>
          </a:xfrm>
          <a:prstGeom prst="rect">
            <a:avLst/>
          </a:prstGeom>
          <a:noFill/>
          <a:ln w="9525">
            <a:noFill/>
            <a:miter lim="800000"/>
            <a:headEnd/>
            <a:tailEnd/>
          </a:ln>
          <a:effectLst/>
        </p:spPr>
        <p:txBody>
          <a:bodyPr wrap="square">
            <a:spAutoFit/>
          </a:bodyPr>
          <a:lstStyle/>
          <a:p>
            <a:pPr algn="r">
              <a:spcBef>
                <a:spcPct val="50000"/>
              </a:spcBef>
            </a:pPr>
            <a:r>
              <a:rPr lang="en-US" sz="1400" dirty="0" smtClean="0">
                <a:solidFill>
                  <a:schemeClr val="accent5">
                    <a:lumMod val="10000"/>
                  </a:schemeClr>
                </a:solidFill>
                <a:latin typeface="Times New Roman" pitchFamily="18" charset="0"/>
              </a:rPr>
              <a:t>1961 - </a:t>
            </a:r>
            <a:r>
              <a:rPr lang="en-US" sz="1400" dirty="0">
                <a:solidFill>
                  <a:schemeClr val="accent5">
                    <a:lumMod val="10000"/>
                  </a:schemeClr>
                </a:solidFill>
                <a:latin typeface="Times New Roman" pitchFamily="18" charset="0"/>
              </a:rPr>
              <a:t>Beginning of our Movement</a:t>
            </a:r>
          </a:p>
        </p:txBody>
      </p:sp>
      <p:grpSp>
        <p:nvGrpSpPr>
          <p:cNvPr id="139382" name="Group 118"/>
          <p:cNvGrpSpPr>
            <a:grpSpLocks/>
          </p:cNvGrpSpPr>
          <p:nvPr/>
        </p:nvGrpSpPr>
        <p:grpSpPr bwMode="auto">
          <a:xfrm>
            <a:off x="1631486" y="4748024"/>
            <a:ext cx="3266231" cy="308480"/>
            <a:chOff x="1056" y="1698"/>
            <a:chExt cx="2064" cy="203"/>
          </a:xfrm>
        </p:grpSpPr>
        <p:sp>
          <p:nvSpPr>
            <p:cNvPr id="139383" name="Text Box 119"/>
            <p:cNvSpPr txBox="1">
              <a:spLocks noChangeArrowheads="1"/>
            </p:cNvSpPr>
            <p:nvPr/>
          </p:nvSpPr>
          <p:spPr bwMode="auto">
            <a:xfrm>
              <a:off x="1132" y="1698"/>
              <a:ext cx="1988" cy="203"/>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313 - </a:t>
              </a:r>
              <a:r>
                <a:rPr lang="en-US" sz="1400" dirty="0">
                  <a:solidFill>
                    <a:schemeClr val="accent5">
                      <a:lumMod val="10000"/>
                    </a:schemeClr>
                  </a:solidFill>
                  <a:latin typeface="Times New Roman" pitchFamily="18" charset="0"/>
                </a:rPr>
                <a:t>Edict of Tolerance of </a:t>
              </a:r>
              <a:r>
                <a:rPr lang="en-US" sz="1400" dirty="0" smtClean="0">
                  <a:solidFill>
                    <a:schemeClr val="accent5">
                      <a:lumMod val="10000"/>
                    </a:schemeClr>
                  </a:solidFill>
                  <a:latin typeface="Times New Roman" pitchFamily="18" charset="0"/>
                </a:rPr>
                <a:t>Constantine</a:t>
              </a:r>
              <a:endParaRPr lang="en-US" sz="1400" dirty="0">
                <a:solidFill>
                  <a:schemeClr val="accent5">
                    <a:lumMod val="10000"/>
                  </a:schemeClr>
                </a:solidFill>
                <a:latin typeface="Times New Roman" pitchFamily="18" charset="0"/>
              </a:endParaRPr>
            </a:p>
          </p:txBody>
        </p:sp>
        <p:sp>
          <p:nvSpPr>
            <p:cNvPr id="139384" name="Oval 120"/>
            <p:cNvSpPr>
              <a:spLocks noChangeArrowheads="1"/>
            </p:cNvSpPr>
            <p:nvPr/>
          </p:nvSpPr>
          <p:spPr bwMode="auto">
            <a:xfrm>
              <a:off x="1056" y="1763"/>
              <a:ext cx="96" cy="96"/>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grpSp>
      <p:sp>
        <p:nvSpPr>
          <p:cNvPr id="139385" name="Text Box 121"/>
          <p:cNvSpPr txBox="1">
            <a:spLocks noChangeArrowheads="1"/>
          </p:cNvSpPr>
          <p:nvPr/>
        </p:nvSpPr>
        <p:spPr bwMode="auto">
          <a:xfrm>
            <a:off x="23690" y="6045764"/>
            <a:ext cx="2202807" cy="307777"/>
          </a:xfrm>
          <a:prstGeom prst="rect">
            <a:avLst/>
          </a:prstGeom>
          <a:noFill/>
          <a:ln w="9525">
            <a:noFill/>
            <a:miter lim="800000"/>
            <a:headEnd/>
            <a:tailEnd/>
          </a:ln>
          <a:effectLst/>
        </p:spPr>
        <p:txBody>
          <a:bodyPr>
            <a:spAutoFit/>
          </a:bodyPr>
          <a:lstStyle/>
          <a:p>
            <a:r>
              <a:rPr lang="en-US" sz="1400" b="1">
                <a:solidFill>
                  <a:schemeClr val="accent5">
                    <a:lumMod val="10000"/>
                  </a:schemeClr>
                </a:solidFill>
                <a:latin typeface="Times New Roman" pitchFamily="18" charset="0"/>
              </a:rPr>
              <a:t>Islam</a:t>
            </a:r>
          </a:p>
        </p:txBody>
      </p:sp>
      <p:grpSp>
        <p:nvGrpSpPr>
          <p:cNvPr id="139386" name="Group 122"/>
          <p:cNvGrpSpPr>
            <a:grpSpLocks/>
          </p:cNvGrpSpPr>
          <p:nvPr/>
        </p:nvGrpSpPr>
        <p:grpSpPr bwMode="auto">
          <a:xfrm>
            <a:off x="2884808" y="6228119"/>
            <a:ext cx="3266231" cy="308480"/>
            <a:chOff x="1056" y="1776"/>
            <a:chExt cx="2064" cy="203"/>
          </a:xfrm>
        </p:grpSpPr>
        <p:sp>
          <p:nvSpPr>
            <p:cNvPr id="139387" name="Text Box 123"/>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622 - </a:t>
              </a:r>
              <a:r>
                <a:rPr lang="en-US" sz="1400" dirty="0">
                  <a:solidFill>
                    <a:schemeClr val="accent5">
                      <a:lumMod val="10000"/>
                    </a:schemeClr>
                  </a:solidFill>
                  <a:latin typeface="Times New Roman" pitchFamily="18" charset="0"/>
                </a:rPr>
                <a:t>Beginning of Islam</a:t>
              </a:r>
            </a:p>
          </p:txBody>
        </p:sp>
        <p:sp>
          <p:nvSpPr>
            <p:cNvPr id="139388" name="Oval 124"/>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grpSp>
      <p:grpSp>
        <p:nvGrpSpPr>
          <p:cNvPr id="139389" name="Group 125"/>
          <p:cNvGrpSpPr>
            <a:grpSpLocks/>
          </p:cNvGrpSpPr>
          <p:nvPr/>
        </p:nvGrpSpPr>
        <p:grpSpPr bwMode="auto">
          <a:xfrm>
            <a:off x="5695286" y="6009296"/>
            <a:ext cx="3266231" cy="308480"/>
            <a:chOff x="1056" y="1776"/>
            <a:chExt cx="2064" cy="203"/>
          </a:xfrm>
        </p:grpSpPr>
        <p:sp>
          <p:nvSpPr>
            <p:cNvPr id="139390" name="Text Box 126"/>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1299 - </a:t>
              </a:r>
              <a:r>
                <a:rPr lang="en-US" sz="1400" dirty="0">
                  <a:solidFill>
                    <a:schemeClr val="accent5">
                      <a:lumMod val="10000"/>
                    </a:schemeClr>
                  </a:solidFill>
                  <a:latin typeface="Times New Roman" pitchFamily="18" charset="0"/>
                </a:rPr>
                <a:t>Turks attack </a:t>
              </a:r>
              <a:r>
                <a:rPr lang="en-US" sz="1400" dirty="0" smtClean="0">
                  <a:solidFill>
                    <a:schemeClr val="accent5">
                      <a:lumMod val="10000"/>
                    </a:schemeClr>
                  </a:solidFill>
                  <a:latin typeface="Times New Roman" pitchFamily="18" charset="0"/>
                </a:rPr>
                <a:t>Byzantine</a:t>
              </a:r>
              <a:endParaRPr lang="en-US" sz="1400" dirty="0">
                <a:solidFill>
                  <a:schemeClr val="accent5">
                    <a:lumMod val="10000"/>
                  </a:schemeClr>
                </a:solidFill>
                <a:latin typeface="Times New Roman" pitchFamily="18" charset="0"/>
              </a:endParaRPr>
            </a:p>
          </p:txBody>
        </p:sp>
        <p:sp>
          <p:nvSpPr>
            <p:cNvPr id="139391" name="Oval 127"/>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p>
          </p:txBody>
        </p:sp>
      </p:grpSp>
      <p:grpSp>
        <p:nvGrpSpPr>
          <p:cNvPr id="139392" name="Group 128"/>
          <p:cNvGrpSpPr>
            <a:grpSpLocks/>
          </p:cNvGrpSpPr>
          <p:nvPr/>
        </p:nvGrpSpPr>
        <p:grpSpPr bwMode="auto">
          <a:xfrm>
            <a:off x="6315617" y="6167335"/>
            <a:ext cx="3266231" cy="308480"/>
            <a:chOff x="1056" y="1776"/>
            <a:chExt cx="2064" cy="203"/>
          </a:xfrm>
        </p:grpSpPr>
        <p:sp>
          <p:nvSpPr>
            <p:cNvPr id="139393" name="Text Box 129"/>
            <p:cNvSpPr txBox="1">
              <a:spLocks noChangeArrowheads="1"/>
            </p:cNvSpPr>
            <p:nvPr/>
          </p:nvSpPr>
          <p:spPr bwMode="auto">
            <a:xfrm>
              <a:off x="1132" y="1776"/>
              <a:ext cx="1988" cy="203"/>
            </a:xfrm>
            <a:prstGeom prst="rect">
              <a:avLst/>
            </a:prstGeom>
            <a:noFill/>
            <a:ln w="9525">
              <a:noFill/>
              <a:miter lim="800000"/>
              <a:headEnd/>
              <a:tailEnd/>
            </a:ln>
            <a:effectLst/>
          </p:spPr>
          <p:txBody>
            <a:bodyPr>
              <a:spAutoFit/>
            </a:bodyPr>
            <a:lstStyle/>
            <a:p>
              <a:pPr>
                <a:spcBef>
                  <a:spcPct val="50000"/>
                </a:spcBef>
              </a:pPr>
              <a:r>
                <a:rPr lang="en-US" sz="1400" dirty="0">
                  <a:latin typeface="Times New Roman" pitchFamily="18" charset="0"/>
                </a:rPr>
                <a:t>1449 </a:t>
              </a:r>
              <a:r>
                <a:rPr lang="en-US" sz="1400" dirty="0" smtClean="0">
                  <a:latin typeface="Times New Roman" pitchFamily="18" charset="0"/>
                </a:rPr>
                <a:t>- Submission </a:t>
              </a:r>
              <a:r>
                <a:rPr lang="en-US" sz="1400" dirty="0">
                  <a:latin typeface="Times New Roman" pitchFamily="18" charset="0"/>
                </a:rPr>
                <a:t>of Rome</a:t>
              </a:r>
            </a:p>
          </p:txBody>
        </p:sp>
        <p:sp>
          <p:nvSpPr>
            <p:cNvPr id="139394" name="Oval 130"/>
            <p:cNvSpPr>
              <a:spLocks noChangeArrowheads="1"/>
            </p:cNvSpPr>
            <p:nvPr/>
          </p:nvSpPr>
          <p:spPr bwMode="auto">
            <a:xfrm>
              <a:off x="1056" y="1824"/>
              <a:ext cx="96" cy="96"/>
            </a:xfrm>
            <a:prstGeom prst="ellipse">
              <a:avLst/>
            </a:prstGeom>
            <a:solidFill>
              <a:schemeClr val="bg1"/>
            </a:solidFill>
            <a:ln w="9525">
              <a:noFill/>
              <a:round/>
              <a:headEnd/>
              <a:tailEnd/>
            </a:ln>
            <a:effectLst/>
          </p:spPr>
          <p:txBody>
            <a:bodyPr wrap="none" anchor="ctr"/>
            <a:lstStyle/>
            <a:p>
              <a:endParaRPr lang="en-US"/>
            </a:p>
          </p:txBody>
        </p:sp>
      </p:grpSp>
      <p:sp>
        <p:nvSpPr>
          <p:cNvPr id="139395" name="Oval 131"/>
          <p:cNvSpPr>
            <a:spLocks noChangeArrowheads="1"/>
          </p:cNvSpPr>
          <p:nvPr/>
        </p:nvSpPr>
        <p:spPr bwMode="auto">
          <a:xfrm>
            <a:off x="7904423" y="6410468"/>
            <a:ext cx="151918" cy="145882"/>
          </a:xfrm>
          <a:prstGeom prst="ellipse">
            <a:avLst/>
          </a:prstGeom>
          <a:solidFill>
            <a:schemeClr val="bg1"/>
          </a:solidFill>
          <a:ln w="9525">
            <a:noFill/>
            <a:round/>
            <a:headEnd/>
            <a:tailEnd/>
          </a:ln>
          <a:effectLst/>
        </p:spPr>
        <p:txBody>
          <a:bodyPr wrap="none" anchor="ctr"/>
          <a:lstStyle/>
          <a:p>
            <a:endParaRPr lang="en-US"/>
          </a:p>
        </p:txBody>
      </p:sp>
      <p:sp>
        <p:nvSpPr>
          <p:cNvPr id="139396" name="Text Box 132">
            <a:hlinkClick r:id="rId15" action="ppaction://hlinksldjump"/>
          </p:cNvPr>
          <p:cNvSpPr txBox="1">
            <a:spLocks noChangeArrowheads="1"/>
          </p:cNvSpPr>
          <p:nvPr/>
        </p:nvSpPr>
        <p:spPr bwMode="auto">
          <a:xfrm>
            <a:off x="4810413" y="6325370"/>
            <a:ext cx="3145963" cy="307777"/>
          </a:xfrm>
          <a:prstGeom prst="rect">
            <a:avLst/>
          </a:prstGeom>
          <a:noFill/>
          <a:ln w="9525">
            <a:noFill/>
            <a:miter lim="800000"/>
            <a:headEnd/>
            <a:tailEnd/>
          </a:ln>
          <a:effectLst/>
        </p:spPr>
        <p:txBody>
          <a:bodyPr>
            <a:spAutoFit/>
          </a:bodyPr>
          <a:lstStyle/>
          <a:p>
            <a:pPr algn="r">
              <a:spcBef>
                <a:spcPct val="50000"/>
              </a:spcBef>
            </a:pPr>
            <a:r>
              <a:rPr lang="en-US" sz="1400" dirty="0" smtClean="0">
                <a:solidFill>
                  <a:schemeClr val="accent5">
                    <a:lumMod val="10000"/>
                  </a:schemeClr>
                </a:solidFill>
                <a:latin typeface="Times New Roman" pitchFamily="18" charset="0"/>
              </a:rPr>
              <a:t>1840 - </a:t>
            </a:r>
            <a:r>
              <a:rPr lang="en-US" sz="1400" dirty="0">
                <a:solidFill>
                  <a:schemeClr val="accent5">
                    <a:lumMod val="10000"/>
                  </a:schemeClr>
                </a:solidFill>
                <a:latin typeface="Times New Roman" pitchFamily="18" charset="0"/>
              </a:rPr>
              <a:t>Capitulation of the Turks</a:t>
            </a:r>
          </a:p>
        </p:txBody>
      </p:sp>
      <p:sp>
        <p:nvSpPr>
          <p:cNvPr id="139397" name="AutoShape 133">
            <a:hlinkClick r:id="rId6" action="ppaction://hlinksldjump"/>
          </p:cNvPr>
          <p:cNvSpPr>
            <a:spLocks noChangeArrowheads="1"/>
          </p:cNvSpPr>
          <p:nvPr/>
        </p:nvSpPr>
        <p:spPr bwMode="auto">
          <a:xfrm>
            <a:off x="2973426" y="6665761"/>
            <a:ext cx="2734519" cy="138284"/>
          </a:xfrm>
          <a:prstGeom prst="chevron">
            <a:avLst>
              <a:gd name="adj" fmla="val 31824"/>
            </a:avLst>
          </a:prstGeom>
          <a:solidFill>
            <a:srgbClr val="00FF00"/>
          </a:solidFill>
          <a:ln w="9525">
            <a:solidFill>
              <a:schemeClr val="tx1"/>
            </a:solidFill>
            <a:miter lim="800000"/>
            <a:headEnd/>
            <a:tailEnd/>
          </a:ln>
          <a:effectLst/>
        </p:spPr>
        <p:txBody>
          <a:bodyPr wrap="none" anchor="ctr"/>
          <a:lstStyle/>
          <a:p>
            <a:r>
              <a:rPr lang="en-US" sz="1200" cap="all" dirty="0">
                <a:solidFill>
                  <a:schemeClr val="accent5">
                    <a:lumMod val="10000"/>
                  </a:schemeClr>
                </a:solidFill>
                <a:latin typeface="Times New Roman" pitchFamily="18" charset="0"/>
              </a:rPr>
              <a:t>Islam by Arabs</a:t>
            </a:r>
          </a:p>
        </p:txBody>
      </p:sp>
      <p:sp>
        <p:nvSpPr>
          <p:cNvPr id="139398" name="AutoShape 134">
            <a:hlinkClick r:id="rId6" action="ppaction://hlinksldjump"/>
          </p:cNvPr>
          <p:cNvSpPr>
            <a:spLocks noChangeArrowheads="1"/>
          </p:cNvSpPr>
          <p:nvPr/>
        </p:nvSpPr>
        <p:spPr bwMode="auto">
          <a:xfrm>
            <a:off x="5733265" y="6665761"/>
            <a:ext cx="2253446" cy="138284"/>
          </a:xfrm>
          <a:prstGeom prst="chevron">
            <a:avLst>
              <a:gd name="adj" fmla="val 38469"/>
            </a:avLst>
          </a:prstGeom>
          <a:solidFill>
            <a:schemeClr val="accent1"/>
          </a:solidFill>
          <a:ln w="9525">
            <a:solidFill>
              <a:schemeClr val="tx1"/>
            </a:solidFill>
            <a:miter lim="800000"/>
            <a:headEnd/>
            <a:tailEnd/>
          </a:ln>
          <a:effectLst/>
        </p:spPr>
        <p:txBody>
          <a:bodyPr wrap="none" anchor="ctr"/>
          <a:lstStyle/>
          <a:p>
            <a:r>
              <a:rPr lang="en-US" sz="1200" cap="all" dirty="0">
                <a:solidFill>
                  <a:schemeClr val="accent5">
                    <a:lumMod val="10000"/>
                  </a:schemeClr>
                </a:solidFill>
                <a:latin typeface="Times New Roman" pitchFamily="18" charset="0"/>
              </a:rPr>
              <a:t>Islam by Turks</a:t>
            </a:r>
          </a:p>
        </p:txBody>
      </p:sp>
      <p:sp>
        <p:nvSpPr>
          <p:cNvPr id="139399" name="Oval 135"/>
          <p:cNvSpPr>
            <a:spLocks noChangeArrowheads="1"/>
          </p:cNvSpPr>
          <p:nvPr/>
        </p:nvSpPr>
        <p:spPr bwMode="auto">
          <a:xfrm>
            <a:off x="6530833" y="4893905"/>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400" name="Text Box 136">
            <a:hlinkClick r:id="rId15" action="ppaction://hlinksldjump"/>
          </p:cNvPr>
          <p:cNvSpPr txBox="1">
            <a:spLocks noChangeArrowheads="1"/>
          </p:cNvSpPr>
          <p:nvPr/>
        </p:nvSpPr>
        <p:spPr bwMode="auto">
          <a:xfrm>
            <a:off x="6632112" y="4820964"/>
            <a:ext cx="2430684" cy="307777"/>
          </a:xfrm>
          <a:prstGeom prst="rect">
            <a:avLst/>
          </a:prstGeom>
          <a:noFill/>
          <a:ln w="9525">
            <a:noFill/>
            <a:miter lim="800000"/>
            <a:headEnd/>
            <a:tailEnd/>
          </a:ln>
          <a:effectLst/>
        </p:spPr>
        <p:txBody>
          <a:bodyPr>
            <a:spAutoFit/>
          </a:bodyPr>
          <a:lstStyle/>
          <a:p>
            <a:pPr>
              <a:spcBef>
                <a:spcPct val="50000"/>
              </a:spcBef>
            </a:pPr>
            <a:r>
              <a:rPr lang="en-US" sz="1400" dirty="0" smtClean="0">
                <a:solidFill>
                  <a:schemeClr val="accent5">
                    <a:lumMod val="10000"/>
                  </a:schemeClr>
                </a:solidFill>
                <a:latin typeface="Times New Roman" pitchFamily="18" charset="0"/>
              </a:rPr>
              <a:t>1492 - Discovery </a:t>
            </a:r>
            <a:r>
              <a:rPr lang="en-US" sz="1400" dirty="0">
                <a:solidFill>
                  <a:schemeClr val="accent5">
                    <a:lumMod val="10000"/>
                  </a:schemeClr>
                </a:solidFill>
                <a:latin typeface="Times New Roman" pitchFamily="18" charset="0"/>
              </a:rPr>
              <a:t>of America</a:t>
            </a:r>
          </a:p>
        </p:txBody>
      </p:sp>
      <p:sp>
        <p:nvSpPr>
          <p:cNvPr id="139401" name="Text Box 137"/>
          <p:cNvSpPr txBox="1">
            <a:spLocks noChangeArrowheads="1"/>
          </p:cNvSpPr>
          <p:nvPr/>
        </p:nvSpPr>
        <p:spPr bwMode="auto">
          <a:xfrm>
            <a:off x="653516" y="986301"/>
            <a:ext cx="1215342" cy="307777"/>
          </a:xfrm>
          <a:prstGeom prst="rect">
            <a:avLst/>
          </a:prstGeom>
          <a:noFill/>
          <a:ln w="9525">
            <a:noFill/>
            <a:miter lim="800000"/>
            <a:headEnd/>
            <a:tailEnd/>
          </a:ln>
          <a:effectLst/>
        </p:spPr>
        <p:txBody>
          <a:bodyPr>
            <a:spAutoFit/>
          </a:bodyPr>
          <a:lstStyle/>
          <a:p>
            <a:pPr algn="ctr">
              <a:spcBef>
                <a:spcPct val="50000"/>
              </a:spcBef>
            </a:pPr>
            <a:r>
              <a:rPr lang="en-US" sz="1400" b="1" dirty="0" smtClean="0">
                <a:solidFill>
                  <a:schemeClr val="accent5">
                    <a:lumMod val="10000"/>
                  </a:schemeClr>
                </a:solidFill>
                <a:latin typeface="Times New Roman" pitchFamily="18" charset="0"/>
              </a:rPr>
              <a:t>Persecution</a:t>
            </a:r>
            <a:endParaRPr lang="en-US" sz="1400" b="1" dirty="0">
              <a:solidFill>
                <a:schemeClr val="accent5">
                  <a:lumMod val="10000"/>
                </a:schemeClr>
              </a:solidFill>
              <a:latin typeface="Times New Roman" pitchFamily="18" charset="0"/>
            </a:endParaRPr>
          </a:p>
        </p:txBody>
      </p:sp>
      <p:sp>
        <p:nvSpPr>
          <p:cNvPr id="139402" name="Text Box 138"/>
          <p:cNvSpPr txBox="1">
            <a:spLocks noChangeArrowheads="1"/>
          </p:cNvSpPr>
          <p:nvPr/>
        </p:nvSpPr>
        <p:spPr bwMode="auto">
          <a:xfrm>
            <a:off x="1466909" y="840420"/>
            <a:ext cx="1392579" cy="307777"/>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accent5">
                    <a:lumMod val="10000"/>
                  </a:schemeClr>
                </a:solidFill>
                <a:latin typeface="Times New Roman" pitchFamily="18" charset="0"/>
              </a:rPr>
              <a:t>Secularization</a:t>
            </a:r>
          </a:p>
        </p:txBody>
      </p:sp>
      <p:sp>
        <p:nvSpPr>
          <p:cNvPr id="139403" name="Oval 139"/>
          <p:cNvSpPr>
            <a:spLocks noChangeArrowheads="1"/>
          </p:cNvSpPr>
          <p:nvPr/>
        </p:nvSpPr>
        <p:spPr bwMode="auto">
          <a:xfrm>
            <a:off x="5271182" y="4091555"/>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404" name="Text Box 140">
            <a:hlinkClick r:id="rId15" action="ppaction://hlinksldjump"/>
          </p:cNvPr>
          <p:cNvSpPr txBox="1">
            <a:spLocks noChangeArrowheads="1"/>
          </p:cNvSpPr>
          <p:nvPr/>
        </p:nvSpPr>
        <p:spPr bwMode="auto">
          <a:xfrm>
            <a:off x="2702824" y="4006457"/>
            <a:ext cx="2625328" cy="307777"/>
          </a:xfrm>
          <a:prstGeom prst="rect">
            <a:avLst/>
          </a:prstGeom>
          <a:noFill/>
          <a:ln w="9525">
            <a:noFill/>
            <a:miter lim="800000"/>
            <a:headEnd/>
            <a:tailEnd/>
          </a:ln>
          <a:effectLst/>
        </p:spPr>
        <p:txBody>
          <a:bodyPr>
            <a:spAutoFit/>
          </a:bodyPr>
          <a:lstStyle/>
          <a:p>
            <a:pPr algn="r">
              <a:spcBef>
                <a:spcPct val="50000"/>
              </a:spcBef>
            </a:pPr>
            <a:r>
              <a:rPr lang="en-US" sz="1400">
                <a:solidFill>
                  <a:schemeClr val="accent5">
                    <a:lumMod val="10000"/>
                  </a:schemeClr>
                </a:solidFill>
                <a:latin typeface="Times New Roman" pitchFamily="18" charset="0"/>
              </a:rPr>
              <a:t>1209-1229 Wars of Albigenses</a:t>
            </a:r>
          </a:p>
        </p:txBody>
      </p:sp>
      <p:sp>
        <p:nvSpPr>
          <p:cNvPr id="139405" name="Oval 141"/>
          <p:cNvSpPr>
            <a:spLocks noChangeArrowheads="1"/>
          </p:cNvSpPr>
          <p:nvPr/>
        </p:nvSpPr>
        <p:spPr bwMode="auto">
          <a:xfrm>
            <a:off x="5112935" y="4322534"/>
            <a:ext cx="151918" cy="145882"/>
          </a:xfrm>
          <a:prstGeom prst="ellipse">
            <a:avLst/>
          </a:prstGeom>
          <a:solidFill>
            <a:schemeClr val="bg1"/>
          </a:solidFill>
          <a:ln w="9525">
            <a:noFill/>
            <a:round/>
            <a:headEnd/>
            <a:tailEnd/>
          </a:ln>
          <a:effectLst/>
        </p:spPr>
        <p:txBody>
          <a:bodyPr wrap="none" anchor="ctr"/>
          <a:lstStyle/>
          <a:p>
            <a:endParaRPr lang="en-US">
              <a:solidFill>
                <a:schemeClr val="accent5">
                  <a:lumMod val="10000"/>
                </a:schemeClr>
              </a:solidFill>
            </a:endParaRPr>
          </a:p>
        </p:txBody>
      </p:sp>
      <p:sp>
        <p:nvSpPr>
          <p:cNvPr id="139406" name="Text Box 142">
            <a:hlinkClick r:id="rId15" action="ppaction://hlinksldjump"/>
          </p:cNvPr>
          <p:cNvSpPr txBox="1">
            <a:spLocks noChangeArrowheads="1"/>
          </p:cNvSpPr>
          <p:nvPr/>
        </p:nvSpPr>
        <p:spPr bwMode="auto">
          <a:xfrm>
            <a:off x="2625282" y="4237436"/>
            <a:ext cx="2544622" cy="307777"/>
          </a:xfrm>
          <a:prstGeom prst="rect">
            <a:avLst/>
          </a:prstGeom>
          <a:noFill/>
          <a:ln w="9525">
            <a:noFill/>
            <a:miter lim="800000"/>
            <a:headEnd/>
            <a:tailEnd/>
          </a:ln>
          <a:effectLst/>
        </p:spPr>
        <p:txBody>
          <a:bodyPr>
            <a:spAutoFit/>
          </a:bodyPr>
          <a:lstStyle/>
          <a:p>
            <a:pPr algn="r">
              <a:spcBef>
                <a:spcPct val="50000"/>
              </a:spcBef>
            </a:pPr>
            <a:r>
              <a:rPr lang="en-US" sz="1400">
                <a:solidFill>
                  <a:schemeClr val="accent5">
                    <a:lumMod val="10000"/>
                  </a:schemeClr>
                </a:solidFill>
                <a:latin typeface="Times New Roman" pitchFamily="18" charset="0"/>
              </a:rPr>
              <a:t>1179 Peter Waldes (Waldenses)</a:t>
            </a:r>
          </a:p>
        </p:txBody>
      </p:sp>
      <p:sp>
        <p:nvSpPr>
          <p:cNvPr id="139408" name="Text Box 144"/>
          <p:cNvSpPr txBox="1">
            <a:spLocks noChangeArrowheads="1"/>
          </p:cNvSpPr>
          <p:nvPr/>
        </p:nvSpPr>
        <p:spPr bwMode="auto">
          <a:xfrm>
            <a:off x="5277512" y="849945"/>
            <a:ext cx="3418149" cy="307777"/>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accent5">
                    <a:lumMod val="10000"/>
                  </a:schemeClr>
                </a:solidFill>
                <a:latin typeface="Times New Roman" pitchFamily="18" charset="0"/>
              </a:rPr>
              <a:t>Reformation</a:t>
            </a:r>
          </a:p>
        </p:txBody>
      </p:sp>
      <p:sp>
        <p:nvSpPr>
          <p:cNvPr id="139409" name="Text Box 145"/>
          <p:cNvSpPr txBox="1">
            <a:spLocks noChangeArrowheads="1"/>
          </p:cNvSpPr>
          <p:nvPr/>
        </p:nvSpPr>
        <p:spPr bwMode="auto">
          <a:xfrm>
            <a:off x="7227123" y="1033926"/>
            <a:ext cx="1595136" cy="307777"/>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accent5">
                    <a:lumMod val="10000"/>
                  </a:schemeClr>
                </a:solidFill>
                <a:latin typeface="Times New Roman" pitchFamily="18" charset="0"/>
              </a:rPr>
              <a:t>Advent hope</a:t>
            </a:r>
          </a:p>
        </p:txBody>
      </p:sp>
      <p:sp>
        <p:nvSpPr>
          <p:cNvPr id="139410" name="Text Box 146"/>
          <p:cNvSpPr txBox="1">
            <a:spLocks noChangeArrowheads="1"/>
          </p:cNvSpPr>
          <p:nvPr/>
        </p:nvSpPr>
        <p:spPr bwMode="auto">
          <a:xfrm>
            <a:off x="7974052" y="840420"/>
            <a:ext cx="1265981" cy="307777"/>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accent5">
                    <a:lumMod val="10000"/>
                  </a:schemeClr>
                </a:solidFill>
                <a:latin typeface="Times New Roman" pitchFamily="18" charset="0"/>
              </a:rPr>
              <a:t>Delay</a:t>
            </a:r>
          </a:p>
        </p:txBody>
      </p:sp>
      <p:sp>
        <p:nvSpPr>
          <p:cNvPr id="139407" name="Text Box 143"/>
          <p:cNvSpPr txBox="1">
            <a:spLocks noChangeArrowheads="1"/>
          </p:cNvSpPr>
          <p:nvPr/>
        </p:nvSpPr>
        <p:spPr bwMode="auto">
          <a:xfrm>
            <a:off x="2669591" y="1033926"/>
            <a:ext cx="3418149" cy="307777"/>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accent5">
                    <a:lumMod val="10000"/>
                  </a:schemeClr>
                </a:solidFill>
                <a:latin typeface="Times New Roman" pitchFamily="18" charset="0"/>
              </a:rPr>
              <a:t>Full Development of the Papacy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457200" y="332656"/>
            <a:ext cx="8229600" cy="1371600"/>
          </a:xfrm>
        </p:spPr>
        <p:txBody>
          <a:bodyPr/>
          <a:lstStyle/>
          <a:p>
            <a:r>
              <a:rPr lang="en-US" sz="4000" dirty="0"/>
              <a:t>The Protestant Reformation </a:t>
            </a:r>
            <a:r>
              <a:rPr lang="en-US" sz="4000" dirty="0" smtClean="0"/>
              <a:t>I</a:t>
            </a:r>
            <a:r>
              <a:rPr lang="en-US" sz="3200" dirty="0"/>
              <a:t/>
            </a:r>
            <a:br>
              <a:rPr lang="en-US" sz="3200" dirty="0"/>
            </a:br>
            <a:r>
              <a:rPr lang="en-US" sz="3200" dirty="0"/>
              <a:t>What is Protestantism?</a:t>
            </a:r>
          </a:p>
        </p:txBody>
      </p:sp>
      <p:sp>
        <p:nvSpPr>
          <p:cNvPr id="140291" name="Rectangle 3"/>
          <p:cNvSpPr>
            <a:spLocks noGrp="1" noChangeArrowheads="1"/>
          </p:cNvSpPr>
          <p:nvPr>
            <p:ph type="body" idx="1"/>
          </p:nvPr>
        </p:nvSpPr>
        <p:spPr>
          <a:xfrm>
            <a:off x="457200" y="1700808"/>
            <a:ext cx="8229600" cy="4530725"/>
          </a:xfrm>
        </p:spPr>
        <p:txBody>
          <a:bodyPr/>
          <a:lstStyle/>
          <a:p>
            <a:r>
              <a:rPr lang="en-US" sz="2800" dirty="0" smtClean="0"/>
              <a:t>“Protest” </a:t>
            </a:r>
            <a:r>
              <a:rPr lang="en-US" sz="2800" dirty="0"/>
              <a:t>of the princes (GC 197)</a:t>
            </a:r>
          </a:p>
          <a:p>
            <a:pPr lvl="1"/>
            <a:r>
              <a:rPr lang="en-US" sz="2400" dirty="0"/>
              <a:t>1521: Luther in Worms </a:t>
            </a:r>
            <a:r>
              <a:rPr lang="en-US" sz="2400" dirty="0" smtClean="0"/>
              <a:t>– “Ban”</a:t>
            </a:r>
            <a:endParaRPr lang="en-US" sz="2400" dirty="0"/>
          </a:p>
          <a:p>
            <a:pPr lvl="1"/>
            <a:r>
              <a:rPr lang="en-US" sz="2400" dirty="0"/>
              <a:t>1526: Diet </a:t>
            </a:r>
            <a:r>
              <a:rPr lang="en-US" sz="2400" dirty="0" smtClean="0"/>
              <a:t>of </a:t>
            </a:r>
            <a:r>
              <a:rPr lang="en-US" sz="2400" dirty="0"/>
              <a:t>Spires – </a:t>
            </a:r>
            <a:r>
              <a:rPr lang="en-US" sz="2400" dirty="0" smtClean="0"/>
              <a:t>Emperor </a:t>
            </a:r>
            <a:r>
              <a:rPr lang="en-US" sz="2400" dirty="0"/>
              <a:t>stands in arguments with Rome; Tolerance Edict (everyone can act after his conscience)</a:t>
            </a:r>
          </a:p>
          <a:p>
            <a:pPr lvl="1"/>
            <a:r>
              <a:rPr lang="en-US" sz="2400" dirty="0"/>
              <a:t>1529: Diet </a:t>
            </a:r>
            <a:r>
              <a:rPr lang="en-US" sz="2400" dirty="0" smtClean="0"/>
              <a:t>of </a:t>
            </a:r>
            <a:r>
              <a:rPr lang="en-US" sz="2400" dirty="0"/>
              <a:t>Spires - </a:t>
            </a:r>
            <a:r>
              <a:rPr lang="en-US" sz="2400" dirty="0" smtClean="0"/>
              <a:t>attempt </a:t>
            </a:r>
            <a:r>
              <a:rPr lang="en-US" sz="2400" dirty="0"/>
              <a:t>to limit the Reformation to the existing areas; </a:t>
            </a:r>
            <a:r>
              <a:rPr lang="en-US" sz="2400" dirty="0" smtClean="0"/>
              <a:t>“Protest” </a:t>
            </a:r>
            <a:r>
              <a:rPr lang="en-US" sz="2400" dirty="0"/>
              <a:t>of the princes (GC </a:t>
            </a:r>
            <a:r>
              <a:rPr lang="en-US" sz="2400" dirty="0" smtClean="0"/>
              <a:t>202, 203)</a:t>
            </a:r>
            <a:endParaRPr lang="en-US" sz="2400" dirty="0"/>
          </a:p>
          <a:p>
            <a:r>
              <a:rPr lang="en-US" sz="2800" dirty="0"/>
              <a:t>1530: Diet </a:t>
            </a:r>
            <a:r>
              <a:rPr lang="en-US" sz="2800" dirty="0" smtClean="0"/>
              <a:t>of </a:t>
            </a:r>
            <a:r>
              <a:rPr lang="en-US" sz="2800" dirty="0"/>
              <a:t>Augsburg - Augsburg Confession</a:t>
            </a:r>
          </a:p>
          <a:p>
            <a:r>
              <a:rPr lang="en-US" sz="2800" dirty="0"/>
              <a:t>Separation of </a:t>
            </a:r>
            <a:r>
              <a:rPr lang="en-US" sz="2800" dirty="0" smtClean="0"/>
              <a:t>Church </a:t>
            </a:r>
            <a:r>
              <a:rPr lang="en-US" sz="2800" dirty="0"/>
              <a:t>power and </a:t>
            </a:r>
            <a:r>
              <a:rPr lang="en-US" sz="2800" dirty="0" smtClean="0"/>
              <a:t>State </a:t>
            </a:r>
            <a:r>
              <a:rPr lang="en-US" sz="2800" dirty="0"/>
              <a:t>power.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0291">
                                            <p:txEl>
                                              <p:pRg st="0" end="0"/>
                                            </p:txEl>
                                          </p:spTgt>
                                        </p:tgtEl>
                                        <p:attrNameLst>
                                          <p:attrName>style.visibility</p:attrName>
                                        </p:attrNameLst>
                                      </p:cBhvr>
                                      <p:to>
                                        <p:strVal val="visible"/>
                                      </p:to>
                                    </p:set>
                                    <p:anim calcmode="lin" valueType="num">
                                      <p:cBhvr>
                                        <p:cTn id="7" dur="1000" fill="hold"/>
                                        <p:tgtEl>
                                          <p:spTgt spid="14029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029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02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0291">
                                            <p:txEl>
                                              <p:pRg st="1" end="1"/>
                                            </p:txEl>
                                          </p:spTgt>
                                        </p:tgtEl>
                                        <p:attrNameLst>
                                          <p:attrName>style.visibility</p:attrName>
                                        </p:attrNameLst>
                                      </p:cBhvr>
                                      <p:to>
                                        <p:strVal val="visible"/>
                                      </p:to>
                                    </p:set>
                                    <p:anim calcmode="lin" valueType="num">
                                      <p:cBhvr>
                                        <p:cTn id="14" dur="1000" fill="hold"/>
                                        <p:tgtEl>
                                          <p:spTgt spid="14029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029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029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0291">
                                            <p:txEl>
                                              <p:pRg st="2" end="2"/>
                                            </p:txEl>
                                          </p:spTgt>
                                        </p:tgtEl>
                                        <p:attrNameLst>
                                          <p:attrName>style.visibility</p:attrName>
                                        </p:attrNameLst>
                                      </p:cBhvr>
                                      <p:to>
                                        <p:strVal val="visible"/>
                                      </p:to>
                                    </p:set>
                                    <p:anim calcmode="lin" valueType="num">
                                      <p:cBhvr>
                                        <p:cTn id="21" dur="1000" fill="hold"/>
                                        <p:tgtEl>
                                          <p:spTgt spid="14029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4029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029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0291">
                                            <p:txEl>
                                              <p:pRg st="3" end="3"/>
                                            </p:txEl>
                                          </p:spTgt>
                                        </p:tgtEl>
                                        <p:attrNameLst>
                                          <p:attrName>style.visibility</p:attrName>
                                        </p:attrNameLst>
                                      </p:cBhvr>
                                      <p:to>
                                        <p:strVal val="visible"/>
                                      </p:to>
                                    </p:set>
                                    <p:anim calcmode="lin" valueType="num">
                                      <p:cBhvr>
                                        <p:cTn id="28" dur="1000" fill="hold"/>
                                        <p:tgtEl>
                                          <p:spTgt spid="14029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4029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4029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0291">
                                            <p:txEl>
                                              <p:pRg st="4" end="4"/>
                                            </p:txEl>
                                          </p:spTgt>
                                        </p:tgtEl>
                                        <p:attrNameLst>
                                          <p:attrName>style.visibility</p:attrName>
                                        </p:attrNameLst>
                                      </p:cBhvr>
                                      <p:to>
                                        <p:strVal val="visible"/>
                                      </p:to>
                                    </p:set>
                                    <p:anim calcmode="lin" valueType="num">
                                      <p:cBhvr>
                                        <p:cTn id="35" dur="1000" fill="hold"/>
                                        <p:tgtEl>
                                          <p:spTgt spid="14029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4029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4029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40291">
                                            <p:txEl>
                                              <p:pRg st="5" end="5"/>
                                            </p:txEl>
                                          </p:spTgt>
                                        </p:tgtEl>
                                        <p:attrNameLst>
                                          <p:attrName>style.visibility</p:attrName>
                                        </p:attrNameLst>
                                      </p:cBhvr>
                                      <p:to>
                                        <p:strVal val="visible"/>
                                      </p:to>
                                    </p:set>
                                    <p:anim calcmode="lin" valueType="num">
                                      <p:cBhvr>
                                        <p:cTn id="42" dur="1000" fill="hold"/>
                                        <p:tgtEl>
                                          <p:spTgt spid="140291">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40291">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40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329208"/>
            <a:ext cx="8229600" cy="1371600"/>
          </a:xfrm>
        </p:spPr>
        <p:txBody>
          <a:bodyPr/>
          <a:lstStyle/>
          <a:p>
            <a:r>
              <a:rPr lang="en-US" sz="4000" dirty="0"/>
              <a:t>The Protestant Reformation </a:t>
            </a:r>
            <a:r>
              <a:rPr lang="en-US" sz="4000" dirty="0" smtClean="0"/>
              <a:t>II</a:t>
            </a:r>
            <a:r>
              <a:rPr lang="en-US" sz="3200" dirty="0"/>
              <a:t/>
            </a:r>
            <a:br>
              <a:rPr lang="en-US" sz="3200" dirty="0"/>
            </a:br>
            <a:r>
              <a:rPr lang="en-US" sz="3200" dirty="0"/>
              <a:t>What is Protestantism?</a:t>
            </a:r>
          </a:p>
        </p:txBody>
      </p:sp>
      <p:sp>
        <p:nvSpPr>
          <p:cNvPr id="141315" name="Rectangle 3"/>
          <p:cNvSpPr>
            <a:spLocks noGrp="1" noChangeArrowheads="1"/>
          </p:cNvSpPr>
          <p:nvPr>
            <p:ph type="body" idx="1"/>
          </p:nvPr>
        </p:nvSpPr>
        <p:spPr>
          <a:xfrm>
            <a:off x="457200" y="1700808"/>
            <a:ext cx="7931224" cy="4673600"/>
          </a:xfrm>
        </p:spPr>
        <p:txBody>
          <a:bodyPr/>
          <a:lstStyle/>
          <a:p>
            <a:pPr>
              <a:buFont typeface="Wingdings" pitchFamily="2" charset="2"/>
              <a:buNone/>
            </a:pPr>
            <a:r>
              <a:rPr lang="en-US" sz="2000" u="sng" dirty="0" smtClean="0">
                <a:latin typeface="Verdana" pitchFamily="34" charset="0"/>
                <a:ea typeface="Verdana" pitchFamily="34" charset="0"/>
                <a:cs typeface="Verdana" pitchFamily="34" charset="0"/>
              </a:rPr>
              <a:t>The </a:t>
            </a:r>
            <a:r>
              <a:rPr lang="en-US" sz="2000" u="sng" dirty="0">
                <a:latin typeface="Verdana" pitchFamily="34" charset="0"/>
                <a:ea typeface="Verdana" pitchFamily="34" charset="0"/>
                <a:cs typeface="Verdana" pitchFamily="34" charset="0"/>
              </a:rPr>
              <a:t>Augsburg Confession, Article </a:t>
            </a:r>
            <a:r>
              <a:rPr lang="en-US" sz="2000" u="sng" dirty="0" smtClean="0">
                <a:latin typeface="Verdana" pitchFamily="34" charset="0"/>
                <a:ea typeface="Verdana" pitchFamily="34" charset="0"/>
                <a:cs typeface="Verdana" pitchFamily="34" charset="0"/>
              </a:rPr>
              <a:t>28</a:t>
            </a:r>
          </a:p>
          <a:p>
            <a:pPr>
              <a:buFont typeface="Wingdings" pitchFamily="2" charset="2"/>
              <a:buNone/>
            </a:pPr>
            <a:r>
              <a:rPr lang="en-US" sz="2000" u="sng" dirty="0" smtClean="0">
                <a:latin typeface="Verdana" pitchFamily="34" charset="0"/>
                <a:ea typeface="Verdana" pitchFamily="34" charset="0"/>
                <a:cs typeface="Verdana" pitchFamily="34" charset="0"/>
              </a:rPr>
              <a:t>About </a:t>
            </a:r>
            <a:r>
              <a:rPr lang="en-US" sz="2000" u="sng" dirty="0">
                <a:latin typeface="Verdana" pitchFamily="34" charset="0"/>
                <a:ea typeface="Verdana" pitchFamily="34" charset="0"/>
                <a:cs typeface="Verdana" pitchFamily="34" charset="0"/>
              </a:rPr>
              <a:t>the </a:t>
            </a:r>
            <a:r>
              <a:rPr lang="en-US" sz="2000" u="sng" dirty="0" smtClean="0">
                <a:latin typeface="Verdana" pitchFamily="34" charset="0"/>
                <a:ea typeface="Verdana" pitchFamily="34" charset="0"/>
                <a:cs typeface="Verdana" pitchFamily="34" charset="0"/>
              </a:rPr>
              <a:t>Powers </a:t>
            </a:r>
            <a:r>
              <a:rPr lang="en-US" sz="2000" u="sng" dirty="0">
                <a:latin typeface="Verdana" pitchFamily="34" charset="0"/>
                <a:ea typeface="Verdana" pitchFamily="34" charset="0"/>
                <a:cs typeface="Verdana" pitchFamily="34" charset="0"/>
              </a:rPr>
              <a:t>of the </a:t>
            </a:r>
            <a:r>
              <a:rPr lang="en-US" sz="2000" u="sng" dirty="0" smtClean="0">
                <a:latin typeface="Verdana" pitchFamily="34" charset="0"/>
                <a:ea typeface="Verdana" pitchFamily="34" charset="0"/>
                <a:cs typeface="Verdana" pitchFamily="34" charset="0"/>
              </a:rPr>
              <a:t>Bishops</a:t>
            </a:r>
            <a:endParaRPr lang="en-US" sz="1800" u="sng" dirty="0">
              <a:latin typeface="Verdana" pitchFamily="34" charset="0"/>
              <a:ea typeface="Verdana" pitchFamily="34" charset="0"/>
              <a:cs typeface="Verdana" pitchFamily="34" charset="0"/>
            </a:endParaRPr>
          </a:p>
          <a:p>
            <a:pPr>
              <a:buFont typeface="Wingdings" pitchFamily="2" charset="2"/>
              <a:buNone/>
            </a:pPr>
            <a:endParaRPr lang="en-US" sz="1800" u="sng" dirty="0">
              <a:latin typeface="Verdana" pitchFamily="34" charset="0"/>
              <a:ea typeface="Verdana" pitchFamily="34" charset="0"/>
              <a:cs typeface="Verdana" pitchFamily="34" charset="0"/>
            </a:endParaRPr>
          </a:p>
          <a:p>
            <a:pPr indent="0" algn="just">
              <a:buNone/>
            </a:pPr>
            <a:r>
              <a:rPr lang="en-US" sz="1800" dirty="0">
                <a:latin typeface="Verdana" pitchFamily="34" charset="0"/>
                <a:ea typeface="Verdana" pitchFamily="34" charset="0"/>
                <a:cs typeface="Verdana" pitchFamily="34" charset="0"/>
              </a:rPr>
              <a:t>“Of the power of the bishops is written much </a:t>
            </a:r>
            <a:r>
              <a:rPr lang="en-US" sz="1800" dirty="0" smtClean="0">
                <a:latin typeface="Verdana" pitchFamily="34" charset="0"/>
                <a:ea typeface="Verdana" pitchFamily="34" charset="0"/>
                <a:cs typeface="Verdana" pitchFamily="34" charset="0"/>
              </a:rPr>
              <a:t>in </a:t>
            </a:r>
            <a:r>
              <a:rPr lang="en-US" sz="1800" dirty="0">
                <a:latin typeface="Verdana" pitchFamily="34" charset="0"/>
                <a:ea typeface="Verdana" pitchFamily="34" charset="0"/>
                <a:cs typeface="Verdana" pitchFamily="34" charset="0"/>
              </a:rPr>
              <a:t>many things before times and some clumsily </a:t>
            </a:r>
            <a:r>
              <a:rPr lang="en-US" sz="1800" dirty="0">
                <a:solidFill>
                  <a:srgbClr val="C00000"/>
                </a:solidFill>
                <a:latin typeface="Verdana" pitchFamily="34" charset="0"/>
                <a:ea typeface="Verdana" pitchFamily="34" charset="0"/>
                <a:cs typeface="Verdana" pitchFamily="34" charset="0"/>
              </a:rPr>
              <a:t>mixed the power of the bishops and the worldly sword</a:t>
            </a:r>
            <a:r>
              <a:rPr lang="en-US" sz="1800" dirty="0">
                <a:latin typeface="Verdana" pitchFamily="34" charset="0"/>
                <a:ea typeface="Verdana" pitchFamily="34" charset="0"/>
                <a:cs typeface="Verdana" pitchFamily="34" charset="0"/>
              </a:rPr>
              <a:t> and from this untidy mixture very large wars, riot and indignation </a:t>
            </a:r>
            <a:r>
              <a:rPr lang="en-US" sz="1800" dirty="0" smtClean="0">
                <a:latin typeface="Verdana" pitchFamily="34" charset="0"/>
                <a:ea typeface="Verdana" pitchFamily="34" charset="0"/>
                <a:cs typeface="Verdana" pitchFamily="34" charset="0"/>
              </a:rPr>
              <a:t>were effected</a:t>
            </a:r>
            <a:r>
              <a:rPr lang="en-US" sz="1800" dirty="0">
                <a:latin typeface="Verdana" pitchFamily="34" charset="0"/>
                <a:ea typeface="Verdana" pitchFamily="34" charset="0"/>
                <a:cs typeface="Verdana" pitchFamily="34" charset="0"/>
              </a:rPr>
              <a:t>… because the worldly regiment deals with many other things except the gospel which force protects not the souls but body and property against outward force with the sword and mistreatments of the body. </a:t>
            </a:r>
            <a:r>
              <a:rPr lang="en-US" sz="1800" dirty="0">
                <a:solidFill>
                  <a:srgbClr val="C00000"/>
                </a:solidFill>
                <a:latin typeface="Verdana" pitchFamily="34" charset="0"/>
                <a:ea typeface="Verdana" pitchFamily="34" charset="0"/>
                <a:cs typeface="Verdana" pitchFamily="34" charset="0"/>
              </a:rPr>
              <a:t>Therefore one is not to mix the two regiments the clergyman and the worldly</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 calcmode="lin" valueType="num">
                                      <p:cBhvr>
                                        <p:cTn id="7" dur="1000" fill="hold"/>
                                        <p:tgtEl>
                                          <p:spTgt spid="14131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131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131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1315">
                                            <p:txEl>
                                              <p:pRg st="1" end="1"/>
                                            </p:txEl>
                                          </p:spTgt>
                                        </p:tgtEl>
                                        <p:attrNameLst>
                                          <p:attrName>style.visibility</p:attrName>
                                        </p:attrNameLst>
                                      </p:cBhvr>
                                      <p:to>
                                        <p:strVal val="visible"/>
                                      </p:to>
                                    </p:set>
                                    <p:anim calcmode="lin" valueType="num">
                                      <p:cBhvr>
                                        <p:cTn id="14" dur="1000" fill="hold"/>
                                        <p:tgtEl>
                                          <p:spTgt spid="14131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131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131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1315">
                                            <p:txEl>
                                              <p:pRg st="3" end="3"/>
                                            </p:txEl>
                                          </p:spTgt>
                                        </p:tgtEl>
                                        <p:attrNameLst>
                                          <p:attrName>style.visibility</p:attrName>
                                        </p:attrNameLst>
                                      </p:cBhvr>
                                      <p:to>
                                        <p:strVal val="visible"/>
                                      </p:to>
                                    </p:set>
                                    <p:anim calcmode="lin" valueType="num">
                                      <p:cBhvr>
                                        <p:cTn id="21" dur="1000" fill="hold"/>
                                        <p:tgtEl>
                                          <p:spTgt spid="141315">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141315">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141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457200" y="332656"/>
            <a:ext cx="8229600" cy="1371600"/>
          </a:xfrm>
        </p:spPr>
        <p:txBody>
          <a:bodyPr/>
          <a:lstStyle/>
          <a:p>
            <a:r>
              <a:rPr lang="en-US" sz="4000" dirty="0"/>
              <a:t>The Protestant Reformation </a:t>
            </a:r>
            <a:r>
              <a:rPr lang="en-US" sz="4000" dirty="0" smtClean="0"/>
              <a:t>III</a:t>
            </a:r>
            <a:r>
              <a:rPr lang="en-US" sz="3200" dirty="0"/>
              <a:t/>
            </a:r>
            <a:br>
              <a:rPr lang="en-US" sz="3200" dirty="0"/>
            </a:br>
            <a:r>
              <a:rPr lang="en-US" sz="3200" dirty="0"/>
              <a:t>Martin Luther</a:t>
            </a:r>
          </a:p>
        </p:txBody>
      </p:sp>
      <p:sp>
        <p:nvSpPr>
          <p:cNvPr id="142339" name="Rectangle 3"/>
          <p:cNvSpPr>
            <a:spLocks noGrp="1" noChangeArrowheads="1"/>
          </p:cNvSpPr>
          <p:nvPr>
            <p:ph type="body" idx="1"/>
          </p:nvPr>
        </p:nvSpPr>
        <p:spPr>
          <a:xfrm>
            <a:off x="457200" y="1773238"/>
            <a:ext cx="8229600" cy="4530725"/>
          </a:xfrm>
        </p:spPr>
        <p:txBody>
          <a:bodyPr/>
          <a:lstStyle/>
          <a:p>
            <a:r>
              <a:rPr lang="en-US" sz="2600" dirty="0"/>
              <a:t>Luther rejects the support of the state for the Reformation for faith </a:t>
            </a:r>
            <a:r>
              <a:rPr lang="en-US" sz="2600" dirty="0" smtClean="0"/>
              <a:t>reasons.</a:t>
            </a:r>
            <a:endParaRPr lang="en-US" sz="2600" dirty="0"/>
          </a:p>
          <a:p>
            <a:r>
              <a:rPr lang="en-US" sz="2600" dirty="0"/>
              <a:t>Luther leaves the Wartburg without permission of the </a:t>
            </a:r>
            <a:r>
              <a:rPr lang="en-US" sz="2600" dirty="0" smtClean="0"/>
              <a:t>Prince </a:t>
            </a:r>
            <a:r>
              <a:rPr lang="en-US" sz="2600" dirty="0"/>
              <a:t>in order to go to </a:t>
            </a:r>
            <a:r>
              <a:rPr lang="en-US" sz="2600" dirty="0" err="1"/>
              <a:t>Wittemberg</a:t>
            </a:r>
            <a:r>
              <a:rPr lang="en-US" sz="2600" dirty="0"/>
              <a:t> (GC </a:t>
            </a:r>
            <a:r>
              <a:rPr lang="en-US" sz="2600" dirty="0" smtClean="0"/>
              <a:t>188).</a:t>
            </a:r>
            <a:endParaRPr lang="en-US" sz="2600" dirty="0"/>
          </a:p>
          <a:p>
            <a:r>
              <a:rPr lang="en-US" sz="2600" dirty="0"/>
              <a:t>Luther does not want a military alliance of the </a:t>
            </a:r>
            <a:r>
              <a:rPr lang="en-US" sz="2600" dirty="0" smtClean="0"/>
              <a:t>Protestant Princes</a:t>
            </a:r>
            <a:r>
              <a:rPr lang="en-US" sz="2600" dirty="0"/>
              <a:t>; he prevents </a:t>
            </a:r>
            <a:r>
              <a:rPr lang="en-US" sz="2600" dirty="0" smtClean="0"/>
              <a:t>it.</a:t>
            </a:r>
            <a:endParaRPr lang="en-US" sz="2600" dirty="0"/>
          </a:p>
          <a:p>
            <a:r>
              <a:rPr lang="en-US" sz="2600" dirty="0"/>
              <a:t>“The power of the word” is far more powerful for Luther than the “power of the sword.”</a:t>
            </a:r>
          </a:p>
          <a:p>
            <a:r>
              <a:rPr lang="en-US" sz="2600" dirty="0"/>
              <a:t>“Christians </a:t>
            </a:r>
            <a:r>
              <a:rPr lang="en-US" sz="2600" dirty="0" smtClean="0"/>
              <a:t>do not </a:t>
            </a:r>
            <a:r>
              <a:rPr lang="en-US" sz="2600" dirty="0"/>
              <a:t>battle for themselves with the sword or the rifle but with the cross and suffering.”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 calcmode="lin" valueType="num">
                                      <p:cBhvr>
                                        <p:cTn id="7" dur="1000" fill="hold"/>
                                        <p:tgtEl>
                                          <p:spTgt spid="14233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233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23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2339">
                                            <p:txEl>
                                              <p:pRg st="1" end="1"/>
                                            </p:txEl>
                                          </p:spTgt>
                                        </p:tgtEl>
                                        <p:attrNameLst>
                                          <p:attrName>style.visibility</p:attrName>
                                        </p:attrNameLst>
                                      </p:cBhvr>
                                      <p:to>
                                        <p:strVal val="visible"/>
                                      </p:to>
                                    </p:set>
                                    <p:anim calcmode="lin" valueType="num">
                                      <p:cBhvr>
                                        <p:cTn id="14" dur="1000" fill="hold"/>
                                        <p:tgtEl>
                                          <p:spTgt spid="14233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233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23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2339">
                                            <p:txEl>
                                              <p:pRg st="2" end="2"/>
                                            </p:txEl>
                                          </p:spTgt>
                                        </p:tgtEl>
                                        <p:attrNameLst>
                                          <p:attrName>style.visibility</p:attrName>
                                        </p:attrNameLst>
                                      </p:cBhvr>
                                      <p:to>
                                        <p:strVal val="visible"/>
                                      </p:to>
                                    </p:set>
                                    <p:anim calcmode="lin" valueType="num">
                                      <p:cBhvr>
                                        <p:cTn id="21" dur="1000" fill="hold"/>
                                        <p:tgtEl>
                                          <p:spTgt spid="14233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4233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23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2339">
                                            <p:txEl>
                                              <p:pRg st="3" end="3"/>
                                            </p:txEl>
                                          </p:spTgt>
                                        </p:tgtEl>
                                        <p:attrNameLst>
                                          <p:attrName>style.visibility</p:attrName>
                                        </p:attrNameLst>
                                      </p:cBhvr>
                                      <p:to>
                                        <p:strVal val="visible"/>
                                      </p:to>
                                    </p:set>
                                    <p:anim calcmode="lin" valueType="num">
                                      <p:cBhvr>
                                        <p:cTn id="28" dur="1000" fill="hold"/>
                                        <p:tgtEl>
                                          <p:spTgt spid="142339">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4233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4233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2339">
                                            <p:txEl>
                                              <p:pRg st="4" end="4"/>
                                            </p:txEl>
                                          </p:spTgt>
                                        </p:tgtEl>
                                        <p:attrNameLst>
                                          <p:attrName>style.visibility</p:attrName>
                                        </p:attrNameLst>
                                      </p:cBhvr>
                                      <p:to>
                                        <p:strVal val="visible"/>
                                      </p:to>
                                    </p:set>
                                    <p:anim calcmode="lin" valueType="num">
                                      <p:cBhvr>
                                        <p:cTn id="35" dur="1000" fill="hold"/>
                                        <p:tgtEl>
                                          <p:spTgt spid="142339">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42339">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42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457200"/>
            <a:ext cx="8229600" cy="811560"/>
          </a:xfrm>
        </p:spPr>
        <p:txBody>
          <a:bodyPr/>
          <a:lstStyle/>
          <a:p>
            <a:r>
              <a:rPr lang="en-US" sz="4000" dirty="0"/>
              <a:t>The Reformers of Switzerland</a:t>
            </a:r>
          </a:p>
        </p:txBody>
      </p:sp>
      <p:sp>
        <p:nvSpPr>
          <p:cNvPr id="143363" name="Rectangle 3"/>
          <p:cNvSpPr>
            <a:spLocks noGrp="1" noChangeArrowheads="1"/>
          </p:cNvSpPr>
          <p:nvPr>
            <p:ph type="body" idx="1"/>
          </p:nvPr>
        </p:nvSpPr>
        <p:spPr>
          <a:xfrm>
            <a:off x="457200" y="1412776"/>
            <a:ext cx="8229600" cy="4968552"/>
          </a:xfrm>
        </p:spPr>
        <p:txBody>
          <a:bodyPr/>
          <a:lstStyle/>
          <a:p>
            <a:pPr>
              <a:lnSpc>
                <a:spcPct val="90000"/>
              </a:lnSpc>
            </a:pPr>
            <a:r>
              <a:rPr lang="en-US" sz="1800" dirty="0">
                <a:latin typeface="Verdana" pitchFamily="34" charset="0"/>
                <a:ea typeface="Verdana" pitchFamily="34" charset="0"/>
                <a:cs typeface="Verdana" pitchFamily="34" charset="0"/>
              </a:rPr>
              <a:t>Zwingli: a church man, a statesman and a soldier; tried to </a:t>
            </a:r>
            <a:r>
              <a:rPr lang="en-US" sz="1800" dirty="0" smtClean="0">
                <a:latin typeface="Verdana" pitchFamily="34" charset="0"/>
                <a:ea typeface="Verdana" pitchFamily="34" charset="0"/>
                <a:cs typeface="Verdana" pitchFamily="34" charset="0"/>
              </a:rPr>
              <a:t>connect </a:t>
            </a:r>
            <a:r>
              <a:rPr lang="en-US" sz="1800" dirty="0">
                <a:latin typeface="Verdana" pitchFamily="34" charset="0"/>
                <a:ea typeface="Verdana" pitchFamily="34" charset="0"/>
                <a:cs typeface="Verdana" pitchFamily="34" charset="0"/>
              </a:rPr>
              <a:t>everything and fails: dies </a:t>
            </a:r>
            <a:r>
              <a:rPr lang="en-US" sz="1800" dirty="0" smtClean="0">
                <a:latin typeface="Verdana" pitchFamily="34" charset="0"/>
                <a:ea typeface="Verdana" pitchFamily="34" charset="0"/>
                <a:cs typeface="Verdana" pitchFamily="34" charset="0"/>
              </a:rPr>
              <a:t>Nov. 10, 1531 </a:t>
            </a:r>
            <a:r>
              <a:rPr lang="en-US" sz="1800" dirty="0">
                <a:latin typeface="Verdana" pitchFamily="34" charset="0"/>
                <a:ea typeface="Verdana" pitchFamily="34" charset="0"/>
                <a:cs typeface="Verdana" pitchFamily="34" charset="0"/>
              </a:rPr>
              <a:t>on the battleground </a:t>
            </a:r>
            <a:r>
              <a:rPr lang="en-US" sz="1800" dirty="0" smtClean="0">
                <a:latin typeface="Verdana" pitchFamily="34" charset="0"/>
                <a:ea typeface="Verdana" pitchFamily="34" charset="0"/>
                <a:cs typeface="Verdana" pitchFamily="34" charset="0"/>
              </a:rPr>
              <a:t>of </a:t>
            </a:r>
            <a:r>
              <a:rPr lang="en-US" sz="1800" dirty="0" err="1" smtClean="0">
                <a:latin typeface="Verdana" pitchFamily="34" charset="0"/>
                <a:ea typeface="Verdana" pitchFamily="34" charset="0"/>
                <a:cs typeface="Verdana" pitchFamily="34" charset="0"/>
              </a:rPr>
              <a:t>Kappel</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a:p>
            <a:pPr>
              <a:lnSpc>
                <a:spcPct val="90000"/>
              </a:lnSpc>
            </a:pPr>
            <a:r>
              <a:rPr lang="en-US" sz="1800" dirty="0">
                <a:latin typeface="Verdana" pitchFamily="34" charset="0"/>
                <a:ea typeface="Verdana" pitchFamily="34" charset="0"/>
                <a:cs typeface="Verdana" pitchFamily="34" charset="0"/>
              </a:rPr>
              <a:t>Zwingli supports the </a:t>
            </a:r>
            <a:r>
              <a:rPr lang="en-US" sz="1800" dirty="0" smtClean="0">
                <a:latin typeface="Verdana" pitchFamily="34" charset="0"/>
                <a:ea typeface="Verdana" pitchFamily="34" charset="0"/>
                <a:cs typeface="Verdana" pitchFamily="34" charset="0"/>
              </a:rPr>
              <a:t>pursuit </a:t>
            </a:r>
            <a:r>
              <a:rPr lang="en-US" sz="1800" dirty="0">
                <a:latin typeface="Verdana" pitchFamily="34" charset="0"/>
                <a:ea typeface="Verdana" pitchFamily="34" charset="0"/>
                <a:cs typeface="Verdana" pitchFamily="34" charset="0"/>
              </a:rPr>
              <a:t>of the Anabaptists and expresses himself </a:t>
            </a:r>
            <a:r>
              <a:rPr lang="en-US" sz="1800" dirty="0" smtClean="0">
                <a:latin typeface="Verdana" pitchFamily="34" charset="0"/>
                <a:ea typeface="Verdana" pitchFamily="34" charset="0"/>
                <a:cs typeface="Verdana" pitchFamily="34" charset="0"/>
              </a:rPr>
              <a:t>against them in </a:t>
            </a:r>
            <a:r>
              <a:rPr lang="en-US" sz="1800" dirty="0">
                <a:latin typeface="Verdana" pitchFamily="34" charset="0"/>
                <a:ea typeface="Verdana" pitchFamily="34" charset="0"/>
                <a:cs typeface="Verdana" pitchFamily="34" charset="0"/>
              </a:rPr>
              <a:t>the </a:t>
            </a:r>
            <a:r>
              <a:rPr lang="en-US" sz="1800" dirty="0" smtClean="0">
                <a:latin typeface="Verdana" pitchFamily="34" charset="0"/>
                <a:ea typeface="Verdana" pitchFamily="34" charset="0"/>
                <a:cs typeface="Verdana" pitchFamily="34" charset="0"/>
              </a:rPr>
              <a:t>town council.</a:t>
            </a:r>
            <a:endParaRPr lang="en-US" sz="1800" dirty="0">
              <a:latin typeface="Verdana" pitchFamily="34" charset="0"/>
              <a:ea typeface="Verdana" pitchFamily="34" charset="0"/>
              <a:cs typeface="Verdana" pitchFamily="34" charset="0"/>
            </a:endParaRPr>
          </a:p>
          <a:p>
            <a:pPr>
              <a:lnSpc>
                <a:spcPct val="90000"/>
              </a:lnSpc>
            </a:pPr>
            <a:r>
              <a:rPr lang="en-US" sz="1800" dirty="0">
                <a:latin typeface="Verdana" pitchFamily="34" charset="0"/>
                <a:ea typeface="Verdana" pitchFamily="34" charset="0"/>
                <a:cs typeface="Verdana" pitchFamily="34" charset="0"/>
              </a:rPr>
              <a:t>Calvin: tries to establish in Geneva a “God state”.</a:t>
            </a:r>
          </a:p>
          <a:p>
            <a:pPr>
              <a:lnSpc>
                <a:spcPct val="90000"/>
              </a:lnSpc>
            </a:pPr>
            <a:r>
              <a:rPr lang="en-US" sz="1800" dirty="0">
                <a:latin typeface="Verdana" pitchFamily="34" charset="0"/>
                <a:ea typeface="Verdana" pitchFamily="34" charset="0"/>
                <a:cs typeface="Verdana" pitchFamily="34" charset="0"/>
              </a:rPr>
              <a:t>Religious power determines the actions of the </a:t>
            </a:r>
            <a:r>
              <a:rPr lang="en-US" sz="1800" dirty="0" smtClean="0">
                <a:latin typeface="Verdana" pitchFamily="34" charset="0"/>
                <a:ea typeface="Verdana" pitchFamily="34" charset="0"/>
                <a:cs typeface="Verdana" pitchFamily="34" charset="0"/>
              </a:rPr>
              <a:t>State </a:t>
            </a:r>
            <a:r>
              <a:rPr lang="en-US" sz="1800" dirty="0">
                <a:latin typeface="Verdana" pitchFamily="34" charset="0"/>
                <a:ea typeface="Verdana" pitchFamily="34" charset="0"/>
                <a:cs typeface="Verdana" pitchFamily="34" charset="0"/>
              </a:rPr>
              <a:t>powers.</a:t>
            </a:r>
          </a:p>
          <a:p>
            <a:pPr>
              <a:lnSpc>
                <a:spcPct val="90000"/>
              </a:lnSpc>
            </a:pPr>
            <a:r>
              <a:rPr lang="en-US" sz="1800" dirty="0">
                <a:latin typeface="Verdana" pitchFamily="34" charset="0"/>
                <a:ea typeface="Verdana" pitchFamily="34" charset="0"/>
                <a:cs typeface="Verdana" pitchFamily="34" charset="0"/>
              </a:rPr>
              <a:t>The only difference to Rome: The Bible (and not the </a:t>
            </a:r>
            <a:r>
              <a:rPr lang="en-US" sz="1800" dirty="0" smtClean="0">
                <a:latin typeface="Verdana" pitchFamily="34" charset="0"/>
                <a:ea typeface="Verdana" pitchFamily="34" charset="0"/>
                <a:cs typeface="Verdana" pitchFamily="34" charset="0"/>
              </a:rPr>
              <a:t>Church </a:t>
            </a:r>
            <a:r>
              <a:rPr lang="en-US" sz="1800" dirty="0">
                <a:latin typeface="Verdana" pitchFamily="34" charset="0"/>
                <a:ea typeface="Verdana" pitchFamily="34" charset="0"/>
                <a:cs typeface="Verdana" pitchFamily="34" charset="0"/>
              </a:rPr>
              <a:t>tradition) is considered as a foundation of the government and is not arbitrarily interpreted</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a:p>
            <a:pPr>
              <a:lnSpc>
                <a:spcPct val="90000"/>
              </a:lnSpc>
            </a:pPr>
            <a:r>
              <a:rPr lang="en-US" sz="1800" dirty="0">
                <a:latin typeface="Verdana" pitchFamily="34" charset="0"/>
                <a:ea typeface="Verdana" pitchFamily="34" charset="0"/>
                <a:cs typeface="Verdana" pitchFamily="34" charset="0"/>
              </a:rPr>
              <a:t>Nevertheless people of other faith have been persecuted in </a:t>
            </a:r>
            <a:r>
              <a:rPr lang="en-US" sz="1800" dirty="0" smtClean="0">
                <a:latin typeface="Verdana" pitchFamily="34" charset="0"/>
                <a:ea typeface="Verdana" pitchFamily="34" charset="0"/>
                <a:cs typeface="Verdana" pitchFamily="34" charset="0"/>
              </a:rPr>
              <a:t>Geneva, </a:t>
            </a:r>
            <a:r>
              <a:rPr lang="en-US" sz="1800" dirty="0">
                <a:latin typeface="Verdana" pitchFamily="34" charset="0"/>
                <a:ea typeface="Verdana" pitchFamily="34" charset="0"/>
                <a:cs typeface="Verdana" pitchFamily="34" charset="0"/>
              </a:rPr>
              <a:t>banished and even executed (Burning and drowning</a:t>
            </a:r>
            <a:r>
              <a:rPr lang="en-US" sz="1800" dirty="0" smtClean="0">
                <a:latin typeface="Verdana" pitchFamily="34" charset="0"/>
                <a:ea typeface="Verdana" pitchFamily="34" charset="0"/>
                <a:cs typeface="Verdana" pitchFamily="34" charset="0"/>
              </a:rPr>
              <a:t>). </a:t>
            </a:r>
            <a:r>
              <a:rPr lang="en-US" sz="1800" dirty="0">
                <a:latin typeface="Verdana" pitchFamily="34" charset="0"/>
                <a:ea typeface="Verdana" pitchFamily="34" charset="0"/>
                <a:cs typeface="Verdana" pitchFamily="34" charset="0"/>
              </a:rPr>
              <a:t>Examples:</a:t>
            </a:r>
          </a:p>
          <a:p>
            <a:pPr lvl="1">
              <a:lnSpc>
                <a:spcPct val="90000"/>
              </a:lnSpc>
            </a:pPr>
            <a:r>
              <a:rPr lang="en-US" sz="1600" dirty="0" err="1">
                <a:latin typeface="Verdana" pitchFamily="34" charset="0"/>
                <a:ea typeface="Verdana" pitchFamily="34" charset="0"/>
                <a:cs typeface="Verdana" pitchFamily="34" charset="0"/>
              </a:rPr>
              <a:t>Ernet</a:t>
            </a:r>
            <a:r>
              <a:rPr lang="en-US" sz="1600" dirty="0">
                <a:latin typeface="Verdana" pitchFamily="34" charset="0"/>
                <a:ea typeface="Verdana" pitchFamily="34" charset="0"/>
                <a:cs typeface="Verdana" pitchFamily="34" charset="0"/>
              </a:rPr>
              <a:t> (denied the immortality of the soul, was considered </a:t>
            </a:r>
            <a:r>
              <a:rPr lang="en-US" sz="1600" dirty="0" smtClean="0">
                <a:latin typeface="Verdana" pitchFamily="34" charset="0"/>
                <a:ea typeface="Verdana" pitchFamily="34" charset="0"/>
                <a:cs typeface="Verdana" pitchFamily="34" charset="0"/>
              </a:rPr>
              <a:t>an </a:t>
            </a:r>
            <a:r>
              <a:rPr lang="en-US" sz="1600" dirty="0">
                <a:latin typeface="Verdana" pitchFamily="34" charset="0"/>
                <a:ea typeface="Verdana" pitchFamily="34" charset="0"/>
                <a:cs typeface="Verdana" pitchFamily="34" charset="0"/>
              </a:rPr>
              <a:t>“unbeliever”)</a:t>
            </a:r>
          </a:p>
          <a:p>
            <a:pPr lvl="1">
              <a:lnSpc>
                <a:spcPct val="90000"/>
              </a:lnSpc>
            </a:pPr>
            <a:r>
              <a:rPr lang="en-US" sz="1600" dirty="0">
                <a:latin typeface="Verdana" pitchFamily="34" charset="0"/>
                <a:ea typeface="Verdana" pitchFamily="34" charset="0"/>
                <a:cs typeface="Verdana" pitchFamily="34" charset="0"/>
              </a:rPr>
              <a:t>Hieronymus </a:t>
            </a:r>
            <a:r>
              <a:rPr lang="en-US" sz="1600" dirty="0" err="1">
                <a:latin typeface="Verdana" pitchFamily="34" charset="0"/>
                <a:ea typeface="Verdana" pitchFamily="34" charset="0"/>
                <a:cs typeface="Verdana" pitchFamily="34" charset="0"/>
              </a:rPr>
              <a:t>Bolsek</a:t>
            </a:r>
            <a:r>
              <a:rPr lang="en-US" sz="1600" dirty="0">
                <a:latin typeface="Verdana" pitchFamily="34" charset="0"/>
                <a:ea typeface="Verdana" pitchFamily="34" charset="0"/>
                <a:cs typeface="Verdana" pitchFamily="34" charset="0"/>
              </a:rPr>
              <a:t> (was against the theory of predetermination)</a:t>
            </a:r>
          </a:p>
          <a:p>
            <a:pPr lvl="1">
              <a:lnSpc>
                <a:spcPct val="90000"/>
              </a:lnSpc>
            </a:pPr>
            <a:r>
              <a:rPr lang="en-US" sz="1600" dirty="0">
                <a:latin typeface="Verdana" pitchFamily="34" charset="0"/>
                <a:ea typeface="Verdana" pitchFamily="34" charset="0"/>
                <a:cs typeface="Verdana" pitchFamily="34" charset="0"/>
              </a:rPr>
              <a:t>Jacques de Bourgogne (personal argument with Calvin)</a:t>
            </a:r>
          </a:p>
          <a:p>
            <a:pPr lvl="1">
              <a:lnSpc>
                <a:spcPct val="90000"/>
              </a:lnSpc>
            </a:pPr>
            <a:r>
              <a:rPr lang="en-US" sz="1600" dirty="0">
                <a:latin typeface="Verdana" pitchFamily="34" charset="0"/>
                <a:ea typeface="Verdana" pitchFamily="34" charset="0"/>
                <a:cs typeface="Verdana" pitchFamily="34" charset="0"/>
              </a:rPr>
              <a:t>Servetus (Anabaptist, denied the theory of the Trinity)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 calcmode="lin" valueType="num">
                                      <p:cBhvr>
                                        <p:cTn id="7" dur="1000" fill="hold"/>
                                        <p:tgtEl>
                                          <p:spTgt spid="1433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33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336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3363">
                                            <p:txEl>
                                              <p:pRg st="1" end="1"/>
                                            </p:txEl>
                                          </p:spTgt>
                                        </p:tgtEl>
                                        <p:attrNameLst>
                                          <p:attrName>style.visibility</p:attrName>
                                        </p:attrNameLst>
                                      </p:cBhvr>
                                      <p:to>
                                        <p:strVal val="visible"/>
                                      </p:to>
                                    </p:set>
                                    <p:anim calcmode="lin" valueType="num">
                                      <p:cBhvr>
                                        <p:cTn id="14" dur="1000" fill="hold"/>
                                        <p:tgtEl>
                                          <p:spTgt spid="14336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336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336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3363">
                                            <p:txEl>
                                              <p:pRg st="2" end="2"/>
                                            </p:txEl>
                                          </p:spTgt>
                                        </p:tgtEl>
                                        <p:attrNameLst>
                                          <p:attrName>style.visibility</p:attrName>
                                        </p:attrNameLst>
                                      </p:cBhvr>
                                      <p:to>
                                        <p:strVal val="visible"/>
                                      </p:to>
                                    </p:set>
                                    <p:anim calcmode="lin" valueType="num">
                                      <p:cBhvr>
                                        <p:cTn id="21" dur="1000" fill="hold"/>
                                        <p:tgtEl>
                                          <p:spTgt spid="14336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4336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336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3363">
                                            <p:txEl>
                                              <p:pRg st="3" end="3"/>
                                            </p:txEl>
                                          </p:spTgt>
                                        </p:tgtEl>
                                        <p:attrNameLst>
                                          <p:attrName>style.visibility</p:attrName>
                                        </p:attrNameLst>
                                      </p:cBhvr>
                                      <p:to>
                                        <p:strVal val="visible"/>
                                      </p:to>
                                    </p:set>
                                    <p:anim calcmode="lin" valueType="num">
                                      <p:cBhvr>
                                        <p:cTn id="28" dur="1000" fill="hold"/>
                                        <p:tgtEl>
                                          <p:spTgt spid="14336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4336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4336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3363">
                                            <p:txEl>
                                              <p:pRg st="4" end="4"/>
                                            </p:txEl>
                                          </p:spTgt>
                                        </p:tgtEl>
                                        <p:attrNameLst>
                                          <p:attrName>style.visibility</p:attrName>
                                        </p:attrNameLst>
                                      </p:cBhvr>
                                      <p:to>
                                        <p:strVal val="visible"/>
                                      </p:to>
                                    </p:set>
                                    <p:anim calcmode="lin" valueType="num">
                                      <p:cBhvr>
                                        <p:cTn id="35" dur="1000" fill="hold"/>
                                        <p:tgtEl>
                                          <p:spTgt spid="14336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4336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4336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43363">
                                            <p:txEl>
                                              <p:pRg st="5" end="5"/>
                                            </p:txEl>
                                          </p:spTgt>
                                        </p:tgtEl>
                                        <p:attrNameLst>
                                          <p:attrName>style.visibility</p:attrName>
                                        </p:attrNameLst>
                                      </p:cBhvr>
                                      <p:to>
                                        <p:strVal val="visible"/>
                                      </p:to>
                                    </p:set>
                                    <p:anim calcmode="lin" valueType="num">
                                      <p:cBhvr>
                                        <p:cTn id="42" dur="1000" fill="hold"/>
                                        <p:tgtEl>
                                          <p:spTgt spid="14336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4336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4336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43363">
                                            <p:txEl>
                                              <p:pRg st="6" end="6"/>
                                            </p:txEl>
                                          </p:spTgt>
                                        </p:tgtEl>
                                        <p:attrNameLst>
                                          <p:attrName>style.visibility</p:attrName>
                                        </p:attrNameLst>
                                      </p:cBhvr>
                                      <p:to>
                                        <p:strVal val="visible"/>
                                      </p:to>
                                    </p:set>
                                    <p:anim calcmode="lin" valueType="num">
                                      <p:cBhvr>
                                        <p:cTn id="49" dur="1000" fill="hold"/>
                                        <p:tgtEl>
                                          <p:spTgt spid="14336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4336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4336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43363">
                                            <p:txEl>
                                              <p:pRg st="7" end="7"/>
                                            </p:txEl>
                                          </p:spTgt>
                                        </p:tgtEl>
                                        <p:attrNameLst>
                                          <p:attrName>style.visibility</p:attrName>
                                        </p:attrNameLst>
                                      </p:cBhvr>
                                      <p:to>
                                        <p:strVal val="visible"/>
                                      </p:to>
                                    </p:set>
                                    <p:anim calcmode="lin" valueType="num">
                                      <p:cBhvr>
                                        <p:cTn id="56" dur="1000" fill="hold"/>
                                        <p:tgtEl>
                                          <p:spTgt spid="14336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4336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4336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43363">
                                            <p:txEl>
                                              <p:pRg st="8" end="8"/>
                                            </p:txEl>
                                          </p:spTgt>
                                        </p:tgtEl>
                                        <p:attrNameLst>
                                          <p:attrName>style.visibility</p:attrName>
                                        </p:attrNameLst>
                                      </p:cBhvr>
                                      <p:to>
                                        <p:strVal val="visible"/>
                                      </p:to>
                                    </p:set>
                                    <p:anim calcmode="lin" valueType="num">
                                      <p:cBhvr>
                                        <p:cTn id="63" dur="1000" fill="hold"/>
                                        <p:tgtEl>
                                          <p:spTgt spid="143363">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43363">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4336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43363">
                                            <p:txEl>
                                              <p:pRg st="9" end="9"/>
                                            </p:txEl>
                                          </p:spTgt>
                                        </p:tgtEl>
                                        <p:attrNameLst>
                                          <p:attrName>style.visibility</p:attrName>
                                        </p:attrNameLst>
                                      </p:cBhvr>
                                      <p:to>
                                        <p:strVal val="visible"/>
                                      </p:to>
                                    </p:set>
                                    <p:anim calcmode="lin" valueType="num">
                                      <p:cBhvr>
                                        <p:cTn id="70" dur="1000" fill="hold"/>
                                        <p:tgtEl>
                                          <p:spTgt spid="143363">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43363">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433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bldLvl="2"/>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457200" y="116632"/>
            <a:ext cx="8229600" cy="1371600"/>
          </a:xfrm>
        </p:spPr>
        <p:txBody>
          <a:bodyPr/>
          <a:lstStyle/>
          <a:p>
            <a:r>
              <a:rPr lang="en-US" sz="4000" dirty="0"/>
              <a:t>The Reformation in England I</a:t>
            </a:r>
          </a:p>
        </p:txBody>
      </p:sp>
      <p:sp>
        <p:nvSpPr>
          <p:cNvPr id="144387" name="Rectangle 3"/>
          <p:cNvSpPr>
            <a:spLocks noGrp="1" noChangeArrowheads="1"/>
          </p:cNvSpPr>
          <p:nvPr>
            <p:ph type="body" idx="1"/>
          </p:nvPr>
        </p:nvSpPr>
        <p:spPr>
          <a:xfrm>
            <a:off x="457200" y="1375941"/>
            <a:ext cx="8229600" cy="5005387"/>
          </a:xfrm>
        </p:spPr>
        <p:txBody>
          <a:bodyPr/>
          <a:lstStyle/>
          <a:p>
            <a:r>
              <a:rPr lang="en-US" sz="1800" dirty="0" smtClean="0">
                <a:latin typeface="Verdana" pitchFamily="34" charset="0"/>
                <a:ea typeface="Verdana" pitchFamily="34" charset="0"/>
                <a:cs typeface="Verdana" pitchFamily="34" charset="0"/>
              </a:rPr>
              <a:t>Wycliffe: 1330-1384: </a:t>
            </a:r>
            <a:r>
              <a:rPr lang="en-US" sz="1800" dirty="0">
                <a:latin typeface="Verdana" pitchFamily="34" charset="0"/>
                <a:ea typeface="Verdana" pitchFamily="34" charset="0"/>
                <a:cs typeface="Verdana" pitchFamily="34" charset="0"/>
              </a:rPr>
              <a:t>Forerunner of the Reformation (</a:t>
            </a:r>
            <a:r>
              <a:rPr lang="en-US" sz="1800" dirty="0" err="1" smtClean="0">
                <a:latin typeface="Verdana" pitchFamily="34" charset="0"/>
                <a:ea typeface="Verdana" pitchFamily="34" charset="0"/>
                <a:cs typeface="Verdana" pitchFamily="34" charset="0"/>
              </a:rPr>
              <a:t>Lollards</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a:p>
            <a:r>
              <a:rPr lang="en-US" sz="1800" dirty="0">
                <a:latin typeface="Verdana" pitchFamily="34" charset="0"/>
                <a:ea typeface="Verdana" pitchFamily="34" charset="0"/>
                <a:cs typeface="Verdana" pitchFamily="34" charset="0"/>
              </a:rPr>
              <a:t>Tyndale: </a:t>
            </a:r>
            <a:r>
              <a:rPr lang="en-US" sz="1800" dirty="0" smtClean="0">
                <a:latin typeface="Verdana" pitchFamily="34" charset="0"/>
                <a:ea typeface="Verdana" pitchFamily="34" charset="0"/>
                <a:cs typeface="Verdana" pitchFamily="34" charset="0"/>
              </a:rPr>
              <a:t>1492-1536: </a:t>
            </a:r>
            <a:r>
              <a:rPr lang="en-US" sz="1800" dirty="0">
                <a:latin typeface="Verdana" pitchFamily="34" charset="0"/>
                <a:ea typeface="Verdana" pitchFamily="34" charset="0"/>
                <a:cs typeface="Verdana" pitchFamily="34" charset="0"/>
              </a:rPr>
              <a:t>Translation of the Bible, received little attention in England</a:t>
            </a:r>
          </a:p>
          <a:p>
            <a:r>
              <a:rPr lang="en-US" sz="1800" dirty="0">
                <a:latin typeface="Verdana" pitchFamily="34" charset="0"/>
                <a:ea typeface="Verdana" pitchFamily="34" charset="0"/>
                <a:cs typeface="Verdana" pitchFamily="34" charset="0"/>
              </a:rPr>
              <a:t>Henry VIII: “Defender of the faith”, writes a book against Luther</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a:p>
            <a:r>
              <a:rPr lang="en-US" sz="1800" dirty="0">
                <a:latin typeface="Verdana" pitchFamily="34" charset="0"/>
                <a:ea typeface="Verdana" pitchFamily="34" charset="0"/>
                <a:cs typeface="Verdana" pitchFamily="34" charset="0"/>
              </a:rPr>
              <a:t>Henry </a:t>
            </a:r>
            <a:r>
              <a:rPr lang="en-US" sz="1800" dirty="0" smtClean="0">
                <a:latin typeface="Verdana" pitchFamily="34" charset="0"/>
                <a:ea typeface="Verdana" pitchFamily="34" charset="0"/>
                <a:cs typeface="Verdana" pitchFamily="34" charset="0"/>
              </a:rPr>
              <a:t>VIII: </a:t>
            </a:r>
            <a:r>
              <a:rPr lang="en-US" sz="1800" dirty="0">
                <a:latin typeface="Verdana" pitchFamily="34" charset="0"/>
                <a:ea typeface="Verdana" pitchFamily="34" charset="0"/>
                <a:cs typeface="Verdana" pitchFamily="34" charset="0"/>
              </a:rPr>
              <a:t>wants a divorce </a:t>
            </a:r>
            <a:r>
              <a:rPr lang="en-US" sz="1800" dirty="0" smtClean="0">
                <a:latin typeface="Verdana" pitchFamily="34" charset="0"/>
                <a:ea typeface="Verdana" pitchFamily="34" charset="0"/>
                <a:cs typeface="Verdana" pitchFamily="34" charset="0"/>
              </a:rPr>
              <a:t>from </a:t>
            </a:r>
            <a:r>
              <a:rPr lang="en-US" sz="1800" dirty="0">
                <a:latin typeface="Verdana" pitchFamily="34" charset="0"/>
                <a:ea typeface="Verdana" pitchFamily="34" charset="0"/>
                <a:cs typeface="Verdana" pitchFamily="34" charset="0"/>
              </a:rPr>
              <a:t>his wife Catharine in order to marry </a:t>
            </a:r>
            <a:r>
              <a:rPr lang="en-US" sz="1800" dirty="0" smtClean="0">
                <a:latin typeface="Verdana" pitchFamily="34" charset="0"/>
                <a:ea typeface="Verdana" pitchFamily="34" charset="0"/>
                <a:cs typeface="Verdana" pitchFamily="34" charset="0"/>
              </a:rPr>
              <a:t>Anne </a:t>
            </a:r>
            <a:r>
              <a:rPr lang="en-US" sz="1800" dirty="0">
                <a:latin typeface="Verdana" pitchFamily="34" charset="0"/>
                <a:ea typeface="Verdana" pitchFamily="34" charset="0"/>
                <a:cs typeface="Verdana" pitchFamily="34" charset="0"/>
              </a:rPr>
              <a:t>Boleyn.</a:t>
            </a:r>
          </a:p>
          <a:p>
            <a:r>
              <a:rPr lang="en-US" sz="1800" dirty="0">
                <a:latin typeface="Verdana" pitchFamily="34" charset="0"/>
                <a:ea typeface="Verdana" pitchFamily="34" charset="0"/>
                <a:cs typeface="Verdana" pitchFamily="34" charset="0"/>
              </a:rPr>
              <a:t>Henry </a:t>
            </a:r>
            <a:r>
              <a:rPr lang="en-US" sz="1800" dirty="0" smtClean="0">
                <a:latin typeface="Verdana" pitchFamily="34" charset="0"/>
                <a:ea typeface="Verdana" pitchFamily="34" charset="0"/>
                <a:cs typeface="Verdana" pitchFamily="34" charset="0"/>
              </a:rPr>
              <a:t>VIII: separates </a:t>
            </a:r>
            <a:r>
              <a:rPr lang="en-US" sz="1800" dirty="0">
                <a:latin typeface="Verdana" pitchFamily="34" charset="0"/>
                <a:ea typeface="Verdana" pitchFamily="34" charset="0"/>
                <a:cs typeface="Verdana" pitchFamily="34" charset="0"/>
              </a:rPr>
              <a:t>from Rome and makes himself with the help of some Bishops (e.g. Cranmer) </a:t>
            </a:r>
            <a:r>
              <a:rPr lang="en-US" sz="1800" dirty="0" smtClean="0">
                <a:latin typeface="Verdana" pitchFamily="34" charset="0"/>
                <a:ea typeface="Verdana" pitchFamily="34" charset="0"/>
                <a:cs typeface="Verdana" pitchFamily="34" charset="0"/>
              </a:rPr>
              <a:t>the </a:t>
            </a:r>
            <a:r>
              <a:rPr lang="en-US" sz="1800" dirty="0" err="1">
                <a:latin typeface="Verdana" pitchFamily="34" charset="0"/>
                <a:ea typeface="Verdana" pitchFamily="34" charset="0"/>
                <a:cs typeface="Verdana" pitchFamily="34" charset="0"/>
              </a:rPr>
              <a:t>Pontifex</a:t>
            </a:r>
            <a:r>
              <a:rPr lang="en-US" sz="1800" dirty="0">
                <a:latin typeface="Verdana" pitchFamily="34" charset="0"/>
                <a:ea typeface="Verdana" pitchFamily="34" charset="0"/>
                <a:cs typeface="Verdana" pitchFamily="34" charset="0"/>
              </a:rPr>
              <a:t> </a:t>
            </a:r>
            <a:r>
              <a:rPr lang="en-US" sz="1800" dirty="0" err="1">
                <a:latin typeface="Verdana" pitchFamily="34" charset="0"/>
                <a:ea typeface="Verdana" pitchFamily="34" charset="0"/>
                <a:cs typeface="Verdana" pitchFamily="34" charset="0"/>
              </a:rPr>
              <a:t>Maximus</a:t>
            </a:r>
            <a:r>
              <a:rPr lang="en-US" sz="1800" dirty="0">
                <a:latin typeface="Verdana" pitchFamily="34" charset="0"/>
                <a:ea typeface="Verdana" pitchFamily="34" charset="0"/>
                <a:cs typeface="Verdana" pitchFamily="34" charset="0"/>
              </a:rPr>
              <a:t> in England.</a:t>
            </a:r>
          </a:p>
          <a:p>
            <a:r>
              <a:rPr lang="en-US" sz="1800" dirty="0">
                <a:latin typeface="Verdana" pitchFamily="34" charset="0"/>
                <a:ea typeface="Verdana" pitchFamily="34" charset="0"/>
                <a:cs typeface="Verdana" pitchFamily="34" charset="0"/>
              </a:rPr>
              <a:t>Although this was no Reformation, the separation from Rome brought some liberties, by which the Reformation could spread. </a:t>
            </a:r>
          </a:p>
          <a:p>
            <a:r>
              <a:rPr lang="en-US" sz="1800" dirty="0">
                <a:latin typeface="Verdana" pitchFamily="34" charset="0"/>
                <a:ea typeface="Verdana" pitchFamily="34" charset="0"/>
                <a:cs typeface="Verdana" pitchFamily="34" charset="0"/>
              </a:rPr>
              <a:t>1539: Under Henry VIII the Bible is introduced officially in the national language (on the foundation of </a:t>
            </a:r>
            <a:r>
              <a:rPr lang="en-US" sz="1800" dirty="0" smtClean="0">
                <a:latin typeface="Verdana" pitchFamily="34" charset="0"/>
                <a:ea typeface="Verdana" pitchFamily="34" charset="0"/>
                <a:cs typeface="Verdana" pitchFamily="34" charset="0"/>
              </a:rPr>
              <a:t>Tyndale’s </a:t>
            </a:r>
            <a:r>
              <a:rPr lang="en-US" sz="1800" dirty="0">
                <a:latin typeface="Verdana" pitchFamily="34" charset="0"/>
                <a:ea typeface="Verdana" pitchFamily="34" charset="0"/>
                <a:cs typeface="Verdana" pitchFamily="34" charset="0"/>
              </a:rPr>
              <a:t>translation).</a:t>
            </a:r>
          </a:p>
          <a:p>
            <a:r>
              <a:rPr lang="en-US" sz="1800" dirty="0">
                <a:latin typeface="Verdana" pitchFamily="34" charset="0"/>
                <a:ea typeface="Verdana" pitchFamily="34" charset="0"/>
                <a:cs typeface="Verdana" pitchFamily="34" charset="0"/>
              </a:rPr>
              <a:t>Knox: The Reformation comes from Geneva to Scotland.</a:t>
            </a:r>
          </a:p>
          <a:p>
            <a:r>
              <a:rPr lang="en-US" sz="1800" dirty="0">
                <a:latin typeface="Verdana" pitchFamily="34" charset="0"/>
                <a:ea typeface="Verdana" pitchFamily="34" charset="0"/>
                <a:cs typeface="Verdana" pitchFamily="34" charset="0"/>
              </a:rPr>
              <a:t>The Reformation comes from Scotland to England.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 calcmode="lin" valueType="num">
                                      <p:cBhvr>
                                        <p:cTn id="7" dur="1000" fill="hold"/>
                                        <p:tgtEl>
                                          <p:spTgt spid="14438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438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438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4387">
                                            <p:txEl>
                                              <p:pRg st="1" end="1"/>
                                            </p:txEl>
                                          </p:spTgt>
                                        </p:tgtEl>
                                        <p:attrNameLst>
                                          <p:attrName>style.visibility</p:attrName>
                                        </p:attrNameLst>
                                      </p:cBhvr>
                                      <p:to>
                                        <p:strVal val="visible"/>
                                      </p:to>
                                    </p:set>
                                    <p:anim calcmode="lin" valueType="num">
                                      <p:cBhvr>
                                        <p:cTn id="14" dur="1000" fill="hold"/>
                                        <p:tgtEl>
                                          <p:spTgt spid="14438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438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438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4387">
                                            <p:txEl>
                                              <p:pRg st="2" end="2"/>
                                            </p:txEl>
                                          </p:spTgt>
                                        </p:tgtEl>
                                        <p:attrNameLst>
                                          <p:attrName>style.visibility</p:attrName>
                                        </p:attrNameLst>
                                      </p:cBhvr>
                                      <p:to>
                                        <p:strVal val="visible"/>
                                      </p:to>
                                    </p:set>
                                    <p:anim calcmode="lin" valueType="num">
                                      <p:cBhvr>
                                        <p:cTn id="21" dur="1000" fill="hold"/>
                                        <p:tgtEl>
                                          <p:spTgt spid="14438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4438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438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4387">
                                            <p:txEl>
                                              <p:pRg st="3" end="3"/>
                                            </p:txEl>
                                          </p:spTgt>
                                        </p:tgtEl>
                                        <p:attrNameLst>
                                          <p:attrName>style.visibility</p:attrName>
                                        </p:attrNameLst>
                                      </p:cBhvr>
                                      <p:to>
                                        <p:strVal val="visible"/>
                                      </p:to>
                                    </p:set>
                                    <p:anim calcmode="lin" valueType="num">
                                      <p:cBhvr>
                                        <p:cTn id="28" dur="1000" fill="hold"/>
                                        <p:tgtEl>
                                          <p:spTgt spid="14438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4438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4438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4387">
                                            <p:txEl>
                                              <p:pRg st="4" end="4"/>
                                            </p:txEl>
                                          </p:spTgt>
                                        </p:tgtEl>
                                        <p:attrNameLst>
                                          <p:attrName>style.visibility</p:attrName>
                                        </p:attrNameLst>
                                      </p:cBhvr>
                                      <p:to>
                                        <p:strVal val="visible"/>
                                      </p:to>
                                    </p:set>
                                    <p:anim calcmode="lin" valueType="num">
                                      <p:cBhvr>
                                        <p:cTn id="35" dur="1000" fill="hold"/>
                                        <p:tgtEl>
                                          <p:spTgt spid="14438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4438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4438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44387">
                                            <p:txEl>
                                              <p:pRg st="5" end="5"/>
                                            </p:txEl>
                                          </p:spTgt>
                                        </p:tgtEl>
                                        <p:attrNameLst>
                                          <p:attrName>style.visibility</p:attrName>
                                        </p:attrNameLst>
                                      </p:cBhvr>
                                      <p:to>
                                        <p:strVal val="visible"/>
                                      </p:to>
                                    </p:set>
                                    <p:anim calcmode="lin" valueType="num">
                                      <p:cBhvr>
                                        <p:cTn id="42" dur="1000" fill="hold"/>
                                        <p:tgtEl>
                                          <p:spTgt spid="144387">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44387">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4438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44387">
                                            <p:txEl>
                                              <p:pRg st="6" end="6"/>
                                            </p:txEl>
                                          </p:spTgt>
                                        </p:tgtEl>
                                        <p:attrNameLst>
                                          <p:attrName>style.visibility</p:attrName>
                                        </p:attrNameLst>
                                      </p:cBhvr>
                                      <p:to>
                                        <p:strVal val="visible"/>
                                      </p:to>
                                    </p:set>
                                    <p:anim calcmode="lin" valueType="num">
                                      <p:cBhvr>
                                        <p:cTn id="49" dur="1000" fill="hold"/>
                                        <p:tgtEl>
                                          <p:spTgt spid="144387">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44387">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44387">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44387">
                                            <p:txEl>
                                              <p:pRg st="7" end="7"/>
                                            </p:txEl>
                                          </p:spTgt>
                                        </p:tgtEl>
                                        <p:attrNameLst>
                                          <p:attrName>style.visibility</p:attrName>
                                        </p:attrNameLst>
                                      </p:cBhvr>
                                      <p:to>
                                        <p:strVal val="visible"/>
                                      </p:to>
                                    </p:set>
                                    <p:anim calcmode="lin" valueType="num">
                                      <p:cBhvr>
                                        <p:cTn id="56" dur="1000" fill="hold"/>
                                        <p:tgtEl>
                                          <p:spTgt spid="144387">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44387">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44387">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44387">
                                            <p:txEl>
                                              <p:pRg st="8" end="8"/>
                                            </p:txEl>
                                          </p:spTgt>
                                        </p:tgtEl>
                                        <p:attrNameLst>
                                          <p:attrName>style.visibility</p:attrName>
                                        </p:attrNameLst>
                                      </p:cBhvr>
                                      <p:to>
                                        <p:strVal val="visible"/>
                                      </p:to>
                                    </p:set>
                                    <p:anim calcmode="lin" valueType="num">
                                      <p:cBhvr>
                                        <p:cTn id="63" dur="1000" fill="hold"/>
                                        <p:tgtEl>
                                          <p:spTgt spid="144387">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44387">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443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7200" y="385192"/>
            <a:ext cx="8229600" cy="811560"/>
          </a:xfrm>
        </p:spPr>
        <p:txBody>
          <a:bodyPr/>
          <a:lstStyle/>
          <a:p>
            <a:r>
              <a:rPr lang="en-US" sz="4000" dirty="0"/>
              <a:t>The Reformation in England II</a:t>
            </a:r>
          </a:p>
        </p:txBody>
      </p:sp>
      <p:sp>
        <p:nvSpPr>
          <p:cNvPr id="145411" name="AutoShape 3"/>
          <p:cNvSpPr>
            <a:spLocks noChangeArrowheads="1"/>
          </p:cNvSpPr>
          <p:nvPr/>
        </p:nvSpPr>
        <p:spPr bwMode="auto">
          <a:xfrm>
            <a:off x="1863725" y="5229250"/>
            <a:ext cx="5400675" cy="1008062"/>
          </a:xfrm>
          <a:prstGeom prst="upArrowCallout">
            <a:avLst>
              <a:gd name="adj1" fmla="val 120692"/>
              <a:gd name="adj2" fmla="val 93185"/>
              <a:gd name="adj3" fmla="val 21486"/>
              <a:gd name="adj4" fmla="val 66667"/>
            </a:avLst>
          </a:prstGeom>
          <a:solidFill>
            <a:srgbClr val="0033CC"/>
          </a:solidFill>
          <a:ln w="9525">
            <a:solidFill>
              <a:schemeClr val="tx1"/>
            </a:solidFill>
            <a:miter lim="800000"/>
            <a:headEnd/>
            <a:tailEnd/>
          </a:ln>
          <a:effectLst/>
        </p:spPr>
        <p:txBody>
          <a:bodyPr wrap="none" anchor="ctr"/>
          <a:lstStyle/>
          <a:p>
            <a:pPr algn="ctr"/>
            <a:r>
              <a:rPr lang="en-US" sz="2000" dirty="0">
                <a:solidFill>
                  <a:schemeClr val="accent3"/>
                </a:solidFill>
                <a:effectLst>
                  <a:outerShdw blurRad="38100" dist="38100" dir="2700000" algn="tl">
                    <a:srgbClr val="FFFFFF"/>
                  </a:outerShdw>
                </a:effectLst>
                <a:latin typeface="Verdana" pitchFamily="34" charset="0"/>
                <a:ea typeface="Verdana" pitchFamily="34" charset="0"/>
                <a:cs typeface="Verdana" pitchFamily="34" charset="0"/>
              </a:rPr>
              <a:t>The </a:t>
            </a:r>
            <a:r>
              <a:rPr lang="en-US" sz="2000" dirty="0" smtClean="0">
                <a:solidFill>
                  <a:schemeClr val="accent3"/>
                </a:solidFill>
                <a:effectLst>
                  <a:outerShdw blurRad="38100" dist="38100" dir="2700000" algn="tl">
                    <a:srgbClr val="FFFFFF"/>
                  </a:outerShdw>
                </a:effectLst>
                <a:latin typeface="Verdana" pitchFamily="34" charset="0"/>
                <a:ea typeface="Verdana" pitchFamily="34" charset="0"/>
                <a:cs typeface="Verdana" pitchFamily="34" charset="0"/>
              </a:rPr>
              <a:t>Catholic </a:t>
            </a:r>
            <a:r>
              <a:rPr lang="en-US" sz="2000" dirty="0">
                <a:solidFill>
                  <a:schemeClr val="accent3"/>
                </a:solidFill>
                <a:effectLst>
                  <a:outerShdw blurRad="38100" dist="38100" dir="2700000" algn="tl">
                    <a:srgbClr val="FFFFFF"/>
                  </a:outerShdw>
                </a:effectLst>
                <a:latin typeface="Verdana" pitchFamily="34" charset="0"/>
                <a:ea typeface="Verdana" pitchFamily="34" charset="0"/>
                <a:cs typeface="Verdana" pitchFamily="34" charset="0"/>
              </a:rPr>
              <a:t>Church</a:t>
            </a:r>
          </a:p>
        </p:txBody>
      </p:sp>
      <p:sp>
        <p:nvSpPr>
          <p:cNvPr id="145412" name="AutoShape 4"/>
          <p:cNvSpPr>
            <a:spLocks noChangeArrowheads="1"/>
          </p:cNvSpPr>
          <p:nvPr/>
        </p:nvSpPr>
        <p:spPr bwMode="auto">
          <a:xfrm>
            <a:off x="1863725" y="4005287"/>
            <a:ext cx="5400675" cy="1008063"/>
          </a:xfrm>
          <a:prstGeom prst="upArrowCallout">
            <a:avLst>
              <a:gd name="adj1" fmla="val 120692"/>
              <a:gd name="adj2" fmla="val 93185"/>
              <a:gd name="adj3" fmla="val 21486"/>
              <a:gd name="adj4" fmla="val 66667"/>
            </a:avLst>
          </a:prstGeom>
          <a:solidFill>
            <a:schemeClr val="accent1"/>
          </a:solidFill>
          <a:ln w="9525">
            <a:solidFill>
              <a:schemeClr val="tx1"/>
            </a:solidFill>
            <a:miter lim="800000"/>
            <a:headEnd/>
            <a:tailEnd/>
          </a:ln>
          <a:effectLst/>
        </p:spPr>
        <p:txBody>
          <a:bodyPr wrap="none" anchor="ctr"/>
          <a:lstStyle/>
          <a:p>
            <a:pPr algn="ctr"/>
            <a:r>
              <a:rPr lang="en-US" sz="2000" dirty="0">
                <a:effectLst>
                  <a:outerShdw blurRad="38100" dist="38100" dir="2700000" algn="tl">
                    <a:srgbClr val="FFFFFF"/>
                  </a:outerShdw>
                </a:effectLst>
                <a:latin typeface="Verdana" pitchFamily="34" charset="0"/>
                <a:ea typeface="Verdana" pitchFamily="34" charset="0"/>
                <a:cs typeface="Verdana" pitchFamily="34" charset="0"/>
              </a:rPr>
              <a:t>The Anglican Church (state church)</a:t>
            </a:r>
          </a:p>
        </p:txBody>
      </p:sp>
      <p:sp>
        <p:nvSpPr>
          <p:cNvPr id="145413" name="Text Box 5"/>
          <p:cNvSpPr txBox="1">
            <a:spLocks noChangeArrowheads="1"/>
          </p:cNvSpPr>
          <p:nvPr/>
        </p:nvSpPr>
        <p:spPr bwMode="auto">
          <a:xfrm>
            <a:off x="179388" y="3644577"/>
            <a:ext cx="1512887" cy="369332"/>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Mary </a:t>
            </a:r>
            <a:r>
              <a:rPr lang="en-US" dirty="0" smtClean="0">
                <a:latin typeface="Verdana" pitchFamily="34" charset="0"/>
                <a:ea typeface="Verdana" pitchFamily="34" charset="0"/>
                <a:cs typeface="Verdana" pitchFamily="34" charset="0"/>
              </a:rPr>
              <a:t>I</a:t>
            </a:r>
            <a:endParaRPr lang="en-US" dirty="0">
              <a:latin typeface="Verdana" pitchFamily="34" charset="0"/>
              <a:ea typeface="Verdana" pitchFamily="34" charset="0"/>
              <a:cs typeface="Verdana" pitchFamily="34" charset="0"/>
            </a:endParaRPr>
          </a:p>
        </p:txBody>
      </p:sp>
      <p:sp>
        <p:nvSpPr>
          <p:cNvPr id="145414" name="Text Box 6"/>
          <p:cNvSpPr txBox="1">
            <a:spLocks noChangeArrowheads="1"/>
          </p:cNvSpPr>
          <p:nvPr/>
        </p:nvSpPr>
        <p:spPr bwMode="auto">
          <a:xfrm>
            <a:off x="179388" y="2276425"/>
            <a:ext cx="1512887" cy="1109663"/>
          </a:xfrm>
          <a:prstGeom prst="rect">
            <a:avLst/>
          </a:prstGeom>
          <a:noFill/>
          <a:ln w="9525">
            <a:noFill/>
            <a:miter lim="800000"/>
            <a:headEnd/>
            <a:tailEnd/>
          </a:ln>
          <a:effectLst/>
        </p:spPr>
        <p:txBody>
          <a:bodyPr>
            <a:spAutoFit/>
          </a:bodyPr>
          <a:lstStyle/>
          <a:p>
            <a:pPr>
              <a:lnSpc>
                <a:spcPct val="200000"/>
              </a:lnSpc>
            </a:pPr>
            <a:r>
              <a:rPr lang="en-US" dirty="0">
                <a:latin typeface="Verdana" pitchFamily="34" charset="0"/>
                <a:ea typeface="Verdana" pitchFamily="34" charset="0"/>
                <a:cs typeface="Verdana" pitchFamily="34" charset="0"/>
              </a:rPr>
              <a:t>James I</a:t>
            </a:r>
          </a:p>
          <a:p>
            <a:pPr>
              <a:lnSpc>
                <a:spcPct val="200000"/>
              </a:lnSpc>
            </a:pPr>
            <a:r>
              <a:rPr lang="en-US" dirty="0" smtClean="0">
                <a:latin typeface="Verdana" pitchFamily="34" charset="0"/>
                <a:ea typeface="Verdana" pitchFamily="34" charset="0"/>
                <a:cs typeface="Verdana" pitchFamily="34" charset="0"/>
              </a:rPr>
              <a:t>Elizabeth</a:t>
            </a:r>
            <a:endParaRPr lang="en-US" dirty="0">
              <a:latin typeface="Verdana" pitchFamily="34" charset="0"/>
              <a:ea typeface="Verdana" pitchFamily="34" charset="0"/>
              <a:cs typeface="Verdana" pitchFamily="34" charset="0"/>
            </a:endParaRPr>
          </a:p>
        </p:txBody>
      </p:sp>
      <p:sp>
        <p:nvSpPr>
          <p:cNvPr id="145415" name="Text Box 7"/>
          <p:cNvSpPr txBox="1">
            <a:spLocks noChangeArrowheads="1"/>
          </p:cNvSpPr>
          <p:nvPr/>
        </p:nvSpPr>
        <p:spPr bwMode="auto">
          <a:xfrm>
            <a:off x="179388" y="1530375"/>
            <a:ext cx="1657350" cy="646331"/>
          </a:xfrm>
          <a:prstGeom prst="rect">
            <a:avLst/>
          </a:prstGeom>
          <a:noFill/>
          <a:ln w="9525">
            <a:noFill/>
            <a:miter lim="800000"/>
            <a:headEnd/>
            <a:tailEnd/>
          </a:ln>
          <a:effectLst/>
        </p:spPr>
        <p:txBody>
          <a:bodyPr>
            <a:spAutoFit/>
          </a:bodyPr>
          <a:lstStyle/>
          <a:p>
            <a:r>
              <a:rPr lang="en-US">
                <a:latin typeface="Verdana" pitchFamily="34" charset="0"/>
                <a:ea typeface="Verdana" pitchFamily="34" charset="0"/>
                <a:cs typeface="Verdana" pitchFamily="34" charset="0"/>
              </a:rPr>
              <a:t>1620 Plymouth</a:t>
            </a:r>
          </a:p>
        </p:txBody>
      </p:sp>
      <p:sp>
        <p:nvSpPr>
          <p:cNvPr id="145416" name="Text Box 8"/>
          <p:cNvSpPr txBox="1">
            <a:spLocks noChangeArrowheads="1"/>
          </p:cNvSpPr>
          <p:nvPr/>
        </p:nvSpPr>
        <p:spPr bwMode="auto">
          <a:xfrm>
            <a:off x="7524750" y="3638575"/>
            <a:ext cx="1655763" cy="369332"/>
          </a:xfrm>
          <a:prstGeom prst="rect">
            <a:avLst/>
          </a:prstGeom>
          <a:noFill/>
          <a:ln w="9525">
            <a:noFill/>
            <a:miter lim="800000"/>
            <a:headEnd/>
            <a:tailEnd/>
          </a:ln>
          <a:effectLst/>
        </p:spPr>
        <p:txBody>
          <a:bodyPr>
            <a:spAutoFit/>
          </a:bodyPr>
          <a:lstStyle/>
          <a:p>
            <a:r>
              <a:rPr lang="en-US">
                <a:latin typeface="Verdana" pitchFamily="34" charset="0"/>
                <a:ea typeface="Verdana" pitchFamily="34" charset="0"/>
                <a:cs typeface="Verdana" pitchFamily="34" charset="0"/>
              </a:rPr>
              <a:t>Calvinism</a:t>
            </a:r>
          </a:p>
        </p:txBody>
      </p:sp>
      <p:sp>
        <p:nvSpPr>
          <p:cNvPr id="145417" name="AutoShape 9"/>
          <p:cNvSpPr>
            <a:spLocks noChangeArrowheads="1"/>
          </p:cNvSpPr>
          <p:nvPr/>
        </p:nvSpPr>
        <p:spPr bwMode="auto">
          <a:xfrm flipH="1">
            <a:off x="7415213" y="3068662"/>
            <a:ext cx="1728787" cy="50482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chemeClr val="tx1"/>
            </a:solidFill>
            <a:miter lim="800000"/>
            <a:headEnd/>
            <a:tailEnd/>
          </a:ln>
          <a:effectLst/>
        </p:spPr>
        <p:txBody>
          <a:bodyPr wrap="none" anchor="ctr"/>
          <a:lstStyle/>
          <a:p>
            <a:endParaRPr lang="en-US">
              <a:latin typeface="Verdana" pitchFamily="34" charset="0"/>
              <a:ea typeface="Verdana" pitchFamily="34" charset="0"/>
              <a:cs typeface="Verdana" pitchFamily="34" charset="0"/>
            </a:endParaRPr>
          </a:p>
        </p:txBody>
      </p:sp>
      <p:sp>
        <p:nvSpPr>
          <p:cNvPr id="145418" name="AutoShape 10"/>
          <p:cNvSpPr>
            <a:spLocks noChangeArrowheads="1"/>
          </p:cNvSpPr>
          <p:nvPr/>
        </p:nvSpPr>
        <p:spPr bwMode="auto">
          <a:xfrm>
            <a:off x="1908175" y="2565425"/>
            <a:ext cx="2376488" cy="1008062"/>
          </a:xfrm>
          <a:prstGeom prst="upArrowCallout">
            <a:avLst>
              <a:gd name="adj1" fmla="val 53109"/>
              <a:gd name="adj2" fmla="val 41005"/>
              <a:gd name="adj3" fmla="val 21486"/>
              <a:gd name="adj4" fmla="val 66667"/>
            </a:avLst>
          </a:prstGeom>
          <a:solidFill>
            <a:schemeClr val="accent1"/>
          </a:solidFill>
          <a:ln w="9525">
            <a:solidFill>
              <a:schemeClr val="tx1"/>
            </a:solidFill>
            <a:miter lim="800000"/>
            <a:headEnd/>
            <a:tailEnd/>
          </a:ln>
          <a:effectLst/>
        </p:spPr>
        <p:txBody>
          <a:bodyPr wrap="none" anchor="ctr"/>
          <a:lstStyle/>
          <a:p>
            <a:pPr algn="ctr"/>
            <a:r>
              <a:rPr lang="en-US" sz="2000">
                <a:effectLst>
                  <a:outerShdw blurRad="38100" dist="38100" dir="2700000" algn="tl">
                    <a:srgbClr val="FFFFFF"/>
                  </a:outerShdw>
                </a:effectLst>
                <a:latin typeface="Verdana" pitchFamily="34" charset="0"/>
                <a:ea typeface="Verdana" pitchFamily="34" charset="0"/>
                <a:cs typeface="Verdana" pitchFamily="34" charset="0"/>
              </a:rPr>
              <a:t>Conformists</a:t>
            </a:r>
          </a:p>
        </p:txBody>
      </p:sp>
      <p:sp>
        <p:nvSpPr>
          <p:cNvPr id="145419" name="AutoShape 11"/>
          <p:cNvSpPr>
            <a:spLocks noChangeArrowheads="1"/>
          </p:cNvSpPr>
          <p:nvPr/>
        </p:nvSpPr>
        <p:spPr bwMode="auto">
          <a:xfrm>
            <a:off x="4859338" y="2565425"/>
            <a:ext cx="2376487" cy="1008062"/>
          </a:xfrm>
          <a:prstGeom prst="upArrowCallout">
            <a:avLst>
              <a:gd name="adj1" fmla="val 53109"/>
              <a:gd name="adj2" fmla="val 41005"/>
              <a:gd name="adj3" fmla="val 21486"/>
              <a:gd name="adj4" fmla="val 66667"/>
            </a:avLst>
          </a:prstGeom>
          <a:solidFill>
            <a:srgbClr val="CC6600"/>
          </a:solidFill>
          <a:ln w="9525">
            <a:solidFill>
              <a:schemeClr val="tx1"/>
            </a:solidFill>
            <a:miter lim="800000"/>
            <a:headEnd/>
            <a:tailEnd/>
          </a:ln>
          <a:effectLst/>
        </p:spPr>
        <p:txBody>
          <a:bodyPr wrap="none" anchor="ctr"/>
          <a:lstStyle/>
          <a:p>
            <a:pPr algn="ctr"/>
            <a:r>
              <a:rPr lang="en-US" sz="2000" dirty="0">
                <a:latin typeface="Verdana" pitchFamily="34" charset="0"/>
                <a:ea typeface="Verdana" pitchFamily="34" charset="0"/>
                <a:cs typeface="Verdana" pitchFamily="34" charset="0"/>
              </a:rPr>
              <a:t>Non-Conformists</a:t>
            </a:r>
          </a:p>
          <a:p>
            <a:pPr algn="ctr"/>
            <a:r>
              <a:rPr lang="en-US" sz="2000" dirty="0">
                <a:latin typeface="Verdana" pitchFamily="34" charset="0"/>
                <a:ea typeface="Verdana" pitchFamily="34" charset="0"/>
                <a:cs typeface="Verdana" pitchFamily="34" charset="0"/>
              </a:rPr>
              <a:t>(Puritans)</a:t>
            </a:r>
          </a:p>
        </p:txBody>
      </p:sp>
      <p:sp>
        <p:nvSpPr>
          <p:cNvPr id="145420" name="Rectangle 12"/>
          <p:cNvSpPr>
            <a:spLocks noChangeArrowheads="1"/>
          </p:cNvSpPr>
          <p:nvPr/>
        </p:nvSpPr>
        <p:spPr bwMode="auto">
          <a:xfrm>
            <a:off x="5508625" y="1484337"/>
            <a:ext cx="1728788" cy="936625"/>
          </a:xfrm>
          <a:prstGeom prst="rect">
            <a:avLst/>
          </a:prstGeom>
          <a:solidFill>
            <a:srgbClr val="996600"/>
          </a:solidFill>
          <a:ln w="9525">
            <a:solidFill>
              <a:schemeClr val="tx1"/>
            </a:solidFill>
            <a:miter lim="800000"/>
            <a:headEnd/>
            <a:tailEnd/>
          </a:ln>
          <a:effectLst/>
        </p:spPr>
        <p:txBody>
          <a:bodyPr anchor="ctr"/>
          <a:lstStyle/>
          <a:p>
            <a:pPr algn="ctr">
              <a:lnSpc>
                <a:spcPct val="80000"/>
              </a:lnSpc>
            </a:pPr>
            <a:r>
              <a:rPr lang="en-US" sz="1600" dirty="0" smtClean="0">
                <a:latin typeface="Verdana" pitchFamily="34" charset="0"/>
                <a:ea typeface="Verdana" pitchFamily="34" charset="0"/>
                <a:cs typeface="Verdana" pitchFamily="34" charset="0"/>
              </a:rPr>
              <a:t>Congregational</a:t>
            </a:r>
            <a:endParaRPr lang="en-US" sz="1600" dirty="0">
              <a:latin typeface="Verdana" pitchFamily="34" charset="0"/>
              <a:ea typeface="Verdana" pitchFamily="34" charset="0"/>
              <a:cs typeface="Verdana" pitchFamily="34" charset="0"/>
            </a:endParaRPr>
          </a:p>
          <a:p>
            <a:pPr algn="ctr">
              <a:lnSpc>
                <a:spcPct val="80000"/>
              </a:lnSpc>
            </a:pPr>
            <a:r>
              <a:rPr lang="en-US" sz="1600" dirty="0">
                <a:latin typeface="Verdana" pitchFamily="34" charset="0"/>
                <a:ea typeface="Verdana" pitchFamily="34" charset="0"/>
                <a:cs typeface="Verdana" pitchFamily="34" charset="0"/>
              </a:rPr>
              <a:t>(</a:t>
            </a:r>
            <a:r>
              <a:rPr lang="en-US" sz="1600" dirty="0" smtClean="0">
                <a:latin typeface="Verdana" pitchFamily="34" charset="0"/>
                <a:ea typeface="Verdana" pitchFamily="34" charset="0"/>
                <a:cs typeface="Verdana" pitchFamily="34" charset="0"/>
              </a:rPr>
              <a:t>Separatists, Brownists</a:t>
            </a:r>
            <a:r>
              <a:rPr lang="en-US" sz="1600" dirty="0">
                <a:latin typeface="Verdana" pitchFamily="34" charset="0"/>
                <a:ea typeface="Verdana" pitchFamily="34" charset="0"/>
                <a:cs typeface="Verdana" pitchFamily="34" charset="0"/>
              </a:rPr>
              <a:t>)</a:t>
            </a:r>
          </a:p>
          <a:p>
            <a:pPr algn="ctr">
              <a:lnSpc>
                <a:spcPct val="80000"/>
              </a:lnSpc>
            </a:pPr>
            <a:r>
              <a:rPr lang="en-US" sz="1600" dirty="0">
                <a:latin typeface="Verdana" pitchFamily="34" charset="0"/>
                <a:ea typeface="Verdana" pitchFamily="34" charset="0"/>
                <a:cs typeface="Verdana" pitchFamily="34" charset="0"/>
              </a:rPr>
              <a:t>John Robinson</a:t>
            </a:r>
          </a:p>
        </p:txBody>
      </p:sp>
      <p:sp>
        <p:nvSpPr>
          <p:cNvPr id="145421" name="Rectangle 13"/>
          <p:cNvSpPr>
            <a:spLocks noChangeArrowheads="1"/>
          </p:cNvSpPr>
          <p:nvPr/>
        </p:nvSpPr>
        <p:spPr bwMode="auto">
          <a:xfrm>
            <a:off x="3706813" y="1484337"/>
            <a:ext cx="1728787" cy="936625"/>
          </a:xfrm>
          <a:prstGeom prst="rect">
            <a:avLst/>
          </a:prstGeom>
          <a:solidFill>
            <a:srgbClr val="CC6600"/>
          </a:solidFill>
          <a:ln w="9525">
            <a:solidFill>
              <a:schemeClr val="tx1"/>
            </a:solidFill>
            <a:miter lim="800000"/>
            <a:headEnd/>
            <a:tailEnd/>
          </a:ln>
          <a:effectLst/>
        </p:spPr>
        <p:txBody>
          <a:bodyPr anchor="ctr"/>
          <a:lstStyle/>
          <a:p>
            <a:pPr algn="ctr">
              <a:lnSpc>
                <a:spcPct val="80000"/>
              </a:lnSpc>
            </a:pPr>
            <a:r>
              <a:rPr lang="en-US" sz="1600" dirty="0" smtClean="0">
                <a:latin typeface="Verdana" pitchFamily="34" charset="0"/>
                <a:ea typeface="Verdana" pitchFamily="34" charset="0"/>
                <a:cs typeface="Verdana" pitchFamily="34" charset="0"/>
              </a:rPr>
              <a:t>Puritans</a:t>
            </a:r>
            <a:br>
              <a:rPr lang="en-US" sz="1600" dirty="0" smtClean="0">
                <a:latin typeface="Verdana" pitchFamily="34" charset="0"/>
                <a:ea typeface="Verdana" pitchFamily="34" charset="0"/>
                <a:cs typeface="Verdana" pitchFamily="34" charset="0"/>
              </a:rPr>
            </a:br>
            <a:r>
              <a:rPr lang="en-US" sz="1600" dirty="0" smtClean="0">
                <a:latin typeface="Verdana" pitchFamily="34" charset="0"/>
                <a:ea typeface="Verdana" pitchFamily="34" charset="0"/>
                <a:cs typeface="Verdana" pitchFamily="34" charset="0"/>
              </a:rPr>
              <a:t>(in the Anglican </a:t>
            </a:r>
            <a:r>
              <a:rPr lang="en-US" sz="1600" dirty="0">
                <a:latin typeface="Verdana" pitchFamily="34" charset="0"/>
                <a:ea typeface="Verdana" pitchFamily="34" charset="0"/>
                <a:cs typeface="Verdana" pitchFamily="34" charset="0"/>
              </a:rPr>
              <a:t>Church)</a:t>
            </a:r>
          </a:p>
        </p:txBody>
      </p:sp>
      <p:sp>
        <p:nvSpPr>
          <p:cNvPr id="145422" name="Rectangle 14"/>
          <p:cNvSpPr>
            <a:spLocks noChangeArrowheads="1"/>
          </p:cNvSpPr>
          <p:nvPr/>
        </p:nvSpPr>
        <p:spPr bwMode="auto">
          <a:xfrm>
            <a:off x="1908175" y="1484337"/>
            <a:ext cx="1728788" cy="936625"/>
          </a:xfrm>
          <a:prstGeom prst="rect">
            <a:avLst/>
          </a:prstGeom>
          <a:solidFill>
            <a:srgbClr val="5FAFFF"/>
          </a:solidFill>
          <a:ln w="9525">
            <a:solidFill>
              <a:schemeClr val="tx1"/>
            </a:solidFill>
            <a:miter lim="800000"/>
            <a:headEnd/>
            <a:tailEnd/>
          </a:ln>
          <a:effectLst/>
        </p:spPr>
        <p:txBody>
          <a:bodyPr anchor="ctr"/>
          <a:lstStyle/>
          <a:p>
            <a:pPr algn="ctr">
              <a:lnSpc>
                <a:spcPct val="80000"/>
              </a:lnSpc>
            </a:pPr>
            <a:r>
              <a:rPr lang="en-US" sz="1600">
                <a:effectLst>
                  <a:outerShdw blurRad="38100" dist="38100" dir="2700000" algn="tl">
                    <a:srgbClr val="FFFFFF"/>
                  </a:outerShdw>
                </a:effectLst>
                <a:latin typeface="Verdana" pitchFamily="34" charset="0"/>
                <a:ea typeface="Verdana" pitchFamily="34" charset="0"/>
                <a:cs typeface="Verdana" pitchFamily="34" charset="0"/>
              </a:rPr>
              <a:t>Conformists</a:t>
            </a:r>
          </a:p>
        </p:txBody>
      </p:sp>
      <p:sp>
        <p:nvSpPr>
          <p:cNvPr id="145423" name="Text Box 15"/>
          <p:cNvSpPr txBox="1">
            <a:spLocks noChangeArrowheads="1"/>
          </p:cNvSpPr>
          <p:nvPr/>
        </p:nvSpPr>
        <p:spPr bwMode="auto">
          <a:xfrm>
            <a:off x="179388" y="5084787"/>
            <a:ext cx="1512887" cy="369332"/>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Henry VIII</a:t>
            </a:r>
          </a:p>
        </p:txBody>
      </p:sp>
      <p:sp>
        <p:nvSpPr>
          <p:cNvPr id="145424" name="Text Box 16"/>
          <p:cNvSpPr txBox="1">
            <a:spLocks noChangeArrowheads="1"/>
          </p:cNvSpPr>
          <p:nvPr/>
        </p:nvSpPr>
        <p:spPr bwMode="auto">
          <a:xfrm>
            <a:off x="7524750" y="2701950"/>
            <a:ext cx="1655763" cy="369332"/>
          </a:xfrm>
          <a:prstGeom prst="rect">
            <a:avLst/>
          </a:prstGeom>
          <a:noFill/>
          <a:ln w="9525">
            <a:noFill/>
            <a:miter lim="800000"/>
            <a:headEnd/>
            <a:tailEnd/>
          </a:ln>
          <a:effectLst/>
        </p:spPr>
        <p:txBody>
          <a:bodyPr>
            <a:spAutoFit/>
          </a:bodyPr>
          <a:lstStyle/>
          <a:p>
            <a:r>
              <a:rPr lang="en-US">
                <a:latin typeface="Verdana" pitchFamily="34" charset="0"/>
                <a:ea typeface="Verdana" pitchFamily="34" charset="0"/>
                <a:cs typeface="Verdana" pitchFamily="34" charset="0"/>
              </a:rPr>
              <a:t>Covenanters</a:t>
            </a:r>
          </a:p>
        </p:txBody>
      </p:sp>
      <p:sp>
        <p:nvSpPr>
          <p:cNvPr id="145425" name="AutoShape 17"/>
          <p:cNvSpPr>
            <a:spLocks noChangeArrowheads="1"/>
          </p:cNvSpPr>
          <p:nvPr/>
        </p:nvSpPr>
        <p:spPr bwMode="auto">
          <a:xfrm flipH="1">
            <a:off x="7415213" y="2132037"/>
            <a:ext cx="1728787" cy="50482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chemeClr val="tx1"/>
            </a:solidFill>
            <a:miter lim="800000"/>
            <a:headEnd/>
            <a:tailEnd/>
          </a:ln>
          <a:effectLst/>
        </p:spPr>
        <p:txBody>
          <a:bodyPr wrap="none" anchor="ctr"/>
          <a:lstStyle/>
          <a:p>
            <a:endParaRPr lang="en-US">
              <a:latin typeface="Verdana" pitchFamily="34" charset="0"/>
              <a:ea typeface="Verdana" pitchFamily="34" charset="0"/>
              <a:cs typeface="Verdana" pitchFamily="34" charset="0"/>
            </a:endParaRPr>
          </a:p>
        </p:txBody>
      </p:sp>
      <p:sp>
        <p:nvSpPr>
          <p:cNvPr id="18" name="Rectangle 17"/>
          <p:cNvSpPr/>
          <p:nvPr/>
        </p:nvSpPr>
        <p:spPr>
          <a:xfrm>
            <a:off x="1907704" y="3716585"/>
            <a:ext cx="5328592" cy="216024"/>
          </a:xfrm>
          <a:prstGeom prst="rect">
            <a:avLst/>
          </a:prstGeom>
          <a:solidFill>
            <a:srgbClr val="0033CC"/>
          </a:solidFill>
          <a:ln w="9525">
            <a:solidFill>
              <a:schemeClr val="tx1"/>
            </a:solidFill>
            <a:miter lim="800000"/>
            <a:headEnd/>
            <a:tailEnd/>
          </a:ln>
          <a:effectLst/>
        </p:spPr>
        <p:txBody>
          <a:bodyPr wrap="none" anchor="ctr"/>
          <a:lstStyle/>
          <a:p>
            <a:pPr algn="ctr"/>
            <a:r>
              <a:rPr lang="en-US" sz="1400" cap="all" dirty="0" smtClean="0">
                <a:solidFill>
                  <a:schemeClr val="accent3"/>
                </a:solidFill>
                <a:latin typeface="Verdana" pitchFamily="34" charset="0"/>
                <a:ea typeface="Verdana" pitchFamily="34" charset="0"/>
                <a:cs typeface="Verdana" pitchFamily="34" charset="0"/>
              </a:rPr>
              <a:t>Temporary Return to Catholicism</a:t>
            </a:r>
            <a:endParaRPr lang="en-US" sz="1400" cap="all" dirty="0">
              <a:solidFill>
                <a:schemeClr val="accent3"/>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5411"/>
                                        </p:tgtEl>
                                        <p:attrNameLst>
                                          <p:attrName>style.visibility</p:attrName>
                                        </p:attrNameLst>
                                      </p:cBhvr>
                                      <p:to>
                                        <p:strVal val="visible"/>
                                      </p:to>
                                    </p:set>
                                    <p:anim calcmode="lin" valueType="num">
                                      <p:cBhvr>
                                        <p:cTn id="7" dur="1000" fill="hold"/>
                                        <p:tgtEl>
                                          <p:spTgt spid="145411"/>
                                        </p:tgtEl>
                                        <p:attrNameLst>
                                          <p:attrName>ppt_w</p:attrName>
                                        </p:attrNameLst>
                                      </p:cBhvr>
                                      <p:tavLst>
                                        <p:tav tm="0">
                                          <p:val>
                                            <p:strVal val="#ppt_w*0.70"/>
                                          </p:val>
                                        </p:tav>
                                        <p:tav tm="100000">
                                          <p:val>
                                            <p:strVal val="#ppt_w"/>
                                          </p:val>
                                        </p:tav>
                                      </p:tavLst>
                                    </p:anim>
                                    <p:anim calcmode="lin" valueType="num">
                                      <p:cBhvr>
                                        <p:cTn id="8" dur="1000" fill="hold"/>
                                        <p:tgtEl>
                                          <p:spTgt spid="145411"/>
                                        </p:tgtEl>
                                        <p:attrNameLst>
                                          <p:attrName>ppt_h</p:attrName>
                                        </p:attrNameLst>
                                      </p:cBhvr>
                                      <p:tavLst>
                                        <p:tav tm="0">
                                          <p:val>
                                            <p:strVal val="#ppt_h"/>
                                          </p:val>
                                        </p:tav>
                                        <p:tav tm="100000">
                                          <p:val>
                                            <p:strVal val="#ppt_h"/>
                                          </p:val>
                                        </p:tav>
                                      </p:tavLst>
                                    </p:anim>
                                    <p:animEffect transition="in" filter="fade">
                                      <p:cBhvr>
                                        <p:cTn id="9" dur="1000"/>
                                        <p:tgtEl>
                                          <p:spTgt spid="145411"/>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5423"/>
                                        </p:tgtEl>
                                        <p:attrNameLst>
                                          <p:attrName>style.visibility</p:attrName>
                                        </p:attrNameLst>
                                      </p:cBhvr>
                                      <p:to>
                                        <p:strVal val="visible"/>
                                      </p:to>
                                    </p:set>
                                    <p:anim calcmode="lin" valueType="num">
                                      <p:cBhvr>
                                        <p:cTn id="14" dur="1000" fill="hold"/>
                                        <p:tgtEl>
                                          <p:spTgt spid="145423"/>
                                        </p:tgtEl>
                                        <p:attrNameLst>
                                          <p:attrName>ppt_w</p:attrName>
                                        </p:attrNameLst>
                                      </p:cBhvr>
                                      <p:tavLst>
                                        <p:tav tm="0">
                                          <p:val>
                                            <p:strVal val="#ppt_w*0.70"/>
                                          </p:val>
                                        </p:tav>
                                        <p:tav tm="100000">
                                          <p:val>
                                            <p:strVal val="#ppt_w"/>
                                          </p:val>
                                        </p:tav>
                                      </p:tavLst>
                                    </p:anim>
                                    <p:anim calcmode="lin" valueType="num">
                                      <p:cBhvr>
                                        <p:cTn id="15" dur="1000" fill="hold"/>
                                        <p:tgtEl>
                                          <p:spTgt spid="145423"/>
                                        </p:tgtEl>
                                        <p:attrNameLst>
                                          <p:attrName>ppt_h</p:attrName>
                                        </p:attrNameLst>
                                      </p:cBhvr>
                                      <p:tavLst>
                                        <p:tav tm="0">
                                          <p:val>
                                            <p:strVal val="#ppt_h"/>
                                          </p:val>
                                        </p:tav>
                                        <p:tav tm="100000">
                                          <p:val>
                                            <p:strVal val="#ppt_h"/>
                                          </p:val>
                                        </p:tav>
                                      </p:tavLst>
                                    </p:anim>
                                    <p:animEffect transition="in" filter="fade">
                                      <p:cBhvr>
                                        <p:cTn id="16" dur="1000"/>
                                        <p:tgtEl>
                                          <p:spTgt spid="14542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5412"/>
                                        </p:tgtEl>
                                        <p:attrNameLst>
                                          <p:attrName>style.visibility</p:attrName>
                                        </p:attrNameLst>
                                      </p:cBhvr>
                                      <p:to>
                                        <p:strVal val="visible"/>
                                      </p:to>
                                    </p:set>
                                    <p:anim calcmode="lin" valueType="num">
                                      <p:cBhvr>
                                        <p:cTn id="21" dur="1000" fill="hold"/>
                                        <p:tgtEl>
                                          <p:spTgt spid="145412"/>
                                        </p:tgtEl>
                                        <p:attrNameLst>
                                          <p:attrName>ppt_w</p:attrName>
                                        </p:attrNameLst>
                                      </p:cBhvr>
                                      <p:tavLst>
                                        <p:tav tm="0">
                                          <p:val>
                                            <p:strVal val="#ppt_w*0.70"/>
                                          </p:val>
                                        </p:tav>
                                        <p:tav tm="100000">
                                          <p:val>
                                            <p:strVal val="#ppt_w"/>
                                          </p:val>
                                        </p:tav>
                                      </p:tavLst>
                                    </p:anim>
                                    <p:anim calcmode="lin" valueType="num">
                                      <p:cBhvr>
                                        <p:cTn id="22" dur="1000" fill="hold"/>
                                        <p:tgtEl>
                                          <p:spTgt spid="145412"/>
                                        </p:tgtEl>
                                        <p:attrNameLst>
                                          <p:attrName>ppt_h</p:attrName>
                                        </p:attrNameLst>
                                      </p:cBhvr>
                                      <p:tavLst>
                                        <p:tav tm="0">
                                          <p:val>
                                            <p:strVal val="#ppt_h"/>
                                          </p:val>
                                        </p:tav>
                                        <p:tav tm="100000">
                                          <p:val>
                                            <p:strVal val="#ppt_h"/>
                                          </p:val>
                                        </p:tav>
                                      </p:tavLst>
                                    </p:anim>
                                    <p:animEffect transition="in" filter="fade">
                                      <p:cBhvr>
                                        <p:cTn id="23" dur="1000"/>
                                        <p:tgtEl>
                                          <p:spTgt spid="145412"/>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1000" fill="hold"/>
                                        <p:tgtEl>
                                          <p:spTgt spid="18"/>
                                        </p:tgtEl>
                                        <p:attrNameLst>
                                          <p:attrName>ppt_w</p:attrName>
                                        </p:attrNameLst>
                                      </p:cBhvr>
                                      <p:tavLst>
                                        <p:tav tm="0">
                                          <p:val>
                                            <p:strVal val="#ppt_w*0.70"/>
                                          </p:val>
                                        </p:tav>
                                        <p:tav tm="100000">
                                          <p:val>
                                            <p:strVal val="#ppt_w"/>
                                          </p:val>
                                        </p:tav>
                                      </p:tavLst>
                                    </p:anim>
                                    <p:anim calcmode="lin" valueType="num">
                                      <p:cBhvr>
                                        <p:cTn id="29" dur="1000" fill="hold"/>
                                        <p:tgtEl>
                                          <p:spTgt spid="18"/>
                                        </p:tgtEl>
                                        <p:attrNameLst>
                                          <p:attrName>ppt_h</p:attrName>
                                        </p:attrNameLst>
                                      </p:cBhvr>
                                      <p:tavLst>
                                        <p:tav tm="0">
                                          <p:val>
                                            <p:strVal val="#ppt_h"/>
                                          </p:val>
                                        </p:tav>
                                        <p:tav tm="100000">
                                          <p:val>
                                            <p:strVal val="#ppt_h"/>
                                          </p:val>
                                        </p:tav>
                                      </p:tavLst>
                                    </p:anim>
                                    <p:animEffect transition="in" filter="fade">
                                      <p:cBhvr>
                                        <p:cTn id="30" dur="1000"/>
                                        <p:tgtEl>
                                          <p:spTgt spid="18"/>
                                        </p:tgtEl>
                                      </p:cBhvr>
                                    </p:animEffect>
                                  </p:childTnLst>
                                </p:cTn>
                              </p:par>
                              <p:par>
                                <p:cTn id="31" presetID="55" presetClass="entr" presetSubtype="0" fill="hold" grpId="0" nodeType="withEffect">
                                  <p:stCondLst>
                                    <p:cond delay="0"/>
                                  </p:stCondLst>
                                  <p:childTnLst>
                                    <p:set>
                                      <p:cBhvr>
                                        <p:cTn id="32" dur="1" fill="hold">
                                          <p:stCondLst>
                                            <p:cond delay="0"/>
                                          </p:stCondLst>
                                        </p:cTn>
                                        <p:tgtEl>
                                          <p:spTgt spid="145413"/>
                                        </p:tgtEl>
                                        <p:attrNameLst>
                                          <p:attrName>style.visibility</p:attrName>
                                        </p:attrNameLst>
                                      </p:cBhvr>
                                      <p:to>
                                        <p:strVal val="visible"/>
                                      </p:to>
                                    </p:set>
                                    <p:anim calcmode="lin" valueType="num">
                                      <p:cBhvr>
                                        <p:cTn id="33" dur="1000" fill="hold"/>
                                        <p:tgtEl>
                                          <p:spTgt spid="145413"/>
                                        </p:tgtEl>
                                        <p:attrNameLst>
                                          <p:attrName>ppt_w</p:attrName>
                                        </p:attrNameLst>
                                      </p:cBhvr>
                                      <p:tavLst>
                                        <p:tav tm="0">
                                          <p:val>
                                            <p:strVal val="#ppt_w*0.70"/>
                                          </p:val>
                                        </p:tav>
                                        <p:tav tm="100000">
                                          <p:val>
                                            <p:strVal val="#ppt_w"/>
                                          </p:val>
                                        </p:tav>
                                      </p:tavLst>
                                    </p:anim>
                                    <p:anim calcmode="lin" valueType="num">
                                      <p:cBhvr>
                                        <p:cTn id="34" dur="1000" fill="hold"/>
                                        <p:tgtEl>
                                          <p:spTgt spid="145413"/>
                                        </p:tgtEl>
                                        <p:attrNameLst>
                                          <p:attrName>ppt_h</p:attrName>
                                        </p:attrNameLst>
                                      </p:cBhvr>
                                      <p:tavLst>
                                        <p:tav tm="0">
                                          <p:val>
                                            <p:strVal val="#ppt_h"/>
                                          </p:val>
                                        </p:tav>
                                        <p:tav tm="100000">
                                          <p:val>
                                            <p:strVal val="#ppt_h"/>
                                          </p:val>
                                        </p:tav>
                                      </p:tavLst>
                                    </p:anim>
                                    <p:animEffect transition="in" filter="fade">
                                      <p:cBhvr>
                                        <p:cTn id="35" dur="1000"/>
                                        <p:tgtEl>
                                          <p:spTgt spid="145413"/>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145418"/>
                                        </p:tgtEl>
                                        <p:attrNameLst>
                                          <p:attrName>style.visibility</p:attrName>
                                        </p:attrNameLst>
                                      </p:cBhvr>
                                      <p:to>
                                        <p:strVal val="visible"/>
                                      </p:to>
                                    </p:set>
                                    <p:anim calcmode="lin" valueType="num">
                                      <p:cBhvr>
                                        <p:cTn id="40" dur="1000" fill="hold"/>
                                        <p:tgtEl>
                                          <p:spTgt spid="145418"/>
                                        </p:tgtEl>
                                        <p:attrNameLst>
                                          <p:attrName>ppt_w</p:attrName>
                                        </p:attrNameLst>
                                      </p:cBhvr>
                                      <p:tavLst>
                                        <p:tav tm="0">
                                          <p:val>
                                            <p:strVal val="#ppt_w*0.70"/>
                                          </p:val>
                                        </p:tav>
                                        <p:tav tm="100000">
                                          <p:val>
                                            <p:strVal val="#ppt_w"/>
                                          </p:val>
                                        </p:tav>
                                      </p:tavLst>
                                    </p:anim>
                                    <p:anim calcmode="lin" valueType="num">
                                      <p:cBhvr>
                                        <p:cTn id="41" dur="1000" fill="hold"/>
                                        <p:tgtEl>
                                          <p:spTgt spid="145418"/>
                                        </p:tgtEl>
                                        <p:attrNameLst>
                                          <p:attrName>ppt_h</p:attrName>
                                        </p:attrNameLst>
                                      </p:cBhvr>
                                      <p:tavLst>
                                        <p:tav tm="0">
                                          <p:val>
                                            <p:strVal val="#ppt_h"/>
                                          </p:val>
                                        </p:tav>
                                        <p:tav tm="100000">
                                          <p:val>
                                            <p:strVal val="#ppt_h"/>
                                          </p:val>
                                        </p:tav>
                                      </p:tavLst>
                                    </p:anim>
                                    <p:animEffect transition="in" filter="fade">
                                      <p:cBhvr>
                                        <p:cTn id="42" dur="1000"/>
                                        <p:tgtEl>
                                          <p:spTgt spid="145418"/>
                                        </p:tgtEl>
                                      </p:cBhvr>
                                    </p:animEffect>
                                  </p:childTnLst>
                                </p:cTn>
                              </p:par>
                              <p:par>
                                <p:cTn id="43" presetID="55" presetClass="entr" presetSubtype="0" fill="hold" grpId="0" nodeType="withEffect">
                                  <p:stCondLst>
                                    <p:cond delay="0"/>
                                  </p:stCondLst>
                                  <p:childTnLst>
                                    <p:set>
                                      <p:cBhvr>
                                        <p:cTn id="44" dur="1" fill="hold">
                                          <p:stCondLst>
                                            <p:cond delay="0"/>
                                          </p:stCondLst>
                                        </p:cTn>
                                        <p:tgtEl>
                                          <p:spTgt spid="145419"/>
                                        </p:tgtEl>
                                        <p:attrNameLst>
                                          <p:attrName>style.visibility</p:attrName>
                                        </p:attrNameLst>
                                      </p:cBhvr>
                                      <p:to>
                                        <p:strVal val="visible"/>
                                      </p:to>
                                    </p:set>
                                    <p:anim calcmode="lin" valueType="num">
                                      <p:cBhvr>
                                        <p:cTn id="45" dur="1000" fill="hold"/>
                                        <p:tgtEl>
                                          <p:spTgt spid="145419"/>
                                        </p:tgtEl>
                                        <p:attrNameLst>
                                          <p:attrName>ppt_w</p:attrName>
                                        </p:attrNameLst>
                                      </p:cBhvr>
                                      <p:tavLst>
                                        <p:tav tm="0">
                                          <p:val>
                                            <p:strVal val="#ppt_w*0.70"/>
                                          </p:val>
                                        </p:tav>
                                        <p:tav tm="100000">
                                          <p:val>
                                            <p:strVal val="#ppt_w"/>
                                          </p:val>
                                        </p:tav>
                                      </p:tavLst>
                                    </p:anim>
                                    <p:anim calcmode="lin" valueType="num">
                                      <p:cBhvr>
                                        <p:cTn id="46" dur="1000" fill="hold"/>
                                        <p:tgtEl>
                                          <p:spTgt spid="145419"/>
                                        </p:tgtEl>
                                        <p:attrNameLst>
                                          <p:attrName>ppt_h</p:attrName>
                                        </p:attrNameLst>
                                      </p:cBhvr>
                                      <p:tavLst>
                                        <p:tav tm="0">
                                          <p:val>
                                            <p:strVal val="#ppt_h"/>
                                          </p:val>
                                        </p:tav>
                                        <p:tav tm="100000">
                                          <p:val>
                                            <p:strVal val="#ppt_h"/>
                                          </p:val>
                                        </p:tav>
                                      </p:tavLst>
                                    </p:anim>
                                    <p:animEffect transition="in" filter="fade">
                                      <p:cBhvr>
                                        <p:cTn id="47" dur="1000"/>
                                        <p:tgtEl>
                                          <p:spTgt spid="145419"/>
                                        </p:tgtEl>
                                      </p:cBhvr>
                                    </p:animEffect>
                                  </p:childTnLst>
                                </p:cTn>
                              </p:par>
                            </p:childTnLst>
                          </p:cTn>
                        </p:par>
                      </p:childTnLst>
                    </p:cTn>
                  </p:par>
                  <p:par>
                    <p:cTn id="48" fill="hold">
                      <p:stCondLst>
                        <p:cond delay="indefinite"/>
                      </p:stCondLst>
                      <p:childTnLst>
                        <p:par>
                          <p:cTn id="49" fill="hold">
                            <p:stCondLst>
                              <p:cond delay="0"/>
                            </p:stCondLst>
                            <p:childTnLst>
                              <p:par>
                                <p:cTn id="50" presetID="55" presetClass="entr" presetSubtype="0" fill="hold" grpId="0" nodeType="clickEffect">
                                  <p:stCondLst>
                                    <p:cond delay="0"/>
                                  </p:stCondLst>
                                  <p:childTnLst>
                                    <p:set>
                                      <p:cBhvr>
                                        <p:cTn id="51" dur="1" fill="hold">
                                          <p:stCondLst>
                                            <p:cond delay="0"/>
                                          </p:stCondLst>
                                        </p:cTn>
                                        <p:tgtEl>
                                          <p:spTgt spid="145417"/>
                                        </p:tgtEl>
                                        <p:attrNameLst>
                                          <p:attrName>style.visibility</p:attrName>
                                        </p:attrNameLst>
                                      </p:cBhvr>
                                      <p:to>
                                        <p:strVal val="visible"/>
                                      </p:to>
                                    </p:set>
                                    <p:anim calcmode="lin" valueType="num">
                                      <p:cBhvr>
                                        <p:cTn id="52" dur="1000" fill="hold"/>
                                        <p:tgtEl>
                                          <p:spTgt spid="145417"/>
                                        </p:tgtEl>
                                        <p:attrNameLst>
                                          <p:attrName>ppt_w</p:attrName>
                                        </p:attrNameLst>
                                      </p:cBhvr>
                                      <p:tavLst>
                                        <p:tav tm="0">
                                          <p:val>
                                            <p:strVal val="#ppt_w*0.70"/>
                                          </p:val>
                                        </p:tav>
                                        <p:tav tm="100000">
                                          <p:val>
                                            <p:strVal val="#ppt_w"/>
                                          </p:val>
                                        </p:tav>
                                      </p:tavLst>
                                    </p:anim>
                                    <p:anim calcmode="lin" valueType="num">
                                      <p:cBhvr>
                                        <p:cTn id="53" dur="1000" fill="hold"/>
                                        <p:tgtEl>
                                          <p:spTgt spid="145417"/>
                                        </p:tgtEl>
                                        <p:attrNameLst>
                                          <p:attrName>ppt_h</p:attrName>
                                        </p:attrNameLst>
                                      </p:cBhvr>
                                      <p:tavLst>
                                        <p:tav tm="0">
                                          <p:val>
                                            <p:strVal val="#ppt_h"/>
                                          </p:val>
                                        </p:tav>
                                        <p:tav tm="100000">
                                          <p:val>
                                            <p:strVal val="#ppt_h"/>
                                          </p:val>
                                        </p:tav>
                                      </p:tavLst>
                                    </p:anim>
                                    <p:animEffect transition="in" filter="fade">
                                      <p:cBhvr>
                                        <p:cTn id="54" dur="1000"/>
                                        <p:tgtEl>
                                          <p:spTgt spid="145417"/>
                                        </p:tgtEl>
                                      </p:cBhvr>
                                    </p:animEffect>
                                  </p:childTnLst>
                                </p:cTn>
                              </p:par>
                              <p:par>
                                <p:cTn id="55" presetID="55" presetClass="entr" presetSubtype="0" fill="hold" grpId="0" nodeType="withEffect">
                                  <p:stCondLst>
                                    <p:cond delay="0"/>
                                  </p:stCondLst>
                                  <p:childTnLst>
                                    <p:set>
                                      <p:cBhvr>
                                        <p:cTn id="56" dur="1" fill="hold">
                                          <p:stCondLst>
                                            <p:cond delay="0"/>
                                          </p:stCondLst>
                                        </p:cTn>
                                        <p:tgtEl>
                                          <p:spTgt spid="145416"/>
                                        </p:tgtEl>
                                        <p:attrNameLst>
                                          <p:attrName>style.visibility</p:attrName>
                                        </p:attrNameLst>
                                      </p:cBhvr>
                                      <p:to>
                                        <p:strVal val="visible"/>
                                      </p:to>
                                    </p:set>
                                    <p:anim calcmode="lin" valueType="num">
                                      <p:cBhvr>
                                        <p:cTn id="57" dur="1000" fill="hold"/>
                                        <p:tgtEl>
                                          <p:spTgt spid="145416"/>
                                        </p:tgtEl>
                                        <p:attrNameLst>
                                          <p:attrName>ppt_w</p:attrName>
                                        </p:attrNameLst>
                                      </p:cBhvr>
                                      <p:tavLst>
                                        <p:tav tm="0">
                                          <p:val>
                                            <p:strVal val="#ppt_w*0.70"/>
                                          </p:val>
                                        </p:tav>
                                        <p:tav tm="100000">
                                          <p:val>
                                            <p:strVal val="#ppt_w"/>
                                          </p:val>
                                        </p:tav>
                                      </p:tavLst>
                                    </p:anim>
                                    <p:anim calcmode="lin" valueType="num">
                                      <p:cBhvr>
                                        <p:cTn id="58" dur="1000" fill="hold"/>
                                        <p:tgtEl>
                                          <p:spTgt spid="145416"/>
                                        </p:tgtEl>
                                        <p:attrNameLst>
                                          <p:attrName>ppt_h</p:attrName>
                                        </p:attrNameLst>
                                      </p:cBhvr>
                                      <p:tavLst>
                                        <p:tav tm="0">
                                          <p:val>
                                            <p:strVal val="#ppt_h"/>
                                          </p:val>
                                        </p:tav>
                                        <p:tav tm="100000">
                                          <p:val>
                                            <p:strVal val="#ppt_h"/>
                                          </p:val>
                                        </p:tav>
                                      </p:tavLst>
                                    </p:anim>
                                    <p:animEffect transition="in" filter="fade">
                                      <p:cBhvr>
                                        <p:cTn id="59" dur="1000"/>
                                        <p:tgtEl>
                                          <p:spTgt spid="145416"/>
                                        </p:tgtEl>
                                      </p:cBhvr>
                                    </p:animEffect>
                                  </p:childTnLst>
                                </p:cTn>
                              </p:par>
                            </p:childTnLst>
                          </p:cTn>
                        </p:par>
                      </p:childTnLst>
                    </p:cTn>
                  </p:par>
                  <p:par>
                    <p:cTn id="60" fill="hold">
                      <p:stCondLst>
                        <p:cond delay="indefinite"/>
                      </p:stCondLst>
                      <p:childTnLst>
                        <p:par>
                          <p:cTn id="61" fill="hold">
                            <p:stCondLst>
                              <p:cond delay="0"/>
                            </p:stCondLst>
                            <p:childTnLst>
                              <p:par>
                                <p:cTn id="62" presetID="55" presetClass="entr" presetSubtype="0" fill="hold" grpId="0" nodeType="clickEffect">
                                  <p:stCondLst>
                                    <p:cond delay="0"/>
                                  </p:stCondLst>
                                  <p:childTnLst>
                                    <p:set>
                                      <p:cBhvr>
                                        <p:cTn id="63" dur="1" fill="hold">
                                          <p:stCondLst>
                                            <p:cond delay="0"/>
                                          </p:stCondLst>
                                        </p:cTn>
                                        <p:tgtEl>
                                          <p:spTgt spid="145414"/>
                                        </p:tgtEl>
                                        <p:attrNameLst>
                                          <p:attrName>style.visibility</p:attrName>
                                        </p:attrNameLst>
                                      </p:cBhvr>
                                      <p:to>
                                        <p:strVal val="visible"/>
                                      </p:to>
                                    </p:set>
                                    <p:anim calcmode="lin" valueType="num">
                                      <p:cBhvr>
                                        <p:cTn id="64" dur="1000" fill="hold"/>
                                        <p:tgtEl>
                                          <p:spTgt spid="145414"/>
                                        </p:tgtEl>
                                        <p:attrNameLst>
                                          <p:attrName>ppt_w</p:attrName>
                                        </p:attrNameLst>
                                      </p:cBhvr>
                                      <p:tavLst>
                                        <p:tav tm="0">
                                          <p:val>
                                            <p:strVal val="#ppt_w*0.70"/>
                                          </p:val>
                                        </p:tav>
                                        <p:tav tm="100000">
                                          <p:val>
                                            <p:strVal val="#ppt_w"/>
                                          </p:val>
                                        </p:tav>
                                      </p:tavLst>
                                    </p:anim>
                                    <p:anim calcmode="lin" valueType="num">
                                      <p:cBhvr>
                                        <p:cTn id="65" dur="1000" fill="hold"/>
                                        <p:tgtEl>
                                          <p:spTgt spid="145414"/>
                                        </p:tgtEl>
                                        <p:attrNameLst>
                                          <p:attrName>ppt_h</p:attrName>
                                        </p:attrNameLst>
                                      </p:cBhvr>
                                      <p:tavLst>
                                        <p:tav tm="0">
                                          <p:val>
                                            <p:strVal val="#ppt_h"/>
                                          </p:val>
                                        </p:tav>
                                        <p:tav tm="100000">
                                          <p:val>
                                            <p:strVal val="#ppt_h"/>
                                          </p:val>
                                        </p:tav>
                                      </p:tavLst>
                                    </p:anim>
                                    <p:animEffect transition="in" filter="fade">
                                      <p:cBhvr>
                                        <p:cTn id="66" dur="1000"/>
                                        <p:tgtEl>
                                          <p:spTgt spid="145414"/>
                                        </p:tgtEl>
                                      </p:cBhvr>
                                    </p:animEffect>
                                  </p:childTnLst>
                                </p:cTn>
                              </p:par>
                            </p:childTnLst>
                          </p:cTn>
                        </p:par>
                      </p:childTnLst>
                    </p:cTn>
                  </p:par>
                  <p:par>
                    <p:cTn id="67" fill="hold">
                      <p:stCondLst>
                        <p:cond delay="indefinite"/>
                      </p:stCondLst>
                      <p:childTnLst>
                        <p:par>
                          <p:cTn id="68" fill="hold">
                            <p:stCondLst>
                              <p:cond delay="0"/>
                            </p:stCondLst>
                            <p:childTnLst>
                              <p:par>
                                <p:cTn id="69" presetID="55" presetClass="entr" presetSubtype="0" fill="hold" grpId="0" nodeType="clickEffect">
                                  <p:stCondLst>
                                    <p:cond delay="0"/>
                                  </p:stCondLst>
                                  <p:childTnLst>
                                    <p:set>
                                      <p:cBhvr>
                                        <p:cTn id="70" dur="1" fill="hold">
                                          <p:stCondLst>
                                            <p:cond delay="0"/>
                                          </p:stCondLst>
                                        </p:cTn>
                                        <p:tgtEl>
                                          <p:spTgt spid="145422"/>
                                        </p:tgtEl>
                                        <p:attrNameLst>
                                          <p:attrName>style.visibility</p:attrName>
                                        </p:attrNameLst>
                                      </p:cBhvr>
                                      <p:to>
                                        <p:strVal val="visible"/>
                                      </p:to>
                                    </p:set>
                                    <p:anim calcmode="lin" valueType="num">
                                      <p:cBhvr>
                                        <p:cTn id="71" dur="1000" fill="hold"/>
                                        <p:tgtEl>
                                          <p:spTgt spid="145422"/>
                                        </p:tgtEl>
                                        <p:attrNameLst>
                                          <p:attrName>ppt_w</p:attrName>
                                        </p:attrNameLst>
                                      </p:cBhvr>
                                      <p:tavLst>
                                        <p:tav tm="0">
                                          <p:val>
                                            <p:strVal val="#ppt_w*0.70"/>
                                          </p:val>
                                        </p:tav>
                                        <p:tav tm="100000">
                                          <p:val>
                                            <p:strVal val="#ppt_w"/>
                                          </p:val>
                                        </p:tav>
                                      </p:tavLst>
                                    </p:anim>
                                    <p:anim calcmode="lin" valueType="num">
                                      <p:cBhvr>
                                        <p:cTn id="72" dur="1000" fill="hold"/>
                                        <p:tgtEl>
                                          <p:spTgt spid="145422"/>
                                        </p:tgtEl>
                                        <p:attrNameLst>
                                          <p:attrName>ppt_h</p:attrName>
                                        </p:attrNameLst>
                                      </p:cBhvr>
                                      <p:tavLst>
                                        <p:tav tm="0">
                                          <p:val>
                                            <p:strVal val="#ppt_h"/>
                                          </p:val>
                                        </p:tav>
                                        <p:tav tm="100000">
                                          <p:val>
                                            <p:strVal val="#ppt_h"/>
                                          </p:val>
                                        </p:tav>
                                      </p:tavLst>
                                    </p:anim>
                                    <p:animEffect transition="in" filter="fade">
                                      <p:cBhvr>
                                        <p:cTn id="73" dur="1000"/>
                                        <p:tgtEl>
                                          <p:spTgt spid="145422"/>
                                        </p:tgtEl>
                                      </p:cBhvr>
                                    </p:animEffect>
                                  </p:childTnLst>
                                </p:cTn>
                              </p:par>
                              <p:par>
                                <p:cTn id="74" presetID="55" presetClass="entr" presetSubtype="0" fill="hold" grpId="0" nodeType="withEffect">
                                  <p:stCondLst>
                                    <p:cond delay="0"/>
                                  </p:stCondLst>
                                  <p:childTnLst>
                                    <p:set>
                                      <p:cBhvr>
                                        <p:cTn id="75" dur="1" fill="hold">
                                          <p:stCondLst>
                                            <p:cond delay="0"/>
                                          </p:stCondLst>
                                        </p:cTn>
                                        <p:tgtEl>
                                          <p:spTgt spid="145421"/>
                                        </p:tgtEl>
                                        <p:attrNameLst>
                                          <p:attrName>style.visibility</p:attrName>
                                        </p:attrNameLst>
                                      </p:cBhvr>
                                      <p:to>
                                        <p:strVal val="visible"/>
                                      </p:to>
                                    </p:set>
                                    <p:anim calcmode="lin" valueType="num">
                                      <p:cBhvr>
                                        <p:cTn id="76" dur="1000" fill="hold"/>
                                        <p:tgtEl>
                                          <p:spTgt spid="145421"/>
                                        </p:tgtEl>
                                        <p:attrNameLst>
                                          <p:attrName>ppt_w</p:attrName>
                                        </p:attrNameLst>
                                      </p:cBhvr>
                                      <p:tavLst>
                                        <p:tav tm="0">
                                          <p:val>
                                            <p:strVal val="#ppt_w*0.70"/>
                                          </p:val>
                                        </p:tav>
                                        <p:tav tm="100000">
                                          <p:val>
                                            <p:strVal val="#ppt_w"/>
                                          </p:val>
                                        </p:tav>
                                      </p:tavLst>
                                    </p:anim>
                                    <p:anim calcmode="lin" valueType="num">
                                      <p:cBhvr>
                                        <p:cTn id="77" dur="1000" fill="hold"/>
                                        <p:tgtEl>
                                          <p:spTgt spid="145421"/>
                                        </p:tgtEl>
                                        <p:attrNameLst>
                                          <p:attrName>ppt_h</p:attrName>
                                        </p:attrNameLst>
                                      </p:cBhvr>
                                      <p:tavLst>
                                        <p:tav tm="0">
                                          <p:val>
                                            <p:strVal val="#ppt_h"/>
                                          </p:val>
                                        </p:tav>
                                        <p:tav tm="100000">
                                          <p:val>
                                            <p:strVal val="#ppt_h"/>
                                          </p:val>
                                        </p:tav>
                                      </p:tavLst>
                                    </p:anim>
                                    <p:animEffect transition="in" filter="fade">
                                      <p:cBhvr>
                                        <p:cTn id="78" dur="1000"/>
                                        <p:tgtEl>
                                          <p:spTgt spid="145421"/>
                                        </p:tgtEl>
                                      </p:cBhvr>
                                    </p:animEffect>
                                  </p:childTnLst>
                                </p:cTn>
                              </p:par>
                              <p:par>
                                <p:cTn id="79" presetID="55" presetClass="entr" presetSubtype="0" fill="hold" grpId="0" nodeType="withEffect">
                                  <p:stCondLst>
                                    <p:cond delay="0"/>
                                  </p:stCondLst>
                                  <p:childTnLst>
                                    <p:set>
                                      <p:cBhvr>
                                        <p:cTn id="80" dur="1" fill="hold">
                                          <p:stCondLst>
                                            <p:cond delay="0"/>
                                          </p:stCondLst>
                                        </p:cTn>
                                        <p:tgtEl>
                                          <p:spTgt spid="145420"/>
                                        </p:tgtEl>
                                        <p:attrNameLst>
                                          <p:attrName>style.visibility</p:attrName>
                                        </p:attrNameLst>
                                      </p:cBhvr>
                                      <p:to>
                                        <p:strVal val="visible"/>
                                      </p:to>
                                    </p:set>
                                    <p:anim calcmode="lin" valueType="num">
                                      <p:cBhvr>
                                        <p:cTn id="81" dur="1000" fill="hold"/>
                                        <p:tgtEl>
                                          <p:spTgt spid="145420"/>
                                        </p:tgtEl>
                                        <p:attrNameLst>
                                          <p:attrName>ppt_w</p:attrName>
                                        </p:attrNameLst>
                                      </p:cBhvr>
                                      <p:tavLst>
                                        <p:tav tm="0">
                                          <p:val>
                                            <p:strVal val="#ppt_w*0.70"/>
                                          </p:val>
                                        </p:tav>
                                        <p:tav tm="100000">
                                          <p:val>
                                            <p:strVal val="#ppt_w"/>
                                          </p:val>
                                        </p:tav>
                                      </p:tavLst>
                                    </p:anim>
                                    <p:anim calcmode="lin" valueType="num">
                                      <p:cBhvr>
                                        <p:cTn id="82" dur="1000" fill="hold"/>
                                        <p:tgtEl>
                                          <p:spTgt spid="145420"/>
                                        </p:tgtEl>
                                        <p:attrNameLst>
                                          <p:attrName>ppt_h</p:attrName>
                                        </p:attrNameLst>
                                      </p:cBhvr>
                                      <p:tavLst>
                                        <p:tav tm="0">
                                          <p:val>
                                            <p:strVal val="#ppt_h"/>
                                          </p:val>
                                        </p:tav>
                                        <p:tav tm="100000">
                                          <p:val>
                                            <p:strVal val="#ppt_h"/>
                                          </p:val>
                                        </p:tav>
                                      </p:tavLst>
                                    </p:anim>
                                    <p:animEffect transition="in" filter="fade">
                                      <p:cBhvr>
                                        <p:cTn id="83" dur="1000"/>
                                        <p:tgtEl>
                                          <p:spTgt spid="145420"/>
                                        </p:tgtEl>
                                      </p:cBhvr>
                                    </p:animEffect>
                                  </p:childTnLst>
                                </p:cTn>
                              </p:par>
                            </p:childTnLst>
                          </p:cTn>
                        </p:par>
                      </p:childTnLst>
                    </p:cTn>
                  </p:par>
                  <p:par>
                    <p:cTn id="84" fill="hold">
                      <p:stCondLst>
                        <p:cond delay="indefinite"/>
                      </p:stCondLst>
                      <p:childTnLst>
                        <p:par>
                          <p:cTn id="85" fill="hold">
                            <p:stCondLst>
                              <p:cond delay="0"/>
                            </p:stCondLst>
                            <p:childTnLst>
                              <p:par>
                                <p:cTn id="86" presetID="55" presetClass="entr" presetSubtype="0" fill="hold" grpId="0" nodeType="clickEffect">
                                  <p:stCondLst>
                                    <p:cond delay="0"/>
                                  </p:stCondLst>
                                  <p:childTnLst>
                                    <p:set>
                                      <p:cBhvr>
                                        <p:cTn id="87" dur="1" fill="hold">
                                          <p:stCondLst>
                                            <p:cond delay="0"/>
                                          </p:stCondLst>
                                        </p:cTn>
                                        <p:tgtEl>
                                          <p:spTgt spid="145425"/>
                                        </p:tgtEl>
                                        <p:attrNameLst>
                                          <p:attrName>style.visibility</p:attrName>
                                        </p:attrNameLst>
                                      </p:cBhvr>
                                      <p:to>
                                        <p:strVal val="visible"/>
                                      </p:to>
                                    </p:set>
                                    <p:anim calcmode="lin" valueType="num">
                                      <p:cBhvr>
                                        <p:cTn id="88" dur="1000" fill="hold"/>
                                        <p:tgtEl>
                                          <p:spTgt spid="145425"/>
                                        </p:tgtEl>
                                        <p:attrNameLst>
                                          <p:attrName>ppt_w</p:attrName>
                                        </p:attrNameLst>
                                      </p:cBhvr>
                                      <p:tavLst>
                                        <p:tav tm="0">
                                          <p:val>
                                            <p:strVal val="#ppt_w*0.70"/>
                                          </p:val>
                                        </p:tav>
                                        <p:tav tm="100000">
                                          <p:val>
                                            <p:strVal val="#ppt_w"/>
                                          </p:val>
                                        </p:tav>
                                      </p:tavLst>
                                    </p:anim>
                                    <p:anim calcmode="lin" valueType="num">
                                      <p:cBhvr>
                                        <p:cTn id="89" dur="1000" fill="hold"/>
                                        <p:tgtEl>
                                          <p:spTgt spid="145425"/>
                                        </p:tgtEl>
                                        <p:attrNameLst>
                                          <p:attrName>ppt_h</p:attrName>
                                        </p:attrNameLst>
                                      </p:cBhvr>
                                      <p:tavLst>
                                        <p:tav tm="0">
                                          <p:val>
                                            <p:strVal val="#ppt_h"/>
                                          </p:val>
                                        </p:tav>
                                        <p:tav tm="100000">
                                          <p:val>
                                            <p:strVal val="#ppt_h"/>
                                          </p:val>
                                        </p:tav>
                                      </p:tavLst>
                                    </p:anim>
                                    <p:animEffect transition="in" filter="fade">
                                      <p:cBhvr>
                                        <p:cTn id="90" dur="1000"/>
                                        <p:tgtEl>
                                          <p:spTgt spid="145425"/>
                                        </p:tgtEl>
                                      </p:cBhvr>
                                    </p:animEffect>
                                  </p:childTnLst>
                                </p:cTn>
                              </p:par>
                              <p:par>
                                <p:cTn id="91" presetID="55" presetClass="entr" presetSubtype="0" fill="hold" grpId="0" nodeType="withEffect">
                                  <p:stCondLst>
                                    <p:cond delay="0"/>
                                  </p:stCondLst>
                                  <p:childTnLst>
                                    <p:set>
                                      <p:cBhvr>
                                        <p:cTn id="92" dur="1" fill="hold">
                                          <p:stCondLst>
                                            <p:cond delay="0"/>
                                          </p:stCondLst>
                                        </p:cTn>
                                        <p:tgtEl>
                                          <p:spTgt spid="145424"/>
                                        </p:tgtEl>
                                        <p:attrNameLst>
                                          <p:attrName>style.visibility</p:attrName>
                                        </p:attrNameLst>
                                      </p:cBhvr>
                                      <p:to>
                                        <p:strVal val="visible"/>
                                      </p:to>
                                    </p:set>
                                    <p:anim calcmode="lin" valueType="num">
                                      <p:cBhvr>
                                        <p:cTn id="93" dur="1000" fill="hold"/>
                                        <p:tgtEl>
                                          <p:spTgt spid="145424"/>
                                        </p:tgtEl>
                                        <p:attrNameLst>
                                          <p:attrName>ppt_w</p:attrName>
                                        </p:attrNameLst>
                                      </p:cBhvr>
                                      <p:tavLst>
                                        <p:tav tm="0">
                                          <p:val>
                                            <p:strVal val="#ppt_w*0.70"/>
                                          </p:val>
                                        </p:tav>
                                        <p:tav tm="100000">
                                          <p:val>
                                            <p:strVal val="#ppt_w"/>
                                          </p:val>
                                        </p:tav>
                                      </p:tavLst>
                                    </p:anim>
                                    <p:anim calcmode="lin" valueType="num">
                                      <p:cBhvr>
                                        <p:cTn id="94" dur="1000" fill="hold"/>
                                        <p:tgtEl>
                                          <p:spTgt spid="145424"/>
                                        </p:tgtEl>
                                        <p:attrNameLst>
                                          <p:attrName>ppt_h</p:attrName>
                                        </p:attrNameLst>
                                      </p:cBhvr>
                                      <p:tavLst>
                                        <p:tav tm="0">
                                          <p:val>
                                            <p:strVal val="#ppt_h"/>
                                          </p:val>
                                        </p:tav>
                                        <p:tav tm="100000">
                                          <p:val>
                                            <p:strVal val="#ppt_h"/>
                                          </p:val>
                                        </p:tav>
                                      </p:tavLst>
                                    </p:anim>
                                    <p:animEffect transition="in" filter="fade">
                                      <p:cBhvr>
                                        <p:cTn id="95" dur="1000"/>
                                        <p:tgtEl>
                                          <p:spTgt spid="145424"/>
                                        </p:tgtEl>
                                      </p:cBhvr>
                                    </p:animEffect>
                                  </p:childTnLst>
                                </p:cTn>
                              </p:par>
                            </p:childTnLst>
                          </p:cTn>
                        </p:par>
                      </p:childTnLst>
                    </p:cTn>
                  </p:par>
                  <p:par>
                    <p:cTn id="96" fill="hold">
                      <p:stCondLst>
                        <p:cond delay="indefinite"/>
                      </p:stCondLst>
                      <p:childTnLst>
                        <p:par>
                          <p:cTn id="97" fill="hold">
                            <p:stCondLst>
                              <p:cond delay="0"/>
                            </p:stCondLst>
                            <p:childTnLst>
                              <p:par>
                                <p:cTn id="98" presetID="55" presetClass="entr" presetSubtype="0" fill="hold" grpId="0" nodeType="clickEffect">
                                  <p:stCondLst>
                                    <p:cond delay="0"/>
                                  </p:stCondLst>
                                  <p:childTnLst>
                                    <p:set>
                                      <p:cBhvr>
                                        <p:cTn id="99" dur="1" fill="hold">
                                          <p:stCondLst>
                                            <p:cond delay="0"/>
                                          </p:stCondLst>
                                        </p:cTn>
                                        <p:tgtEl>
                                          <p:spTgt spid="145415"/>
                                        </p:tgtEl>
                                        <p:attrNameLst>
                                          <p:attrName>style.visibility</p:attrName>
                                        </p:attrNameLst>
                                      </p:cBhvr>
                                      <p:to>
                                        <p:strVal val="visible"/>
                                      </p:to>
                                    </p:set>
                                    <p:anim calcmode="lin" valueType="num">
                                      <p:cBhvr>
                                        <p:cTn id="100" dur="1000" fill="hold"/>
                                        <p:tgtEl>
                                          <p:spTgt spid="145415"/>
                                        </p:tgtEl>
                                        <p:attrNameLst>
                                          <p:attrName>ppt_w</p:attrName>
                                        </p:attrNameLst>
                                      </p:cBhvr>
                                      <p:tavLst>
                                        <p:tav tm="0">
                                          <p:val>
                                            <p:strVal val="#ppt_w*0.70"/>
                                          </p:val>
                                        </p:tav>
                                        <p:tav tm="100000">
                                          <p:val>
                                            <p:strVal val="#ppt_w"/>
                                          </p:val>
                                        </p:tav>
                                      </p:tavLst>
                                    </p:anim>
                                    <p:anim calcmode="lin" valueType="num">
                                      <p:cBhvr>
                                        <p:cTn id="101" dur="1000" fill="hold"/>
                                        <p:tgtEl>
                                          <p:spTgt spid="145415"/>
                                        </p:tgtEl>
                                        <p:attrNameLst>
                                          <p:attrName>ppt_h</p:attrName>
                                        </p:attrNameLst>
                                      </p:cBhvr>
                                      <p:tavLst>
                                        <p:tav tm="0">
                                          <p:val>
                                            <p:strVal val="#ppt_h"/>
                                          </p:val>
                                        </p:tav>
                                        <p:tav tm="100000">
                                          <p:val>
                                            <p:strVal val="#ppt_h"/>
                                          </p:val>
                                        </p:tav>
                                      </p:tavLst>
                                    </p:anim>
                                    <p:animEffect transition="in" filter="fade">
                                      <p:cBhvr>
                                        <p:cTn id="102" dur="1000"/>
                                        <p:tgtEl>
                                          <p:spTgt spid="145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animBg="1"/>
      <p:bldP spid="145412" grpId="0" animBg="1"/>
      <p:bldP spid="145413" grpId="0"/>
      <p:bldP spid="145414" grpId="0"/>
      <p:bldP spid="145415" grpId="0"/>
      <p:bldP spid="145416" grpId="0"/>
      <p:bldP spid="145417" grpId="0" animBg="1"/>
      <p:bldP spid="145418" grpId="0" animBg="1"/>
      <p:bldP spid="145419" grpId="0" animBg="1"/>
      <p:bldP spid="145420" grpId="0" animBg="1"/>
      <p:bldP spid="145421" grpId="0" animBg="1"/>
      <p:bldP spid="145422" grpId="0" animBg="1"/>
      <p:bldP spid="145423" grpId="0"/>
      <p:bldP spid="145424" grpId="0"/>
      <p:bldP spid="145425" grpId="0" animBg="1"/>
      <p:bldP spid="1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457200" y="404664"/>
            <a:ext cx="8229600" cy="811560"/>
          </a:xfrm>
        </p:spPr>
        <p:txBody>
          <a:bodyPr/>
          <a:lstStyle/>
          <a:p>
            <a:r>
              <a:rPr lang="en-US" sz="4000" dirty="0"/>
              <a:t>The Pilgrim Fathers I</a:t>
            </a:r>
          </a:p>
        </p:txBody>
      </p:sp>
      <p:sp>
        <p:nvSpPr>
          <p:cNvPr id="146435" name="Rectangle 3"/>
          <p:cNvSpPr>
            <a:spLocks noGrp="1" noChangeArrowheads="1"/>
          </p:cNvSpPr>
          <p:nvPr>
            <p:ph type="body" idx="1"/>
          </p:nvPr>
        </p:nvSpPr>
        <p:spPr>
          <a:xfrm>
            <a:off x="457200" y="1268760"/>
            <a:ext cx="8229600" cy="5328592"/>
          </a:xfrm>
        </p:spPr>
        <p:txBody>
          <a:bodyPr/>
          <a:lstStyle/>
          <a:p>
            <a:r>
              <a:rPr lang="en-US" sz="2000" dirty="0">
                <a:latin typeface="Verdana" pitchFamily="34" charset="0"/>
                <a:ea typeface="Verdana" pitchFamily="34" charset="0"/>
                <a:cs typeface="Verdana" pitchFamily="34" charset="0"/>
              </a:rPr>
              <a:t>1620: Emigration from Europe for the freedom of conscience sake; Landing in Plymouth, America (GC </a:t>
            </a:r>
            <a:r>
              <a:rPr lang="en-US" sz="2000" dirty="0" smtClean="0">
                <a:latin typeface="Verdana" pitchFamily="34" charset="0"/>
                <a:ea typeface="Verdana" pitchFamily="34" charset="0"/>
                <a:cs typeface="Verdana" pitchFamily="34" charset="0"/>
              </a:rPr>
              <a:t>292).</a:t>
            </a:r>
            <a:endParaRPr lang="en-US" sz="2000" dirty="0">
              <a:latin typeface="Verdana" pitchFamily="34" charset="0"/>
              <a:ea typeface="Verdana" pitchFamily="34" charset="0"/>
              <a:cs typeface="Verdana" pitchFamily="34" charset="0"/>
            </a:endParaRPr>
          </a:p>
          <a:p>
            <a:r>
              <a:rPr lang="en-US" sz="2000" dirty="0">
                <a:latin typeface="Verdana" pitchFamily="34" charset="0"/>
                <a:ea typeface="Verdana" pitchFamily="34" charset="0"/>
                <a:cs typeface="Verdana" pitchFamily="34" charset="0"/>
              </a:rPr>
              <a:t>The emigrants were Congregationalists </a:t>
            </a:r>
            <a:r>
              <a:rPr lang="en-US" sz="2000" dirty="0" smtClean="0">
                <a:latin typeface="Verdana" pitchFamily="34" charset="0"/>
                <a:ea typeface="Verdana" pitchFamily="34" charset="0"/>
                <a:cs typeface="Verdana" pitchFamily="34" charset="0"/>
              </a:rPr>
              <a:t>(Separatists</a:t>
            </a:r>
            <a:r>
              <a:rPr lang="en-US" sz="2000" dirty="0">
                <a:latin typeface="Verdana" pitchFamily="34" charset="0"/>
                <a:ea typeface="Verdana" pitchFamily="34" charset="0"/>
                <a:cs typeface="Verdana" pitchFamily="34" charset="0"/>
              </a:rPr>
              <a:t>), but they did not necessarily want to be separated from the church of England.</a:t>
            </a:r>
          </a:p>
          <a:p>
            <a:r>
              <a:rPr lang="en-US" sz="2000" dirty="0">
                <a:latin typeface="Verdana" pitchFamily="34" charset="0"/>
                <a:ea typeface="Verdana" pitchFamily="34" charset="0"/>
                <a:cs typeface="Verdana" pitchFamily="34" charset="0"/>
              </a:rPr>
              <a:t>1629: Royal charter for the establishment of a colony.</a:t>
            </a:r>
            <a:endParaRPr lang="en-US" sz="2400" dirty="0">
              <a:latin typeface="Verdana" pitchFamily="34" charset="0"/>
              <a:ea typeface="Verdana" pitchFamily="34" charset="0"/>
              <a:cs typeface="Verdana" pitchFamily="34" charset="0"/>
            </a:endParaRPr>
          </a:p>
          <a:p>
            <a:r>
              <a:rPr lang="en-US" sz="2000" dirty="0">
                <a:latin typeface="Verdana" pitchFamily="34" charset="0"/>
                <a:ea typeface="Verdana" pitchFamily="34" charset="0"/>
                <a:cs typeface="Verdana" pitchFamily="34" charset="0"/>
              </a:rPr>
              <a:t>Afterwards: Establishment of a Calvinistic “God State”</a:t>
            </a:r>
            <a:endParaRPr lang="en-US" sz="2400" dirty="0">
              <a:latin typeface="Verdana" pitchFamily="34" charset="0"/>
              <a:ea typeface="Verdana" pitchFamily="34" charset="0"/>
              <a:cs typeface="Verdana" pitchFamily="34" charset="0"/>
            </a:endParaRPr>
          </a:p>
          <a:p>
            <a:pPr lvl="1"/>
            <a:r>
              <a:rPr lang="en-US" sz="1800" dirty="0">
                <a:latin typeface="Verdana" pitchFamily="34" charset="0"/>
                <a:ea typeface="Verdana" pitchFamily="34" charset="0"/>
                <a:cs typeface="Verdana" pitchFamily="34" charset="0"/>
              </a:rPr>
              <a:t>only </a:t>
            </a:r>
            <a:r>
              <a:rPr lang="en-US" sz="1800" dirty="0" smtClean="0">
                <a:latin typeface="Verdana" pitchFamily="34" charset="0"/>
                <a:ea typeface="Verdana" pitchFamily="34" charset="0"/>
                <a:cs typeface="Verdana" pitchFamily="34" charset="0"/>
              </a:rPr>
              <a:t>church </a:t>
            </a:r>
            <a:r>
              <a:rPr lang="en-US" sz="1800" dirty="0">
                <a:latin typeface="Verdana" pitchFamily="34" charset="0"/>
                <a:ea typeface="Verdana" pitchFamily="34" charset="0"/>
                <a:cs typeface="Verdana" pitchFamily="34" charset="0"/>
              </a:rPr>
              <a:t>members are recognized as full citizens (to be able </a:t>
            </a:r>
            <a:r>
              <a:rPr lang="en-US" sz="1800" dirty="0" smtClean="0">
                <a:latin typeface="Verdana" pitchFamily="34" charset="0"/>
                <a:ea typeface="Verdana" pitchFamily="34" charset="0"/>
                <a:cs typeface="Verdana" pitchFamily="34" charset="0"/>
              </a:rPr>
              <a:t>to vote </a:t>
            </a:r>
            <a:r>
              <a:rPr lang="en-US" sz="1800" dirty="0">
                <a:latin typeface="Verdana" pitchFamily="34" charset="0"/>
                <a:ea typeface="Verdana" pitchFamily="34" charset="0"/>
                <a:cs typeface="Verdana" pitchFamily="34" charset="0"/>
              </a:rPr>
              <a:t>and to hold political offices)</a:t>
            </a:r>
            <a:endParaRPr lang="en-US" sz="2400" dirty="0">
              <a:latin typeface="Verdana" pitchFamily="34" charset="0"/>
              <a:ea typeface="Verdana" pitchFamily="34" charset="0"/>
              <a:cs typeface="Verdana" pitchFamily="34" charset="0"/>
            </a:endParaRPr>
          </a:p>
          <a:p>
            <a:pPr lvl="1"/>
            <a:r>
              <a:rPr lang="en-US" sz="1800" dirty="0">
                <a:latin typeface="Verdana" pitchFamily="34" charset="0"/>
                <a:ea typeface="Verdana" pitchFamily="34" charset="0"/>
                <a:cs typeface="Verdana" pitchFamily="34" charset="0"/>
              </a:rPr>
              <a:t>The attendance of worship services was required, under punishment by fine </a:t>
            </a:r>
          </a:p>
          <a:p>
            <a:pPr lvl="1"/>
            <a:r>
              <a:rPr lang="en-US" sz="1800" dirty="0">
                <a:latin typeface="Verdana" pitchFamily="34" charset="0"/>
                <a:ea typeface="Verdana" pitchFamily="34" charset="0"/>
                <a:cs typeface="Verdana" pitchFamily="34" charset="0"/>
              </a:rPr>
              <a:t>People of other faiths were persecuted, in particular the Baptists and the Quakers</a:t>
            </a:r>
            <a:endParaRPr lang="en-US" sz="2400" dirty="0">
              <a:latin typeface="Verdana" pitchFamily="34" charset="0"/>
              <a:ea typeface="Verdana" pitchFamily="34" charset="0"/>
              <a:cs typeface="Verdana" pitchFamily="34" charset="0"/>
            </a:endParaRPr>
          </a:p>
          <a:p>
            <a:r>
              <a:rPr lang="en-US" sz="2000" dirty="0">
                <a:latin typeface="Verdana" pitchFamily="34" charset="0"/>
                <a:ea typeface="Verdana" pitchFamily="34" charset="0"/>
                <a:cs typeface="Verdana" pitchFamily="34" charset="0"/>
              </a:rPr>
              <a:t>These laws make people to be hypocrites; in addition it always leads to persecution.</a:t>
            </a:r>
          </a:p>
          <a:p>
            <a:r>
              <a:rPr lang="en-US" sz="2000" dirty="0">
                <a:latin typeface="Verdana" pitchFamily="34" charset="0"/>
                <a:ea typeface="Verdana" pitchFamily="34" charset="0"/>
                <a:cs typeface="Verdana" pitchFamily="34" charset="0"/>
              </a:rPr>
              <a:t>See GC </a:t>
            </a:r>
            <a:r>
              <a:rPr lang="en-US" sz="2000" dirty="0" smtClean="0">
                <a:latin typeface="Verdana" pitchFamily="34" charset="0"/>
                <a:ea typeface="Verdana" pitchFamily="34" charset="0"/>
                <a:cs typeface="Verdana" pitchFamily="34" charset="0"/>
              </a:rPr>
              <a:t>292.  </a:t>
            </a: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p:cTn id="7" dur="1000" fill="hold"/>
                                        <p:tgtEl>
                                          <p:spTgt spid="14643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643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643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6435">
                                            <p:txEl>
                                              <p:pRg st="1" end="1"/>
                                            </p:txEl>
                                          </p:spTgt>
                                        </p:tgtEl>
                                        <p:attrNameLst>
                                          <p:attrName>style.visibility</p:attrName>
                                        </p:attrNameLst>
                                      </p:cBhvr>
                                      <p:to>
                                        <p:strVal val="visible"/>
                                      </p:to>
                                    </p:set>
                                    <p:anim calcmode="lin" valueType="num">
                                      <p:cBhvr>
                                        <p:cTn id="14" dur="1000" fill="hold"/>
                                        <p:tgtEl>
                                          <p:spTgt spid="14643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643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643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6435">
                                            <p:txEl>
                                              <p:pRg st="2" end="2"/>
                                            </p:txEl>
                                          </p:spTgt>
                                        </p:tgtEl>
                                        <p:attrNameLst>
                                          <p:attrName>style.visibility</p:attrName>
                                        </p:attrNameLst>
                                      </p:cBhvr>
                                      <p:to>
                                        <p:strVal val="visible"/>
                                      </p:to>
                                    </p:set>
                                    <p:anim calcmode="lin" valueType="num">
                                      <p:cBhvr>
                                        <p:cTn id="21" dur="1000" fill="hold"/>
                                        <p:tgtEl>
                                          <p:spTgt spid="14643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4643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643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6435">
                                            <p:txEl>
                                              <p:pRg st="3" end="3"/>
                                            </p:txEl>
                                          </p:spTgt>
                                        </p:tgtEl>
                                        <p:attrNameLst>
                                          <p:attrName>style.visibility</p:attrName>
                                        </p:attrNameLst>
                                      </p:cBhvr>
                                      <p:to>
                                        <p:strVal val="visible"/>
                                      </p:to>
                                    </p:set>
                                    <p:anim calcmode="lin" valueType="num">
                                      <p:cBhvr>
                                        <p:cTn id="28" dur="1000" fill="hold"/>
                                        <p:tgtEl>
                                          <p:spTgt spid="14643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4643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4643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6435">
                                            <p:txEl>
                                              <p:pRg st="4" end="4"/>
                                            </p:txEl>
                                          </p:spTgt>
                                        </p:tgtEl>
                                        <p:attrNameLst>
                                          <p:attrName>style.visibility</p:attrName>
                                        </p:attrNameLst>
                                      </p:cBhvr>
                                      <p:to>
                                        <p:strVal val="visible"/>
                                      </p:to>
                                    </p:set>
                                    <p:anim calcmode="lin" valueType="num">
                                      <p:cBhvr>
                                        <p:cTn id="35" dur="1000" fill="hold"/>
                                        <p:tgtEl>
                                          <p:spTgt spid="14643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4643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4643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46435">
                                            <p:txEl>
                                              <p:pRg st="5" end="5"/>
                                            </p:txEl>
                                          </p:spTgt>
                                        </p:tgtEl>
                                        <p:attrNameLst>
                                          <p:attrName>style.visibility</p:attrName>
                                        </p:attrNameLst>
                                      </p:cBhvr>
                                      <p:to>
                                        <p:strVal val="visible"/>
                                      </p:to>
                                    </p:set>
                                    <p:anim calcmode="lin" valueType="num">
                                      <p:cBhvr>
                                        <p:cTn id="42" dur="1000" fill="hold"/>
                                        <p:tgtEl>
                                          <p:spTgt spid="14643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4643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4643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46435">
                                            <p:txEl>
                                              <p:pRg st="6" end="6"/>
                                            </p:txEl>
                                          </p:spTgt>
                                        </p:tgtEl>
                                        <p:attrNameLst>
                                          <p:attrName>style.visibility</p:attrName>
                                        </p:attrNameLst>
                                      </p:cBhvr>
                                      <p:to>
                                        <p:strVal val="visible"/>
                                      </p:to>
                                    </p:set>
                                    <p:anim calcmode="lin" valueType="num">
                                      <p:cBhvr>
                                        <p:cTn id="49" dur="1000" fill="hold"/>
                                        <p:tgtEl>
                                          <p:spTgt spid="146435">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4643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4643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46435">
                                            <p:txEl>
                                              <p:pRg st="7" end="7"/>
                                            </p:txEl>
                                          </p:spTgt>
                                        </p:tgtEl>
                                        <p:attrNameLst>
                                          <p:attrName>style.visibility</p:attrName>
                                        </p:attrNameLst>
                                      </p:cBhvr>
                                      <p:to>
                                        <p:strVal val="visible"/>
                                      </p:to>
                                    </p:set>
                                    <p:anim calcmode="lin" valueType="num">
                                      <p:cBhvr>
                                        <p:cTn id="56" dur="1000" fill="hold"/>
                                        <p:tgtEl>
                                          <p:spTgt spid="146435">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46435">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46435">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46435">
                                            <p:txEl>
                                              <p:pRg st="8" end="8"/>
                                            </p:txEl>
                                          </p:spTgt>
                                        </p:tgtEl>
                                        <p:attrNameLst>
                                          <p:attrName>style.visibility</p:attrName>
                                        </p:attrNameLst>
                                      </p:cBhvr>
                                      <p:to>
                                        <p:strVal val="visible"/>
                                      </p:to>
                                    </p:set>
                                    <p:anim calcmode="lin" valueType="num">
                                      <p:cBhvr>
                                        <p:cTn id="63" dur="1000" fill="hold"/>
                                        <p:tgtEl>
                                          <p:spTgt spid="146435">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46435">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464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32656"/>
            <a:ext cx="8686800" cy="936104"/>
          </a:xfrm>
        </p:spPr>
        <p:txBody>
          <a:bodyPr/>
          <a:lstStyle/>
          <a:p>
            <a:r>
              <a:rPr lang="en-US" sz="4000" dirty="0">
                <a:ea typeface="Verdana" pitchFamily="34" charset="0"/>
                <a:cs typeface="Verdana" pitchFamily="34" charset="0"/>
              </a:rPr>
              <a:t>How </a:t>
            </a:r>
            <a:r>
              <a:rPr lang="en-US" sz="4000" dirty="0" smtClean="0">
                <a:ea typeface="Verdana" pitchFamily="34" charset="0"/>
                <a:cs typeface="Verdana" pitchFamily="34" charset="0"/>
              </a:rPr>
              <a:t>were Elections </a:t>
            </a:r>
            <a:r>
              <a:rPr lang="en-US" sz="4000" dirty="0">
                <a:ea typeface="Verdana" pitchFamily="34" charset="0"/>
                <a:cs typeface="Verdana" pitchFamily="34" charset="0"/>
              </a:rPr>
              <a:t>held in Rome?</a:t>
            </a:r>
            <a:endParaRPr lang="en-US" sz="6000" dirty="0">
              <a:ea typeface="Verdana" pitchFamily="34" charset="0"/>
              <a:cs typeface="Verdana" pitchFamily="34" charset="0"/>
            </a:endParaRPr>
          </a:p>
        </p:txBody>
      </p:sp>
      <p:sp>
        <p:nvSpPr>
          <p:cNvPr id="23555" name="Rectangle 3"/>
          <p:cNvSpPr>
            <a:spLocks noGrp="1" noChangeArrowheads="1"/>
          </p:cNvSpPr>
          <p:nvPr>
            <p:ph type="body" idx="1"/>
          </p:nvPr>
        </p:nvSpPr>
        <p:spPr>
          <a:xfrm>
            <a:off x="611560" y="1340768"/>
            <a:ext cx="7992888" cy="3886200"/>
          </a:xfrm>
        </p:spPr>
        <p:txBody>
          <a:bodyPr/>
          <a:lstStyle/>
          <a:p>
            <a:pPr>
              <a:lnSpc>
                <a:spcPts val="3400"/>
              </a:lnSpc>
            </a:pPr>
            <a:r>
              <a:rPr lang="en-US" sz="2400" dirty="0">
                <a:latin typeface="Verdana" pitchFamily="34" charset="0"/>
                <a:ea typeface="Verdana" pitchFamily="34" charset="0"/>
                <a:cs typeface="Verdana" pitchFamily="34" charset="0"/>
              </a:rPr>
              <a:t>Only Romans could vote (later the Italians)</a:t>
            </a:r>
          </a:p>
          <a:p>
            <a:pPr>
              <a:lnSpc>
                <a:spcPts val="3400"/>
              </a:lnSpc>
            </a:pPr>
            <a:r>
              <a:rPr lang="en-US" sz="2400" dirty="0">
                <a:latin typeface="Verdana" pitchFamily="34" charset="0"/>
                <a:ea typeface="Verdana" pitchFamily="34" charset="0"/>
                <a:cs typeface="Verdana" pitchFamily="34" charset="0"/>
              </a:rPr>
              <a:t>Votes where bought</a:t>
            </a:r>
          </a:p>
          <a:p>
            <a:pPr>
              <a:lnSpc>
                <a:spcPts val="3400"/>
              </a:lnSpc>
            </a:pPr>
            <a:r>
              <a:rPr lang="en-US" sz="2400" dirty="0" smtClean="0">
                <a:latin typeface="Verdana" pitchFamily="34" charset="0"/>
                <a:ea typeface="Verdana" pitchFamily="34" charset="0"/>
                <a:cs typeface="Verdana" pitchFamily="34" charset="0"/>
              </a:rPr>
              <a:t>“Bread </a:t>
            </a:r>
            <a:r>
              <a:rPr lang="en-US" sz="2400" dirty="0">
                <a:latin typeface="Verdana" pitchFamily="34" charset="0"/>
                <a:ea typeface="Verdana" pitchFamily="34" charset="0"/>
                <a:cs typeface="Verdana" pitchFamily="34" charset="0"/>
              </a:rPr>
              <a:t>for nothing, and games forever</a:t>
            </a:r>
            <a:r>
              <a:rPr lang="en-US" sz="2400" dirty="0" smtClean="0">
                <a:latin typeface="Verdana" pitchFamily="34" charset="0"/>
                <a:ea typeface="Verdana" pitchFamily="34" charset="0"/>
                <a:cs typeface="Verdana" pitchFamily="34" charset="0"/>
              </a:rPr>
              <a:t>!”</a:t>
            </a:r>
            <a:endParaRPr lang="en-US" sz="2400" dirty="0">
              <a:latin typeface="Verdana" pitchFamily="34" charset="0"/>
              <a:ea typeface="Verdana" pitchFamily="34" charset="0"/>
              <a:cs typeface="Verdana" pitchFamily="34" charset="0"/>
            </a:endParaRPr>
          </a:p>
          <a:p>
            <a:pPr>
              <a:lnSpc>
                <a:spcPts val="3400"/>
              </a:lnSpc>
            </a:pPr>
            <a:r>
              <a:rPr lang="en-US" sz="2400" dirty="0">
                <a:latin typeface="Verdana" pitchFamily="34" charset="0"/>
                <a:ea typeface="Verdana" pitchFamily="34" charset="0"/>
                <a:cs typeface="Verdana" pitchFamily="34" charset="0"/>
              </a:rPr>
              <a:t>The senate (</a:t>
            </a:r>
            <a:r>
              <a:rPr lang="en-US" sz="2400" dirty="0" smtClean="0">
                <a:latin typeface="Verdana" pitchFamily="34" charset="0"/>
                <a:ea typeface="Verdana" pitchFamily="34" charset="0"/>
                <a:cs typeface="Verdana" pitchFamily="34" charset="0"/>
              </a:rPr>
              <a:t>lifelong </a:t>
            </a:r>
            <a:r>
              <a:rPr lang="en-US" sz="2400" dirty="0">
                <a:latin typeface="Verdana" pitchFamily="34" charset="0"/>
                <a:ea typeface="Verdana" pitchFamily="34" charset="0"/>
                <a:cs typeface="Verdana" pitchFamily="34" charset="0"/>
              </a:rPr>
              <a:t>term) had the power</a:t>
            </a:r>
          </a:p>
          <a:p>
            <a:pPr>
              <a:lnSpc>
                <a:spcPts val="3400"/>
              </a:lnSpc>
            </a:pPr>
            <a:r>
              <a:rPr lang="en-US" sz="2400" dirty="0">
                <a:latin typeface="Verdana" pitchFamily="34" charset="0"/>
                <a:ea typeface="Verdana" pitchFamily="34" charset="0"/>
                <a:cs typeface="Verdana" pitchFamily="34" charset="0"/>
              </a:rPr>
              <a:t>Representative of the patrician and plebeians</a:t>
            </a:r>
          </a:p>
          <a:p>
            <a:pPr>
              <a:lnSpc>
                <a:spcPts val="3400"/>
              </a:lnSpc>
            </a:pPr>
            <a:r>
              <a:rPr lang="en-US" sz="2400" dirty="0">
                <a:latin typeface="Verdana" pitchFamily="34" charset="0"/>
                <a:ea typeface="Verdana" pitchFamily="34" charset="0"/>
                <a:cs typeface="Verdana" pitchFamily="34" charset="0"/>
              </a:rPr>
              <a:t>the power of money </a:t>
            </a:r>
            <a:r>
              <a:rPr lang="en-US" sz="2400" dirty="0" smtClean="0">
                <a:latin typeface="Verdana" pitchFamily="34" charset="0"/>
                <a:ea typeface="Verdana" pitchFamily="34" charset="0"/>
                <a:cs typeface="Verdana" pitchFamily="34" charset="0"/>
              </a:rPr>
              <a:t>(Capitalism</a:t>
            </a:r>
            <a:r>
              <a:rPr lang="en-US" sz="2400" dirty="0">
                <a:latin typeface="Verdana" pitchFamily="34" charset="0"/>
                <a:ea typeface="Verdana" pitchFamily="34" charset="0"/>
                <a:cs typeface="Verdana" pitchFamily="34" charset="0"/>
              </a:rPr>
              <a:t>)</a:t>
            </a:r>
          </a:p>
          <a:p>
            <a:pPr>
              <a:lnSpc>
                <a:spcPct val="90000"/>
              </a:lnSpc>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p:cTn id="7" dur="1000" fill="hold"/>
                                        <p:tgtEl>
                                          <p:spTgt spid="2355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355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355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3555">
                                            <p:txEl>
                                              <p:pRg st="1" end="1"/>
                                            </p:txEl>
                                          </p:spTgt>
                                        </p:tgtEl>
                                        <p:attrNameLst>
                                          <p:attrName>style.visibility</p:attrName>
                                        </p:attrNameLst>
                                      </p:cBhvr>
                                      <p:to>
                                        <p:strVal val="visible"/>
                                      </p:to>
                                    </p:set>
                                    <p:anim calcmode="lin" valueType="num">
                                      <p:cBhvr>
                                        <p:cTn id="14" dur="1000" fill="hold"/>
                                        <p:tgtEl>
                                          <p:spTgt spid="2355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355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355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3555">
                                            <p:txEl>
                                              <p:pRg st="2" end="2"/>
                                            </p:txEl>
                                          </p:spTgt>
                                        </p:tgtEl>
                                        <p:attrNameLst>
                                          <p:attrName>style.visibility</p:attrName>
                                        </p:attrNameLst>
                                      </p:cBhvr>
                                      <p:to>
                                        <p:strVal val="visible"/>
                                      </p:to>
                                    </p:set>
                                    <p:anim calcmode="lin" valueType="num">
                                      <p:cBhvr>
                                        <p:cTn id="21" dur="1000" fill="hold"/>
                                        <p:tgtEl>
                                          <p:spTgt spid="2355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355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355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3555">
                                            <p:txEl>
                                              <p:pRg st="3" end="3"/>
                                            </p:txEl>
                                          </p:spTgt>
                                        </p:tgtEl>
                                        <p:attrNameLst>
                                          <p:attrName>style.visibility</p:attrName>
                                        </p:attrNameLst>
                                      </p:cBhvr>
                                      <p:to>
                                        <p:strVal val="visible"/>
                                      </p:to>
                                    </p:set>
                                    <p:anim calcmode="lin" valueType="num">
                                      <p:cBhvr>
                                        <p:cTn id="28" dur="1000" fill="hold"/>
                                        <p:tgtEl>
                                          <p:spTgt spid="2355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355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355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3555">
                                            <p:txEl>
                                              <p:pRg st="4" end="4"/>
                                            </p:txEl>
                                          </p:spTgt>
                                        </p:tgtEl>
                                        <p:attrNameLst>
                                          <p:attrName>style.visibility</p:attrName>
                                        </p:attrNameLst>
                                      </p:cBhvr>
                                      <p:to>
                                        <p:strVal val="visible"/>
                                      </p:to>
                                    </p:set>
                                    <p:anim calcmode="lin" valueType="num">
                                      <p:cBhvr>
                                        <p:cTn id="35" dur="1000" fill="hold"/>
                                        <p:tgtEl>
                                          <p:spTgt spid="2355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355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355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3555">
                                            <p:txEl>
                                              <p:pRg st="5" end="5"/>
                                            </p:txEl>
                                          </p:spTgt>
                                        </p:tgtEl>
                                        <p:attrNameLst>
                                          <p:attrName>style.visibility</p:attrName>
                                        </p:attrNameLst>
                                      </p:cBhvr>
                                      <p:to>
                                        <p:strVal val="visible"/>
                                      </p:to>
                                    </p:set>
                                    <p:anim calcmode="lin" valueType="num">
                                      <p:cBhvr>
                                        <p:cTn id="42" dur="1000" fill="hold"/>
                                        <p:tgtEl>
                                          <p:spTgt spid="2355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2355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35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457200" y="332656"/>
            <a:ext cx="8229600" cy="883568"/>
          </a:xfrm>
        </p:spPr>
        <p:txBody>
          <a:bodyPr/>
          <a:lstStyle/>
          <a:p>
            <a:r>
              <a:rPr lang="en-US" sz="4000" dirty="0"/>
              <a:t>The Pilgrim Fathers II</a:t>
            </a:r>
          </a:p>
        </p:txBody>
      </p:sp>
      <p:sp>
        <p:nvSpPr>
          <p:cNvPr id="147459" name="Rectangle 3"/>
          <p:cNvSpPr>
            <a:spLocks noGrp="1" noChangeArrowheads="1"/>
          </p:cNvSpPr>
          <p:nvPr>
            <p:ph type="body" idx="1"/>
          </p:nvPr>
        </p:nvSpPr>
        <p:spPr>
          <a:xfrm>
            <a:off x="457200" y="1340768"/>
            <a:ext cx="8507288" cy="5112568"/>
          </a:xfrm>
        </p:spPr>
        <p:txBody>
          <a:bodyPr/>
          <a:lstStyle/>
          <a:p>
            <a:pPr>
              <a:lnSpc>
                <a:spcPct val="90000"/>
              </a:lnSpc>
            </a:pPr>
            <a:r>
              <a:rPr lang="en-US" sz="2400" dirty="0">
                <a:latin typeface="Verdana" pitchFamily="34" charset="0"/>
                <a:ea typeface="Verdana" pitchFamily="34" charset="0"/>
                <a:cs typeface="Verdana" pitchFamily="34" charset="0"/>
              </a:rPr>
              <a:t>Roger Williams: 1603-1683, came to New England in 1631; </a:t>
            </a:r>
            <a:r>
              <a:rPr lang="en-US" sz="2400" dirty="0" smtClean="0">
                <a:latin typeface="Verdana" pitchFamily="34" charset="0"/>
                <a:ea typeface="Verdana" pitchFamily="34" charset="0"/>
                <a:cs typeface="Verdana" pitchFamily="34" charset="0"/>
              </a:rPr>
              <a:t>in 1636 </a:t>
            </a:r>
            <a:r>
              <a:rPr lang="en-US" sz="2400" dirty="0">
                <a:latin typeface="Verdana" pitchFamily="34" charset="0"/>
                <a:ea typeface="Verdana" pitchFamily="34" charset="0"/>
                <a:cs typeface="Verdana" pitchFamily="34" charset="0"/>
              </a:rPr>
              <a:t>he fled; in the same year he founded the state “Rhode Island”.</a:t>
            </a:r>
          </a:p>
          <a:p>
            <a:pPr>
              <a:lnSpc>
                <a:spcPct val="90000"/>
              </a:lnSpc>
            </a:pPr>
            <a:r>
              <a:rPr lang="en-US" sz="2400" dirty="0">
                <a:latin typeface="Verdana" pitchFamily="34" charset="0"/>
                <a:ea typeface="Verdana" pitchFamily="34" charset="0"/>
                <a:cs typeface="Verdana" pitchFamily="34" charset="0"/>
              </a:rPr>
              <a:t>Roger Williams was open for </a:t>
            </a:r>
            <a:r>
              <a:rPr lang="en-US" sz="2400" dirty="0" smtClean="0">
                <a:latin typeface="Verdana" pitchFamily="34" charset="0"/>
                <a:ea typeface="Verdana" pitchFamily="34" charset="0"/>
                <a:cs typeface="Verdana" pitchFamily="34" charset="0"/>
              </a:rPr>
              <a:t>“new light”.</a:t>
            </a:r>
            <a:endParaRPr lang="en-US" sz="2400" dirty="0">
              <a:latin typeface="Verdana" pitchFamily="34" charset="0"/>
              <a:ea typeface="Verdana" pitchFamily="34" charset="0"/>
              <a:cs typeface="Verdana" pitchFamily="34" charset="0"/>
            </a:endParaRPr>
          </a:p>
          <a:p>
            <a:pPr>
              <a:lnSpc>
                <a:spcPct val="90000"/>
              </a:lnSpc>
            </a:pPr>
            <a:r>
              <a:rPr lang="en-US" sz="2400" dirty="0">
                <a:latin typeface="Verdana" pitchFamily="34" charset="0"/>
                <a:ea typeface="Verdana" pitchFamily="34" charset="0"/>
                <a:cs typeface="Verdana" pitchFamily="34" charset="0"/>
              </a:rPr>
              <a:t>He considered himself to be a seeker. For a time he considered himself a Baptist.</a:t>
            </a:r>
          </a:p>
          <a:p>
            <a:pPr>
              <a:lnSpc>
                <a:spcPct val="90000"/>
              </a:lnSpc>
            </a:pPr>
            <a:r>
              <a:rPr lang="en-US" sz="2400" dirty="0">
                <a:latin typeface="Verdana" pitchFamily="34" charset="0"/>
                <a:ea typeface="Verdana" pitchFamily="34" charset="0"/>
                <a:cs typeface="Verdana" pitchFamily="34" charset="0"/>
              </a:rPr>
              <a:t>He tolerated those of other faiths (including heathens and Indians) and he respected them.</a:t>
            </a:r>
          </a:p>
          <a:p>
            <a:pPr>
              <a:lnSpc>
                <a:spcPct val="90000"/>
              </a:lnSpc>
            </a:pPr>
            <a:r>
              <a:rPr lang="en-US" sz="2400" dirty="0">
                <a:latin typeface="Verdana" pitchFamily="34" charset="0"/>
                <a:ea typeface="Verdana" pitchFamily="34" charset="0"/>
                <a:cs typeface="Verdana" pitchFamily="34" charset="0"/>
              </a:rPr>
              <a:t>He believed in the separation of </a:t>
            </a:r>
            <a:r>
              <a:rPr lang="en-US" sz="2400" dirty="0" smtClean="0">
                <a:latin typeface="Verdana" pitchFamily="34" charset="0"/>
                <a:ea typeface="Verdana" pitchFamily="34" charset="0"/>
                <a:cs typeface="Verdana" pitchFamily="34" charset="0"/>
              </a:rPr>
              <a:t>Church </a:t>
            </a:r>
            <a:r>
              <a:rPr lang="en-US" sz="2400" dirty="0">
                <a:latin typeface="Verdana" pitchFamily="34" charset="0"/>
                <a:ea typeface="Verdana" pitchFamily="34" charset="0"/>
                <a:cs typeface="Verdana" pitchFamily="34" charset="0"/>
              </a:rPr>
              <a:t>and </a:t>
            </a:r>
            <a:r>
              <a:rPr lang="en-US" sz="2400" dirty="0" smtClean="0">
                <a:latin typeface="Verdana" pitchFamily="34" charset="0"/>
                <a:ea typeface="Verdana" pitchFamily="34" charset="0"/>
                <a:cs typeface="Verdana" pitchFamily="34" charset="0"/>
              </a:rPr>
              <a:t>State.</a:t>
            </a:r>
            <a:endParaRPr lang="en-US" sz="2400" dirty="0">
              <a:latin typeface="Verdana" pitchFamily="34" charset="0"/>
              <a:ea typeface="Verdana" pitchFamily="34" charset="0"/>
              <a:cs typeface="Verdana" pitchFamily="34" charset="0"/>
            </a:endParaRPr>
          </a:p>
          <a:p>
            <a:pPr>
              <a:lnSpc>
                <a:spcPct val="90000"/>
              </a:lnSpc>
            </a:pPr>
            <a:r>
              <a:rPr lang="en-US" sz="2400" dirty="0" smtClean="0">
                <a:latin typeface="Verdana" pitchFamily="34" charset="0"/>
                <a:ea typeface="Verdana" pitchFamily="34" charset="0"/>
                <a:cs typeface="Verdana" pitchFamily="34" charset="0"/>
              </a:rPr>
              <a:t>“The State </a:t>
            </a:r>
            <a:r>
              <a:rPr lang="en-US" sz="2400" dirty="0">
                <a:latin typeface="Verdana" pitchFamily="34" charset="0"/>
                <a:ea typeface="Verdana" pitchFamily="34" charset="0"/>
                <a:cs typeface="Verdana" pitchFamily="34" charset="0"/>
              </a:rPr>
              <a:t>makes the </a:t>
            </a:r>
            <a:r>
              <a:rPr lang="en-US" sz="2400" dirty="0" smtClean="0">
                <a:latin typeface="Verdana" pitchFamily="34" charset="0"/>
                <a:ea typeface="Verdana" pitchFamily="34" charset="0"/>
                <a:cs typeface="Verdana" pitchFamily="34" charset="0"/>
              </a:rPr>
              <a:t>Church </a:t>
            </a:r>
            <a:r>
              <a:rPr lang="en-US" sz="2400" dirty="0">
                <a:latin typeface="Verdana" pitchFamily="34" charset="0"/>
                <a:ea typeface="Verdana" pitchFamily="34" charset="0"/>
                <a:cs typeface="Verdana" pitchFamily="34" charset="0"/>
              </a:rPr>
              <a:t>impure, and the </a:t>
            </a:r>
            <a:r>
              <a:rPr lang="en-US" sz="2400" dirty="0" smtClean="0">
                <a:latin typeface="Verdana" pitchFamily="34" charset="0"/>
                <a:ea typeface="Verdana" pitchFamily="34" charset="0"/>
                <a:cs typeface="Verdana" pitchFamily="34" charset="0"/>
              </a:rPr>
              <a:t>Church </a:t>
            </a:r>
            <a:r>
              <a:rPr lang="en-US" sz="2400" dirty="0">
                <a:latin typeface="Verdana" pitchFamily="34" charset="0"/>
                <a:ea typeface="Verdana" pitchFamily="34" charset="0"/>
                <a:cs typeface="Verdana" pitchFamily="34" charset="0"/>
              </a:rPr>
              <a:t>misuses the State</a:t>
            </a:r>
            <a:r>
              <a:rPr lang="en-US" sz="2400" dirty="0" smtClean="0">
                <a:latin typeface="Verdana" pitchFamily="34" charset="0"/>
                <a:ea typeface="Verdana" pitchFamily="34" charset="0"/>
                <a:cs typeface="Verdana" pitchFamily="34" charset="0"/>
              </a:rPr>
              <a:t>.”</a:t>
            </a:r>
            <a:endParaRPr lang="en-US" sz="2400" dirty="0">
              <a:latin typeface="Verdana" pitchFamily="34" charset="0"/>
              <a:ea typeface="Verdana" pitchFamily="34" charset="0"/>
              <a:cs typeface="Verdana" pitchFamily="34" charset="0"/>
            </a:endParaRPr>
          </a:p>
          <a:p>
            <a:pPr>
              <a:lnSpc>
                <a:spcPct val="90000"/>
              </a:lnSpc>
            </a:pPr>
            <a:r>
              <a:rPr lang="en-US" sz="2400" dirty="0">
                <a:latin typeface="Verdana" pitchFamily="34" charset="0"/>
                <a:ea typeface="Verdana" pitchFamily="34" charset="0"/>
                <a:cs typeface="Verdana" pitchFamily="34" charset="0"/>
              </a:rPr>
              <a:t>His principles became the principles of the American constitution (GC </a:t>
            </a:r>
            <a:r>
              <a:rPr lang="en-US" sz="2400" dirty="0" smtClean="0">
                <a:latin typeface="Verdana" pitchFamily="34" charset="0"/>
                <a:ea typeface="Verdana" pitchFamily="34" charset="0"/>
                <a:cs typeface="Verdana" pitchFamily="34" charset="0"/>
              </a:rPr>
              <a:t>295).</a:t>
            </a:r>
            <a:endParaRPr lang="en-US" sz="2400" dirty="0">
              <a:latin typeface="Verdana" pitchFamily="34" charset="0"/>
              <a:ea typeface="Verdana" pitchFamily="34" charset="0"/>
              <a:cs typeface="Verdana" pitchFamily="34" charset="0"/>
            </a:endParaRPr>
          </a:p>
          <a:p>
            <a:pPr>
              <a:lnSpc>
                <a:spcPct val="80000"/>
              </a:lnSpc>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anim calcmode="lin" valueType="num">
                                      <p:cBhvr>
                                        <p:cTn id="7" dur="1000" fill="hold"/>
                                        <p:tgtEl>
                                          <p:spTgt spid="14745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745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745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7459">
                                            <p:txEl>
                                              <p:pRg st="1" end="1"/>
                                            </p:txEl>
                                          </p:spTgt>
                                        </p:tgtEl>
                                        <p:attrNameLst>
                                          <p:attrName>style.visibility</p:attrName>
                                        </p:attrNameLst>
                                      </p:cBhvr>
                                      <p:to>
                                        <p:strVal val="visible"/>
                                      </p:to>
                                    </p:set>
                                    <p:anim calcmode="lin" valueType="num">
                                      <p:cBhvr>
                                        <p:cTn id="14" dur="1000" fill="hold"/>
                                        <p:tgtEl>
                                          <p:spTgt spid="14745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745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745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7459">
                                            <p:txEl>
                                              <p:pRg st="2" end="2"/>
                                            </p:txEl>
                                          </p:spTgt>
                                        </p:tgtEl>
                                        <p:attrNameLst>
                                          <p:attrName>style.visibility</p:attrName>
                                        </p:attrNameLst>
                                      </p:cBhvr>
                                      <p:to>
                                        <p:strVal val="visible"/>
                                      </p:to>
                                    </p:set>
                                    <p:anim calcmode="lin" valueType="num">
                                      <p:cBhvr>
                                        <p:cTn id="21" dur="1000" fill="hold"/>
                                        <p:tgtEl>
                                          <p:spTgt spid="14745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4745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745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7459">
                                            <p:txEl>
                                              <p:pRg st="3" end="3"/>
                                            </p:txEl>
                                          </p:spTgt>
                                        </p:tgtEl>
                                        <p:attrNameLst>
                                          <p:attrName>style.visibility</p:attrName>
                                        </p:attrNameLst>
                                      </p:cBhvr>
                                      <p:to>
                                        <p:strVal val="visible"/>
                                      </p:to>
                                    </p:set>
                                    <p:anim calcmode="lin" valueType="num">
                                      <p:cBhvr>
                                        <p:cTn id="28" dur="1000" fill="hold"/>
                                        <p:tgtEl>
                                          <p:spTgt spid="147459">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4745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4745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7459">
                                            <p:txEl>
                                              <p:pRg st="4" end="4"/>
                                            </p:txEl>
                                          </p:spTgt>
                                        </p:tgtEl>
                                        <p:attrNameLst>
                                          <p:attrName>style.visibility</p:attrName>
                                        </p:attrNameLst>
                                      </p:cBhvr>
                                      <p:to>
                                        <p:strVal val="visible"/>
                                      </p:to>
                                    </p:set>
                                    <p:anim calcmode="lin" valueType="num">
                                      <p:cBhvr>
                                        <p:cTn id="35" dur="1000" fill="hold"/>
                                        <p:tgtEl>
                                          <p:spTgt spid="147459">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47459">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4745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47459">
                                            <p:txEl>
                                              <p:pRg st="5" end="5"/>
                                            </p:txEl>
                                          </p:spTgt>
                                        </p:tgtEl>
                                        <p:attrNameLst>
                                          <p:attrName>style.visibility</p:attrName>
                                        </p:attrNameLst>
                                      </p:cBhvr>
                                      <p:to>
                                        <p:strVal val="visible"/>
                                      </p:to>
                                    </p:set>
                                    <p:anim calcmode="lin" valueType="num">
                                      <p:cBhvr>
                                        <p:cTn id="42" dur="1000" fill="hold"/>
                                        <p:tgtEl>
                                          <p:spTgt spid="147459">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47459">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4745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47459">
                                            <p:txEl>
                                              <p:pRg st="6" end="6"/>
                                            </p:txEl>
                                          </p:spTgt>
                                        </p:tgtEl>
                                        <p:attrNameLst>
                                          <p:attrName>style.visibility</p:attrName>
                                        </p:attrNameLst>
                                      </p:cBhvr>
                                      <p:to>
                                        <p:strVal val="visible"/>
                                      </p:to>
                                    </p:set>
                                    <p:anim calcmode="lin" valueType="num">
                                      <p:cBhvr>
                                        <p:cTn id="49" dur="1000" fill="hold"/>
                                        <p:tgtEl>
                                          <p:spTgt spid="147459">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47459">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474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457200" y="457200"/>
            <a:ext cx="8229600" cy="811560"/>
          </a:xfrm>
        </p:spPr>
        <p:txBody>
          <a:bodyPr/>
          <a:lstStyle/>
          <a:p>
            <a:r>
              <a:rPr lang="en-US" sz="4000" dirty="0"/>
              <a:t>Who were the Anabaptists?</a:t>
            </a:r>
          </a:p>
        </p:txBody>
      </p:sp>
      <p:sp>
        <p:nvSpPr>
          <p:cNvPr id="148483" name="Rectangle 3"/>
          <p:cNvSpPr>
            <a:spLocks noGrp="1" noChangeArrowheads="1"/>
          </p:cNvSpPr>
          <p:nvPr>
            <p:ph type="body" idx="1"/>
          </p:nvPr>
        </p:nvSpPr>
        <p:spPr>
          <a:xfrm>
            <a:off x="683568" y="1340768"/>
            <a:ext cx="7848872" cy="5112568"/>
          </a:xfrm>
        </p:spPr>
        <p:txBody>
          <a:bodyPr/>
          <a:lstStyle/>
          <a:p>
            <a:r>
              <a:rPr lang="en-US" sz="2000" dirty="0">
                <a:latin typeface="Verdana" pitchFamily="34" charset="0"/>
                <a:ea typeface="Verdana" pitchFamily="34" charset="0"/>
                <a:cs typeface="Verdana" pitchFamily="34" charset="0"/>
              </a:rPr>
              <a:t>Originally mainly in Germany, Switzerland; later Holland, Bohemia, Russia</a:t>
            </a:r>
          </a:p>
          <a:p>
            <a:r>
              <a:rPr lang="en-US" sz="2000" dirty="0" smtClean="0">
                <a:latin typeface="Verdana" pitchFamily="34" charset="0"/>
                <a:ea typeface="Verdana" pitchFamily="34" charset="0"/>
                <a:cs typeface="Verdana" pitchFamily="34" charset="0"/>
              </a:rPr>
              <a:t>Reform </a:t>
            </a:r>
            <a:r>
              <a:rPr lang="en-US" sz="2000" dirty="0">
                <a:latin typeface="Verdana" pitchFamily="34" charset="0"/>
                <a:ea typeface="Verdana" pitchFamily="34" charset="0"/>
                <a:cs typeface="Verdana" pitchFamily="34" charset="0"/>
              </a:rPr>
              <a:t>Principles</a:t>
            </a:r>
          </a:p>
          <a:p>
            <a:r>
              <a:rPr lang="en-US" sz="2000" dirty="0">
                <a:latin typeface="Verdana" pitchFamily="34" charset="0"/>
                <a:ea typeface="Verdana" pitchFamily="34" charset="0"/>
                <a:cs typeface="Verdana" pitchFamily="34" charset="0"/>
              </a:rPr>
              <a:t>Adult Baptism</a:t>
            </a:r>
          </a:p>
          <a:p>
            <a:r>
              <a:rPr lang="en-US" sz="2000" dirty="0">
                <a:latin typeface="Verdana" pitchFamily="34" charset="0"/>
                <a:ea typeface="Verdana" pitchFamily="34" charset="0"/>
                <a:cs typeface="Verdana" pitchFamily="34" charset="0"/>
              </a:rPr>
              <a:t>Completely independent from the </a:t>
            </a:r>
            <a:r>
              <a:rPr lang="en-US" sz="2000" dirty="0" smtClean="0">
                <a:latin typeface="Verdana" pitchFamily="34" charset="0"/>
                <a:ea typeface="Verdana" pitchFamily="34" charset="0"/>
                <a:cs typeface="Verdana" pitchFamily="34" charset="0"/>
              </a:rPr>
              <a:t>State </a:t>
            </a:r>
            <a:r>
              <a:rPr lang="en-US" sz="2000" dirty="0">
                <a:latin typeface="Verdana" pitchFamily="34" charset="0"/>
                <a:ea typeface="Verdana" pitchFamily="34" charset="0"/>
                <a:cs typeface="Verdana" pitchFamily="34" charset="0"/>
              </a:rPr>
              <a:t>and the </a:t>
            </a:r>
            <a:r>
              <a:rPr lang="en-US" sz="2000" dirty="0" smtClean="0">
                <a:latin typeface="Verdana" pitchFamily="34" charset="0"/>
                <a:ea typeface="Verdana" pitchFamily="34" charset="0"/>
                <a:cs typeface="Verdana" pitchFamily="34" charset="0"/>
              </a:rPr>
              <a:t/>
            </a:r>
            <a:br>
              <a:rPr lang="en-US" sz="2000" dirty="0" smtClean="0">
                <a:latin typeface="Verdana" pitchFamily="34" charset="0"/>
                <a:ea typeface="Verdana" pitchFamily="34" charset="0"/>
                <a:cs typeface="Verdana" pitchFamily="34" charset="0"/>
              </a:rPr>
            </a:br>
            <a:r>
              <a:rPr lang="en-US" sz="2000" dirty="0" smtClean="0">
                <a:latin typeface="Verdana" pitchFamily="34" charset="0"/>
                <a:ea typeface="Verdana" pitchFamily="34" charset="0"/>
                <a:cs typeface="Verdana" pitchFamily="34" charset="0"/>
              </a:rPr>
              <a:t>Church-State</a:t>
            </a:r>
            <a:endParaRPr lang="en-US" sz="2000" dirty="0">
              <a:latin typeface="Verdana" pitchFamily="34" charset="0"/>
              <a:ea typeface="Verdana" pitchFamily="34" charset="0"/>
              <a:cs typeface="Verdana" pitchFamily="34" charset="0"/>
            </a:endParaRPr>
          </a:p>
          <a:p>
            <a:r>
              <a:rPr lang="en-US" sz="2000" dirty="0">
                <a:latin typeface="Verdana" pitchFamily="34" charset="0"/>
                <a:ea typeface="Verdana" pitchFamily="34" charset="0"/>
                <a:cs typeface="Verdana" pitchFamily="34" charset="0"/>
              </a:rPr>
              <a:t>Freedom of conscience</a:t>
            </a:r>
          </a:p>
          <a:p>
            <a:r>
              <a:rPr lang="en-US" sz="2000" dirty="0">
                <a:latin typeface="Verdana" pitchFamily="34" charset="0"/>
                <a:ea typeface="Verdana" pitchFamily="34" charset="0"/>
                <a:cs typeface="Verdana" pitchFamily="34" charset="0"/>
              </a:rPr>
              <a:t>Did not use force</a:t>
            </a:r>
          </a:p>
          <a:p>
            <a:r>
              <a:rPr lang="en-US" sz="2000" dirty="0">
                <a:latin typeface="Verdana" pitchFamily="34" charset="0"/>
                <a:ea typeface="Verdana" pitchFamily="34" charset="0"/>
                <a:cs typeface="Verdana" pitchFamily="34" charset="0"/>
              </a:rPr>
              <a:t>Did not take oaths</a:t>
            </a:r>
          </a:p>
          <a:p>
            <a:r>
              <a:rPr lang="en-US" sz="2000" dirty="0">
                <a:latin typeface="Verdana" pitchFamily="34" charset="0"/>
                <a:ea typeface="Verdana" pitchFamily="34" charset="0"/>
                <a:cs typeface="Verdana" pitchFamily="34" charset="0"/>
              </a:rPr>
              <a:t>Mennonites</a:t>
            </a:r>
          </a:p>
          <a:p>
            <a:r>
              <a:rPr lang="en-US" sz="2000" dirty="0" err="1">
                <a:latin typeface="Verdana" pitchFamily="34" charset="0"/>
                <a:ea typeface="Verdana" pitchFamily="34" charset="0"/>
                <a:cs typeface="Verdana" pitchFamily="34" charset="0"/>
              </a:rPr>
              <a:t>Hutterites</a:t>
            </a:r>
            <a:endParaRPr lang="en-US" sz="2000" dirty="0">
              <a:latin typeface="Verdana" pitchFamily="34" charset="0"/>
              <a:ea typeface="Verdana" pitchFamily="34" charset="0"/>
              <a:cs typeface="Verdana" pitchFamily="34" charset="0"/>
            </a:endParaRPr>
          </a:p>
          <a:p>
            <a:r>
              <a:rPr lang="en-US" sz="2000" dirty="0">
                <a:latin typeface="Verdana" pitchFamily="34" charset="0"/>
                <a:ea typeface="Verdana" pitchFamily="34" charset="0"/>
                <a:cs typeface="Verdana" pitchFamily="34" charset="0"/>
              </a:rPr>
              <a:t>Amish</a:t>
            </a:r>
          </a:p>
          <a:p>
            <a:r>
              <a:rPr lang="en-US" sz="2000" dirty="0">
                <a:latin typeface="Verdana" pitchFamily="34" charset="0"/>
                <a:ea typeface="Verdana" pitchFamily="34" charset="0"/>
                <a:cs typeface="Verdana" pitchFamily="34" charset="0"/>
              </a:rPr>
              <a:t>Baptists in England</a:t>
            </a:r>
          </a:p>
          <a:p>
            <a:r>
              <a:rPr lang="en-US" sz="2000" dirty="0">
                <a:latin typeface="Verdana" pitchFamily="34" charset="0"/>
                <a:ea typeface="Verdana" pitchFamily="34" charset="0"/>
                <a:cs typeface="Verdana" pitchFamily="34" charset="0"/>
              </a:rPr>
              <a:t>Baptists in </a:t>
            </a:r>
            <a:r>
              <a:rPr lang="en-US" sz="2000" dirty="0" smtClean="0">
                <a:latin typeface="Verdana" pitchFamily="34" charset="0"/>
                <a:ea typeface="Verdana" pitchFamily="34" charset="0"/>
                <a:cs typeface="Verdana" pitchFamily="34" charset="0"/>
              </a:rPr>
              <a:t>America</a:t>
            </a: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 calcmode="lin" valueType="num">
                                      <p:cBhvr>
                                        <p:cTn id="7" dur="1000" fill="hold"/>
                                        <p:tgtEl>
                                          <p:spTgt spid="148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8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8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8483">
                                            <p:txEl>
                                              <p:pRg st="1" end="1"/>
                                            </p:txEl>
                                          </p:spTgt>
                                        </p:tgtEl>
                                        <p:attrNameLst>
                                          <p:attrName>style.visibility</p:attrName>
                                        </p:attrNameLst>
                                      </p:cBhvr>
                                      <p:to>
                                        <p:strVal val="visible"/>
                                      </p:to>
                                    </p:set>
                                    <p:anim calcmode="lin" valueType="num">
                                      <p:cBhvr>
                                        <p:cTn id="14" dur="1000" fill="hold"/>
                                        <p:tgtEl>
                                          <p:spTgt spid="148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8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8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8483">
                                            <p:txEl>
                                              <p:pRg st="2" end="2"/>
                                            </p:txEl>
                                          </p:spTgt>
                                        </p:tgtEl>
                                        <p:attrNameLst>
                                          <p:attrName>style.visibility</p:attrName>
                                        </p:attrNameLst>
                                      </p:cBhvr>
                                      <p:to>
                                        <p:strVal val="visible"/>
                                      </p:to>
                                    </p:set>
                                    <p:anim calcmode="lin" valueType="num">
                                      <p:cBhvr>
                                        <p:cTn id="21" dur="1000" fill="hold"/>
                                        <p:tgtEl>
                                          <p:spTgt spid="1484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484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8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8483">
                                            <p:txEl>
                                              <p:pRg st="3" end="3"/>
                                            </p:txEl>
                                          </p:spTgt>
                                        </p:tgtEl>
                                        <p:attrNameLst>
                                          <p:attrName>style.visibility</p:attrName>
                                        </p:attrNameLst>
                                      </p:cBhvr>
                                      <p:to>
                                        <p:strVal val="visible"/>
                                      </p:to>
                                    </p:set>
                                    <p:anim calcmode="lin" valueType="num">
                                      <p:cBhvr>
                                        <p:cTn id="28" dur="1000" fill="hold"/>
                                        <p:tgtEl>
                                          <p:spTgt spid="148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48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4848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8483">
                                            <p:txEl>
                                              <p:pRg st="4" end="4"/>
                                            </p:txEl>
                                          </p:spTgt>
                                        </p:tgtEl>
                                        <p:attrNameLst>
                                          <p:attrName>style.visibility</p:attrName>
                                        </p:attrNameLst>
                                      </p:cBhvr>
                                      <p:to>
                                        <p:strVal val="visible"/>
                                      </p:to>
                                    </p:set>
                                    <p:anim calcmode="lin" valueType="num">
                                      <p:cBhvr>
                                        <p:cTn id="35" dur="1000" fill="hold"/>
                                        <p:tgtEl>
                                          <p:spTgt spid="14848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4848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4848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48483">
                                            <p:txEl>
                                              <p:pRg st="5" end="5"/>
                                            </p:txEl>
                                          </p:spTgt>
                                        </p:tgtEl>
                                        <p:attrNameLst>
                                          <p:attrName>style.visibility</p:attrName>
                                        </p:attrNameLst>
                                      </p:cBhvr>
                                      <p:to>
                                        <p:strVal val="visible"/>
                                      </p:to>
                                    </p:set>
                                    <p:anim calcmode="lin" valueType="num">
                                      <p:cBhvr>
                                        <p:cTn id="42" dur="1000" fill="hold"/>
                                        <p:tgtEl>
                                          <p:spTgt spid="14848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4848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4848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48483">
                                            <p:txEl>
                                              <p:pRg st="6" end="6"/>
                                            </p:txEl>
                                          </p:spTgt>
                                        </p:tgtEl>
                                        <p:attrNameLst>
                                          <p:attrName>style.visibility</p:attrName>
                                        </p:attrNameLst>
                                      </p:cBhvr>
                                      <p:to>
                                        <p:strVal val="visible"/>
                                      </p:to>
                                    </p:set>
                                    <p:anim calcmode="lin" valueType="num">
                                      <p:cBhvr>
                                        <p:cTn id="49" dur="1000" fill="hold"/>
                                        <p:tgtEl>
                                          <p:spTgt spid="14848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4848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4848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48483">
                                            <p:txEl>
                                              <p:pRg st="7" end="7"/>
                                            </p:txEl>
                                          </p:spTgt>
                                        </p:tgtEl>
                                        <p:attrNameLst>
                                          <p:attrName>style.visibility</p:attrName>
                                        </p:attrNameLst>
                                      </p:cBhvr>
                                      <p:to>
                                        <p:strVal val="visible"/>
                                      </p:to>
                                    </p:set>
                                    <p:anim calcmode="lin" valueType="num">
                                      <p:cBhvr>
                                        <p:cTn id="56" dur="1000" fill="hold"/>
                                        <p:tgtEl>
                                          <p:spTgt spid="14848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4848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4848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48483">
                                            <p:txEl>
                                              <p:pRg st="8" end="8"/>
                                            </p:txEl>
                                          </p:spTgt>
                                        </p:tgtEl>
                                        <p:attrNameLst>
                                          <p:attrName>style.visibility</p:attrName>
                                        </p:attrNameLst>
                                      </p:cBhvr>
                                      <p:to>
                                        <p:strVal val="visible"/>
                                      </p:to>
                                    </p:set>
                                    <p:anim calcmode="lin" valueType="num">
                                      <p:cBhvr>
                                        <p:cTn id="63" dur="1000" fill="hold"/>
                                        <p:tgtEl>
                                          <p:spTgt spid="148483">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48483">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4848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48483">
                                            <p:txEl>
                                              <p:pRg st="9" end="9"/>
                                            </p:txEl>
                                          </p:spTgt>
                                        </p:tgtEl>
                                        <p:attrNameLst>
                                          <p:attrName>style.visibility</p:attrName>
                                        </p:attrNameLst>
                                      </p:cBhvr>
                                      <p:to>
                                        <p:strVal val="visible"/>
                                      </p:to>
                                    </p:set>
                                    <p:anim calcmode="lin" valueType="num">
                                      <p:cBhvr>
                                        <p:cTn id="70" dur="1000" fill="hold"/>
                                        <p:tgtEl>
                                          <p:spTgt spid="148483">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48483">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4848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48483">
                                            <p:txEl>
                                              <p:pRg st="10" end="10"/>
                                            </p:txEl>
                                          </p:spTgt>
                                        </p:tgtEl>
                                        <p:attrNameLst>
                                          <p:attrName>style.visibility</p:attrName>
                                        </p:attrNameLst>
                                      </p:cBhvr>
                                      <p:to>
                                        <p:strVal val="visible"/>
                                      </p:to>
                                    </p:set>
                                    <p:anim calcmode="lin" valueType="num">
                                      <p:cBhvr>
                                        <p:cTn id="77" dur="1000" fill="hold"/>
                                        <p:tgtEl>
                                          <p:spTgt spid="148483">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148483">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148483">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148483">
                                            <p:txEl>
                                              <p:pRg st="11" end="11"/>
                                            </p:txEl>
                                          </p:spTgt>
                                        </p:tgtEl>
                                        <p:attrNameLst>
                                          <p:attrName>style.visibility</p:attrName>
                                        </p:attrNameLst>
                                      </p:cBhvr>
                                      <p:to>
                                        <p:strVal val="visible"/>
                                      </p:to>
                                    </p:set>
                                    <p:anim calcmode="lin" valueType="num">
                                      <p:cBhvr>
                                        <p:cTn id="84" dur="1000" fill="hold"/>
                                        <p:tgtEl>
                                          <p:spTgt spid="148483">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148483">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14848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457200" y="457200"/>
            <a:ext cx="8229600" cy="811560"/>
          </a:xfrm>
        </p:spPr>
        <p:txBody>
          <a:bodyPr/>
          <a:lstStyle/>
          <a:p>
            <a:r>
              <a:rPr lang="en-US" sz="4000" dirty="0"/>
              <a:t>Who were the Quakers?</a:t>
            </a:r>
          </a:p>
        </p:txBody>
      </p:sp>
      <p:sp>
        <p:nvSpPr>
          <p:cNvPr id="149507" name="Rectangle 3"/>
          <p:cNvSpPr>
            <a:spLocks noGrp="1" noChangeArrowheads="1"/>
          </p:cNvSpPr>
          <p:nvPr>
            <p:ph type="body" idx="1"/>
          </p:nvPr>
        </p:nvSpPr>
        <p:spPr>
          <a:xfrm>
            <a:off x="611560" y="1412776"/>
            <a:ext cx="7920880" cy="4616152"/>
          </a:xfrm>
        </p:spPr>
        <p:txBody>
          <a:bodyPr/>
          <a:lstStyle/>
          <a:p>
            <a:r>
              <a:rPr lang="en-US" sz="2200" dirty="0">
                <a:latin typeface="Verdana" pitchFamily="34" charset="0"/>
                <a:ea typeface="Verdana" pitchFamily="34" charset="0"/>
                <a:cs typeface="Verdana" pitchFamily="34" charset="0"/>
              </a:rPr>
              <a:t>George Fox (1624-1691)</a:t>
            </a:r>
          </a:p>
          <a:p>
            <a:r>
              <a:rPr lang="en-US" sz="2200" dirty="0">
                <a:latin typeface="Verdana" pitchFamily="34" charset="0"/>
                <a:ea typeface="Verdana" pitchFamily="34" charset="0"/>
                <a:cs typeface="Verdana" pitchFamily="34" charset="0"/>
              </a:rPr>
              <a:t>Completely independent from the </a:t>
            </a:r>
            <a:r>
              <a:rPr lang="en-US" sz="2200" dirty="0" smtClean="0">
                <a:latin typeface="Verdana" pitchFamily="34" charset="0"/>
                <a:ea typeface="Verdana" pitchFamily="34" charset="0"/>
                <a:cs typeface="Verdana" pitchFamily="34" charset="0"/>
              </a:rPr>
              <a:t>State </a:t>
            </a:r>
            <a:r>
              <a:rPr lang="en-US" sz="2200" dirty="0">
                <a:latin typeface="Verdana" pitchFamily="34" charset="0"/>
                <a:ea typeface="Verdana" pitchFamily="34" charset="0"/>
                <a:cs typeface="Verdana" pitchFamily="34" charset="0"/>
              </a:rPr>
              <a:t>and the </a:t>
            </a:r>
            <a:r>
              <a:rPr lang="en-US" sz="2200" dirty="0" smtClean="0">
                <a:latin typeface="Verdana" pitchFamily="34" charset="0"/>
                <a:ea typeface="Verdana" pitchFamily="34" charset="0"/>
                <a:cs typeface="Verdana" pitchFamily="34" charset="0"/>
              </a:rPr>
              <a:t>Church-State </a:t>
            </a:r>
            <a:r>
              <a:rPr lang="en-US" sz="2200" dirty="0">
                <a:latin typeface="Verdana" pitchFamily="34" charset="0"/>
                <a:ea typeface="Verdana" pitchFamily="34" charset="0"/>
                <a:cs typeface="Verdana" pitchFamily="34" charset="0"/>
              </a:rPr>
              <a:t>(no voting)</a:t>
            </a:r>
          </a:p>
          <a:p>
            <a:r>
              <a:rPr lang="en-US" sz="2200" dirty="0">
                <a:latin typeface="Verdana" pitchFamily="34" charset="0"/>
                <a:ea typeface="Verdana" pitchFamily="34" charset="0"/>
                <a:cs typeface="Verdana" pitchFamily="34" charset="0"/>
              </a:rPr>
              <a:t>Against </a:t>
            </a:r>
            <a:r>
              <a:rPr lang="en-US" sz="2200" dirty="0" smtClean="0">
                <a:latin typeface="Verdana" pitchFamily="34" charset="0"/>
                <a:ea typeface="Verdana" pitchFamily="34" charset="0"/>
                <a:cs typeface="Verdana" pitchFamily="34" charset="0"/>
              </a:rPr>
              <a:t>compelling of </a:t>
            </a:r>
            <a:r>
              <a:rPr lang="en-US" sz="2200" dirty="0">
                <a:latin typeface="Verdana" pitchFamily="34" charset="0"/>
                <a:ea typeface="Verdana" pitchFamily="34" charset="0"/>
                <a:cs typeface="Verdana" pitchFamily="34" charset="0"/>
              </a:rPr>
              <a:t>conscience by either the </a:t>
            </a:r>
            <a:r>
              <a:rPr lang="en-US" sz="2200" dirty="0" smtClean="0">
                <a:latin typeface="Verdana" pitchFamily="34" charset="0"/>
                <a:ea typeface="Verdana" pitchFamily="34" charset="0"/>
                <a:cs typeface="Verdana" pitchFamily="34" charset="0"/>
              </a:rPr>
              <a:t>Church </a:t>
            </a:r>
            <a:r>
              <a:rPr lang="en-US" sz="2200" dirty="0">
                <a:latin typeface="Verdana" pitchFamily="34" charset="0"/>
                <a:ea typeface="Verdana" pitchFamily="34" charset="0"/>
                <a:cs typeface="Verdana" pitchFamily="34" charset="0"/>
              </a:rPr>
              <a:t>or the </a:t>
            </a:r>
            <a:r>
              <a:rPr lang="en-US" sz="2200" dirty="0" smtClean="0">
                <a:latin typeface="Verdana" pitchFamily="34" charset="0"/>
                <a:ea typeface="Verdana" pitchFamily="34" charset="0"/>
                <a:cs typeface="Verdana" pitchFamily="34" charset="0"/>
              </a:rPr>
              <a:t>State</a:t>
            </a:r>
            <a:endParaRPr lang="en-US" sz="2200" dirty="0">
              <a:latin typeface="Verdana" pitchFamily="34" charset="0"/>
              <a:ea typeface="Verdana" pitchFamily="34" charset="0"/>
              <a:cs typeface="Verdana" pitchFamily="34" charset="0"/>
            </a:endParaRPr>
          </a:p>
          <a:p>
            <a:r>
              <a:rPr lang="en-US" sz="2200" dirty="0">
                <a:latin typeface="Verdana" pitchFamily="34" charset="0"/>
                <a:ea typeface="Verdana" pitchFamily="34" charset="0"/>
                <a:cs typeface="Verdana" pitchFamily="34" charset="0"/>
              </a:rPr>
              <a:t>Made no difference between the clergy and the laity</a:t>
            </a:r>
          </a:p>
          <a:p>
            <a:r>
              <a:rPr lang="en-US" sz="2200" dirty="0">
                <a:latin typeface="Verdana" pitchFamily="34" charset="0"/>
                <a:ea typeface="Verdana" pitchFamily="34" charset="0"/>
                <a:cs typeface="Verdana" pitchFamily="34" charset="0"/>
              </a:rPr>
              <a:t>Did not take oaths</a:t>
            </a:r>
          </a:p>
          <a:p>
            <a:r>
              <a:rPr lang="en-US" sz="2200" dirty="0" smtClean="0">
                <a:latin typeface="Verdana" pitchFamily="34" charset="0"/>
                <a:ea typeface="Verdana" pitchFamily="34" charset="0"/>
                <a:cs typeface="Verdana" pitchFamily="34" charset="0"/>
              </a:rPr>
              <a:t>No </a:t>
            </a:r>
            <a:r>
              <a:rPr lang="en-US" sz="2200" dirty="0">
                <a:latin typeface="Verdana" pitchFamily="34" charset="0"/>
                <a:ea typeface="Verdana" pitchFamily="34" charset="0"/>
                <a:cs typeface="Verdana" pitchFamily="34" charset="0"/>
              </a:rPr>
              <a:t>Military (did not use force)</a:t>
            </a:r>
          </a:p>
          <a:p>
            <a:r>
              <a:rPr lang="en-US" sz="2200" dirty="0">
                <a:latin typeface="Verdana" pitchFamily="34" charset="0"/>
                <a:ea typeface="Verdana" pitchFamily="34" charset="0"/>
                <a:cs typeface="Verdana" pitchFamily="34" charset="0"/>
              </a:rPr>
              <a:t>Civil disobedience against unjust laws (bearing them patiently) </a:t>
            </a:r>
          </a:p>
          <a:p>
            <a:r>
              <a:rPr lang="en-US" sz="2200" dirty="0">
                <a:latin typeface="Verdana" pitchFamily="34" charset="0"/>
                <a:ea typeface="Verdana" pitchFamily="34" charset="0"/>
                <a:cs typeface="Verdana" pitchFamily="34" charset="0"/>
              </a:rPr>
              <a:t>The inner enlightenment is the highest source of </a:t>
            </a:r>
            <a:r>
              <a:rPr lang="en-US" sz="2200" dirty="0" smtClean="0">
                <a:latin typeface="Verdana" pitchFamily="34" charset="0"/>
                <a:ea typeface="Verdana" pitchFamily="34" charset="0"/>
                <a:cs typeface="Verdana" pitchFamily="34" charset="0"/>
              </a:rPr>
              <a:t>revelation </a:t>
            </a:r>
            <a:r>
              <a:rPr lang="en-US" sz="2200" dirty="0">
                <a:latin typeface="Verdana" pitchFamily="34" charset="0"/>
                <a:ea typeface="Verdana" pitchFamily="34" charset="0"/>
                <a:cs typeface="Verdana" pitchFamily="34" charset="0"/>
              </a:rPr>
              <a:t>(even above the Bible</a:t>
            </a:r>
            <a:r>
              <a:rPr lang="en-US" sz="2200" dirty="0" smtClean="0">
                <a:latin typeface="Verdana" pitchFamily="34" charset="0"/>
                <a:ea typeface="Verdana" pitchFamily="34" charset="0"/>
                <a:cs typeface="Verdana" pitchFamily="34" charset="0"/>
              </a:rPr>
              <a:t>)</a:t>
            </a:r>
            <a:endParaRPr lang="en-US" sz="22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 calcmode="lin" valueType="num">
                                      <p:cBhvr>
                                        <p:cTn id="7" dur="1000" fill="hold"/>
                                        <p:tgtEl>
                                          <p:spTgt spid="14950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4950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950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9507">
                                            <p:txEl>
                                              <p:pRg st="1" end="1"/>
                                            </p:txEl>
                                          </p:spTgt>
                                        </p:tgtEl>
                                        <p:attrNameLst>
                                          <p:attrName>style.visibility</p:attrName>
                                        </p:attrNameLst>
                                      </p:cBhvr>
                                      <p:to>
                                        <p:strVal val="visible"/>
                                      </p:to>
                                    </p:set>
                                    <p:anim calcmode="lin" valueType="num">
                                      <p:cBhvr>
                                        <p:cTn id="14" dur="1000" fill="hold"/>
                                        <p:tgtEl>
                                          <p:spTgt spid="14950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4950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950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9507">
                                            <p:txEl>
                                              <p:pRg st="2" end="2"/>
                                            </p:txEl>
                                          </p:spTgt>
                                        </p:tgtEl>
                                        <p:attrNameLst>
                                          <p:attrName>style.visibility</p:attrName>
                                        </p:attrNameLst>
                                      </p:cBhvr>
                                      <p:to>
                                        <p:strVal val="visible"/>
                                      </p:to>
                                    </p:set>
                                    <p:anim calcmode="lin" valueType="num">
                                      <p:cBhvr>
                                        <p:cTn id="21" dur="1000" fill="hold"/>
                                        <p:tgtEl>
                                          <p:spTgt spid="14950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4950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950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9507">
                                            <p:txEl>
                                              <p:pRg st="3" end="3"/>
                                            </p:txEl>
                                          </p:spTgt>
                                        </p:tgtEl>
                                        <p:attrNameLst>
                                          <p:attrName>style.visibility</p:attrName>
                                        </p:attrNameLst>
                                      </p:cBhvr>
                                      <p:to>
                                        <p:strVal val="visible"/>
                                      </p:to>
                                    </p:set>
                                    <p:anim calcmode="lin" valueType="num">
                                      <p:cBhvr>
                                        <p:cTn id="28" dur="1000" fill="hold"/>
                                        <p:tgtEl>
                                          <p:spTgt spid="14950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4950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4950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9507">
                                            <p:txEl>
                                              <p:pRg st="4" end="4"/>
                                            </p:txEl>
                                          </p:spTgt>
                                        </p:tgtEl>
                                        <p:attrNameLst>
                                          <p:attrName>style.visibility</p:attrName>
                                        </p:attrNameLst>
                                      </p:cBhvr>
                                      <p:to>
                                        <p:strVal val="visible"/>
                                      </p:to>
                                    </p:set>
                                    <p:anim calcmode="lin" valueType="num">
                                      <p:cBhvr>
                                        <p:cTn id="35" dur="1000" fill="hold"/>
                                        <p:tgtEl>
                                          <p:spTgt spid="14950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4950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4950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49507">
                                            <p:txEl>
                                              <p:pRg st="5" end="5"/>
                                            </p:txEl>
                                          </p:spTgt>
                                        </p:tgtEl>
                                        <p:attrNameLst>
                                          <p:attrName>style.visibility</p:attrName>
                                        </p:attrNameLst>
                                      </p:cBhvr>
                                      <p:to>
                                        <p:strVal val="visible"/>
                                      </p:to>
                                    </p:set>
                                    <p:anim calcmode="lin" valueType="num">
                                      <p:cBhvr>
                                        <p:cTn id="42" dur="1000" fill="hold"/>
                                        <p:tgtEl>
                                          <p:spTgt spid="149507">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49507">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4950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49507">
                                            <p:txEl>
                                              <p:pRg st="6" end="6"/>
                                            </p:txEl>
                                          </p:spTgt>
                                        </p:tgtEl>
                                        <p:attrNameLst>
                                          <p:attrName>style.visibility</p:attrName>
                                        </p:attrNameLst>
                                      </p:cBhvr>
                                      <p:to>
                                        <p:strVal val="visible"/>
                                      </p:to>
                                    </p:set>
                                    <p:anim calcmode="lin" valueType="num">
                                      <p:cBhvr>
                                        <p:cTn id="49" dur="1000" fill="hold"/>
                                        <p:tgtEl>
                                          <p:spTgt spid="149507">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49507">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49507">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49507">
                                            <p:txEl>
                                              <p:pRg st="7" end="7"/>
                                            </p:txEl>
                                          </p:spTgt>
                                        </p:tgtEl>
                                        <p:attrNameLst>
                                          <p:attrName>style.visibility</p:attrName>
                                        </p:attrNameLst>
                                      </p:cBhvr>
                                      <p:to>
                                        <p:strVal val="visible"/>
                                      </p:to>
                                    </p:set>
                                    <p:anim calcmode="lin" valueType="num">
                                      <p:cBhvr>
                                        <p:cTn id="56" dur="1000" fill="hold"/>
                                        <p:tgtEl>
                                          <p:spTgt spid="149507">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49507">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495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sz="4000" dirty="0"/>
              <a:t>Who Stood for the Separation of Church and State?</a:t>
            </a:r>
          </a:p>
        </p:txBody>
      </p:sp>
      <p:sp>
        <p:nvSpPr>
          <p:cNvPr id="150531" name="Rectangle 3"/>
          <p:cNvSpPr>
            <a:spLocks noGrp="1" noChangeArrowheads="1"/>
          </p:cNvSpPr>
          <p:nvPr>
            <p:ph type="body" idx="1"/>
          </p:nvPr>
        </p:nvSpPr>
        <p:spPr>
          <a:xfrm>
            <a:off x="827584" y="1981200"/>
            <a:ext cx="7704856" cy="4256112"/>
          </a:xfrm>
        </p:spPr>
        <p:txBody>
          <a:bodyPr/>
          <a:lstStyle/>
          <a:p>
            <a:r>
              <a:rPr lang="en-US" sz="3000" dirty="0">
                <a:latin typeface="Verdana" pitchFamily="34" charset="0"/>
                <a:ea typeface="Verdana" pitchFamily="34" charset="0"/>
                <a:cs typeface="Verdana" pitchFamily="34" charset="0"/>
              </a:rPr>
              <a:t>Luther</a:t>
            </a:r>
          </a:p>
          <a:p>
            <a:r>
              <a:rPr lang="en-US" sz="3000" dirty="0">
                <a:latin typeface="Verdana" pitchFamily="34" charset="0"/>
                <a:ea typeface="Verdana" pitchFamily="34" charset="0"/>
                <a:cs typeface="Verdana" pitchFamily="34" charset="0"/>
              </a:rPr>
              <a:t>Protest of the Princes</a:t>
            </a:r>
          </a:p>
          <a:p>
            <a:r>
              <a:rPr lang="en-US" sz="3000" dirty="0">
                <a:latin typeface="Verdana" pitchFamily="34" charset="0"/>
                <a:ea typeface="Verdana" pitchFamily="34" charset="0"/>
                <a:cs typeface="Verdana" pitchFamily="34" charset="0"/>
              </a:rPr>
              <a:t>Roger Williams (Baptists in America)</a:t>
            </a:r>
          </a:p>
          <a:p>
            <a:r>
              <a:rPr lang="en-US" sz="3000" dirty="0">
                <a:latin typeface="Verdana" pitchFamily="34" charset="0"/>
                <a:ea typeface="Verdana" pitchFamily="34" charset="0"/>
                <a:cs typeface="Verdana" pitchFamily="34" charset="0"/>
              </a:rPr>
              <a:t>Anabaptists (Mennonites, </a:t>
            </a:r>
            <a:r>
              <a:rPr lang="en-US" sz="3000" dirty="0" err="1">
                <a:latin typeface="Verdana" pitchFamily="34" charset="0"/>
                <a:ea typeface="Verdana" pitchFamily="34" charset="0"/>
                <a:cs typeface="Verdana" pitchFamily="34" charset="0"/>
              </a:rPr>
              <a:t>Hutterites</a:t>
            </a:r>
            <a:r>
              <a:rPr lang="en-US" sz="3000" dirty="0">
                <a:latin typeface="Verdana" pitchFamily="34" charset="0"/>
                <a:ea typeface="Verdana" pitchFamily="34" charset="0"/>
                <a:cs typeface="Verdana" pitchFamily="34" charset="0"/>
              </a:rPr>
              <a:t>, Amish)</a:t>
            </a:r>
          </a:p>
          <a:p>
            <a:r>
              <a:rPr lang="en-US" sz="3000" dirty="0">
                <a:latin typeface="Verdana" pitchFamily="34" charset="0"/>
                <a:ea typeface="Verdana" pitchFamily="34" charset="0"/>
                <a:cs typeface="Verdana" pitchFamily="34" charset="0"/>
              </a:rPr>
              <a:t>Quakers (Leaving the tradition of “sola scriptura”)</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anim calcmode="lin" valueType="num">
                                      <p:cBhvr>
                                        <p:cTn id="7" dur="1000" fill="hold"/>
                                        <p:tgtEl>
                                          <p:spTgt spid="15053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5053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053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50531">
                                            <p:txEl>
                                              <p:pRg st="1" end="1"/>
                                            </p:txEl>
                                          </p:spTgt>
                                        </p:tgtEl>
                                        <p:attrNameLst>
                                          <p:attrName>style.visibility</p:attrName>
                                        </p:attrNameLst>
                                      </p:cBhvr>
                                      <p:to>
                                        <p:strVal val="visible"/>
                                      </p:to>
                                    </p:set>
                                    <p:anim calcmode="lin" valueType="num">
                                      <p:cBhvr>
                                        <p:cTn id="14" dur="1000" fill="hold"/>
                                        <p:tgtEl>
                                          <p:spTgt spid="15053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5053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053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0531">
                                            <p:txEl>
                                              <p:pRg st="2" end="2"/>
                                            </p:txEl>
                                          </p:spTgt>
                                        </p:tgtEl>
                                        <p:attrNameLst>
                                          <p:attrName>style.visibility</p:attrName>
                                        </p:attrNameLst>
                                      </p:cBhvr>
                                      <p:to>
                                        <p:strVal val="visible"/>
                                      </p:to>
                                    </p:set>
                                    <p:anim calcmode="lin" valueType="num">
                                      <p:cBhvr>
                                        <p:cTn id="21" dur="1000" fill="hold"/>
                                        <p:tgtEl>
                                          <p:spTgt spid="15053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5053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5053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50531">
                                            <p:txEl>
                                              <p:pRg st="3" end="3"/>
                                            </p:txEl>
                                          </p:spTgt>
                                        </p:tgtEl>
                                        <p:attrNameLst>
                                          <p:attrName>style.visibility</p:attrName>
                                        </p:attrNameLst>
                                      </p:cBhvr>
                                      <p:to>
                                        <p:strVal val="visible"/>
                                      </p:to>
                                    </p:set>
                                    <p:anim calcmode="lin" valueType="num">
                                      <p:cBhvr>
                                        <p:cTn id="28" dur="1000" fill="hold"/>
                                        <p:tgtEl>
                                          <p:spTgt spid="15053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5053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5053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50531">
                                            <p:txEl>
                                              <p:pRg st="4" end="4"/>
                                            </p:txEl>
                                          </p:spTgt>
                                        </p:tgtEl>
                                        <p:attrNameLst>
                                          <p:attrName>style.visibility</p:attrName>
                                        </p:attrNameLst>
                                      </p:cBhvr>
                                      <p:to>
                                        <p:strVal val="visible"/>
                                      </p:to>
                                    </p:set>
                                    <p:anim calcmode="lin" valueType="num">
                                      <p:cBhvr>
                                        <p:cTn id="35" dur="1000" fill="hold"/>
                                        <p:tgtEl>
                                          <p:spTgt spid="15053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5053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50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457200" y="332656"/>
            <a:ext cx="8229600" cy="955576"/>
          </a:xfrm>
        </p:spPr>
        <p:txBody>
          <a:bodyPr/>
          <a:lstStyle/>
          <a:p>
            <a:r>
              <a:rPr lang="en-US" sz="4000" dirty="0"/>
              <a:t>Before Declaring </a:t>
            </a:r>
            <a:r>
              <a:rPr lang="en-US" sz="4000" dirty="0" smtClean="0"/>
              <a:t>Independence</a:t>
            </a:r>
            <a:endParaRPr lang="en-US" sz="4000" dirty="0"/>
          </a:p>
        </p:txBody>
      </p:sp>
      <p:sp>
        <p:nvSpPr>
          <p:cNvPr id="151555" name="Rectangle 3"/>
          <p:cNvSpPr>
            <a:spLocks noGrp="1" noChangeArrowheads="1"/>
          </p:cNvSpPr>
          <p:nvPr>
            <p:ph type="body" idx="1"/>
          </p:nvPr>
        </p:nvSpPr>
        <p:spPr>
          <a:xfrm>
            <a:off x="827584" y="1340768"/>
            <a:ext cx="7776864" cy="4896544"/>
          </a:xfrm>
        </p:spPr>
        <p:txBody>
          <a:bodyPr/>
          <a:lstStyle/>
          <a:p>
            <a:pPr>
              <a:lnSpc>
                <a:spcPct val="90000"/>
              </a:lnSpc>
            </a:pPr>
            <a:r>
              <a:rPr lang="en-US" sz="2400" dirty="0">
                <a:latin typeface="Verdana" pitchFamily="34" charset="0"/>
                <a:ea typeface="Verdana" pitchFamily="34" charset="0"/>
                <a:cs typeface="Verdana" pitchFamily="34" charset="0"/>
              </a:rPr>
              <a:t>Congregationalist Colonies:</a:t>
            </a:r>
          </a:p>
          <a:p>
            <a:pPr lvl="1">
              <a:lnSpc>
                <a:spcPct val="90000"/>
              </a:lnSpc>
            </a:pPr>
            <a:r>
              <a:rPr lang="en-US" sz="2000" dirty="0">
                <a:latin typeface="Verdana" pitchFamily="34" charset="0"/>
                <a:ea typeface="Verdana" pitchFamily="34" charset="0"/>
                <a:cs typeface="Verdana" pitchFamily="34" charset="0"/>
              </a:rPr>
              <a:t>Massachusetts Bay Colony</a:t>
            </a:r>
          </a:p>
          <a:p>
            <a:pPr lvl="1">
              <a:lnSpc>
                <a:spcPct val="90000"/>
              </a:lnSpc>
            </a:pPr>
            <a:r>
              <a:rPr lang="en-US" sz="2000" dirty="0">
                <a:latin typeface="Verdana" pitchFamily="34" charset="0"/>
                <a:ea typeface="Verdana" pitchFamily="34" charset="0"/>
                <a:cs typeface="Verdana" pitchFamily="34" charset="0"/>
              </a:rPr>
              <a:t>Connecticut</a:t>
            </a:r>
          </a:p>
          <a:p>
            <a:pPr>
              <a:lnSpc>
                <a:spcPct val="90000"/>
              </a:lnSpc>
            </a:pPr>
            <a:r>
              <a:rPr lang="en-US" sz="2400" dirty="0">
                <a:latin typeface="Verdana" pitchFamily="34" charset="0"/>
                <a:ea typeface="Verdana" pitchFamily="34" charset="0"/>
                <a:cs typeface="Verdana" pitchFamily="34" charset="0"/>
              </a:rPr>
              <a:t>Catholic Colonies:</a:t>
            </a:r>
          </a:p>
          <a:p>
            <a:pPr lvl="1">
              <a:lnSpc>
                <a:spcPct val="90000"/>
              </a:lnSpc>
            </a:pPr>
            <a:r>
              <a:rPr lang="en-US" sz="2000" dirty="0">
                <a:latin typeface="Verdana" pitchFamily="34" charset="0"/>
                <a:ea typeface="Verdana" pitchFamily="34" charset="0"/>
                <a:cs typeface="Verdana" pitchFamily="34" charset="0"/>
              </a:rPr>
              <a:t>Maryland</a:t>
            </a:r>
          </a:p>
          <a:p>
            <a:pPr>
              <a:lnSpc>
                <a:spcPct val="90000"/>
              </a:lnSpc>
            </a:pPr>
            <a:r>
              <a:rPr lang="en-US" sz="2400" dirty="0">
                <a:latin typeface="Verdana" pitchFamily="34" charset="0"/>
                <a:ea typeface="Verdana" pitchFamily="34" charset="0"/>
                <a:cs typeface="Verdana" pitchFamily="34" charset="0"/>
              </a:rPr>
              <a:t>Episcopal Colonies:</a:t>
            </a:r>
          </a:p>
          <a:p>
            <a:pPr lvl="1">
              <a:lnSpc>
                <a:spcPct val="90000"/>
              </a:lnSpc>
            </a:pPr>
            <a:r>
              <a:rPr lang="en-US" sz="2000" dirty="0">
                <a:latin typeface="Verdana" pitchFamily="34" charset="0"/>
                <a:ea typeface="Verdana" pitchFamily="34" charset="0"/>
                <a:cs typeface="Verdana" pitchFamily="34" charset="0"/>
              </a:rPr>
              <a:t>Virginia</a:t>
            </a:r>
          </a:p>
          <a:p>
            <a:pPr lvl="1">
              <a:lnSpc>
                <a:spcPct val="90000"/>
              </a:lnSpc>
            </a:pPr>
            <a:r>
              <a:rPr lang="en-US" sz="2000" dirty="0">
                <a:latin typeface="Verdana" pitchFamily="34" charset="0"/>
                <a:ea typeface="Verdana" pitchFamily="34" charset="0"/>
                <a:cs typeface="Verdana" pitchFamily="34" charset="0"/>
              </a:rPr>
              <a:t>Carolina</a:t>
            </a:r>
          </a:p>
          <a:p>
            <a:pPr lvl="1">
              <a:lnSpc>
                <a:spcPct val="90000"/>
              </a:lnSpc>
            </a:pPr>
            <a:r>
              <a:rPr lang="en-US" sz="2000" dirty="0">
                <a:latin typeface="Verdana" pitchFamily="34" charset="0"/>
                <a:ea typeface="Verdana" pitchFamily="34" charset="0"/>
                <a:cs typeface="Verdana" pitchFamily="34" charset="0"/>
              </a:rPr>
              <a:t>Georgia</a:t>
            </a:r>
          </a:p>
          <a:p>
            <a:pPr>
              <a:lnSpc>
                <a:spcPct val="90000"/>
              </a:lnSpc>
            </a:pPr>
            <a:r>
              <a:rPr lang="en-US" sz="2400" dirty="0">
                <a:latin typeface="Verdana" pitchFamily="34" charset="0"/>
                <a:ea typeface="Verdana" pitchFamily="34" charset="0"/>
                <a:cs typeface="Verdana" pitchFamily="34" charset="0"/>
              </a:rPr>
              <a:t>Quaker Colonies:</a:t>
            </a:r>
          </a:p>
          <a:p>
            <a:pPr lvl="1">
              <a:lnSpc>
                <a:spcPct val="90000"/>
              </a:lnSpc>
            </a:pPr>
            <a:r>
              <a:rPr lang="en-US" sz="2000" dirty="0">
                <a:latin typeface="Verdana" pitchFamily="34" charset="0"/>
                <a:ea typeface="Verdana" pitchFamily="34" charset="0"/>
                <a:cs typeface="Verdana" pitchFamily="34" charset="0"/>
              </a:rPr>
              <a:t>Pennsylvania</a:t>
            </a:r>
          </a:p>
          <a:p>
            <a:pPr>
              <a:lnSpc>
                <a:spcPct val="90000"/>
              </a:lnSpc>
            </a:pPr>
            <a:r>
              <a:rPr lang="en-US" sz="2400" dirty="0">
                <a:latin typeface="Verdana" pitchFamily="34" charset="0"/>
                <a:ea typeface="Verdana" pitchFamily="34" charset="0"/>
                <a:cs typeface="Verdana" pitchFamily="34" charset="0"/>
              </a:rPr>
              <a:t>Free Colonies:</a:t>
            </a:r>
          </a:p>
          <a:p>
            <a:pPr lvl="1">
              <a:lnSpc>
                <a:spcPct val="90000"/>
              </a:lnSpc>
            </a:pPr>
            <a:r>
              <a:rPr lang="en-US" sz="2000" dirty="0">
                <a:latin typeface="Verdana" pitchFamily="34" charset="0"/>
                <a:ea typeface="Verdana" pitchFamily="34" charset="0"/>
                <a:cs typeface="Verdana" pitchFamily="34" charset="0"/>
              </a:rPr>
              <a:t>Rhode Island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 calcmode="lin" valueType="num">
                                      <p:cBhvr>
                                        <p:cTn id="7" dur="1000" fill="hold"/>
                                        <p:tgtEl>
                                          <p:spTgt spid="15155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5155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155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51555">
                                            <p:txEl>
                                              <p:pRg st="1" end="1"/>
                                            </p:txEl>
                                          </p:spTgt>
                                        </p:tgtEl>
                                        <p:attrNameLst>
                                          <p:attrName>style.visibility</p:attrName>
                                        </p:attrNameLst>
                                      </p:cBhvr>
                                      <p:to>
                                        <p:strVal val="visible"/>
                                      </p:to>
                                    </p:set>
                                    <p:anim calcmode="lin" valueType="num">
                                      <p:cBhvr>
                                        <p:cTn id="14" dur="1000" fill="hold"/>
                                        <p:tgtEl>
                                          <p:spTgt spid="15155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5155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155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1555">
                                            <p:txEl>
                                              <p:pRg st="2" end="2"/>
                                            </p:txEl>
                                          </p:spTgt>
                                        </p:tgtEl>
                                        <p:attrNameLst>
                                          <p:attrName>style.visibility</p:attrName>
                                        </p:attrNameLst>
                                      </p:cBhvr>
                                      <p:to>
                                        <p:strVal val="visible"/>
                                      </p:to>
                                    </p:set>
                                    <p:anim calcmode="lin" valueType="num">
                                      <p:cBhvr>
                                        <p:cTn id="21" dur="1000" fill="hold"/>
                                        <p:tgtEl>
                                          <p:spTgt spid="15155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5155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5155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51555">
                                            <p:txEl>
                                              <p:pRg st="3" end="3"/>
                                            </p:txEl>
                                          </p:spTgt>
                                        </p:tgtEl>
                                        <p:attrNameLst>
                                          <p:attrName>style.visibility</p:attrName>
                                        </p:attrNameLst>
                                      </p:cBhvr>
                                      <p:to>
                                        <p:strVal val="visible"/>
                                      </p:to>
                                    </p:set>
                                    <p:anim calcmode="lin" valueType="num">
                                      <p:cBhvr>
                                        <p:cTn id="28" dur="1000" fill="hold"/>
                                        <p:tgtEl>
                                          <p:spTgt spid="15155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5155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5155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51555">
                                            <p:txEl>
                                              <p:pRg st="4" end="4"/>
                                            </p:txEl>
                                          </p:spTgt>
                                        </p:tgtEl>
                                        <p:attrNameLst>
                                          <p:attrName>style.visibility</p:attrName>
                                        </p:attrNameLst>
                                      </p:cBhvr>
                                      <p:to>
                                        <p:strVal val="visible"/>
                                      </p:to>
                                    </p:set>
                                    <p:anim calcmode="lin" valueType="num">
                                      <p:cBhvr>
                                        <p:cTn id="35" dur="1000" fill="hold"/>
                                        <p:tgtEl>
                                          <p:spTgt spid="15155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5155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5155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51555">
                                            <p:txEl>
                                              <p:pRg st="5" end="5"/>
                                            </p:txEl>
                                          </p:spTgt>
                                        </p:tgtEl>
                                        <p:attrNameLst>
                                          <p:attrName>style.visibility</p:attrName>
                                        </p:attrNameLst>
                                      </p:cBhvr>
                                      <p:to>
                                        <p:strVal val="visible"/>
                                      </p:to>
                                    </p:set>
                                    <p:anim calcmode="lin" valueType="num">
                                      <p:cBhvr>
                                        <p:cTn id="42" dur="1000" fill="hold"/>
                                        <p:tgtEl>
                                          <p:spTgt spid="15155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5155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5155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51555">
                                            <p:txEl>
                                              <p:pRg st="6" end="6"/>
                                            </p:txEl>
                                          </p:spTgt>
                                        </p:tgtEl>
                                        <p:attrNameLst>
                                          <p:attrName>style.visibility</p:attrName>
                                        </p:attrNameLst>
                                      </p:cBhvr>
                                      <p:to>
                                        <p:strVal val="visible"/>
                                      </p:to>
                                    </p:set>
                                    <p:anim calcmode="lin" valueType="num">
                                      <p:cBhvr>
                                        <p:cTn id="49" dur="1000" fill="hold"/>
                                        <p:tgtEl>
                                          <p:spTgt spid="151555">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5155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5155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51555">
                                            <p:txEl>
                                              <p:pRg st="7" end="7"/>
                                            </p:txEl>
                                          </p:spTgt>
                                        </p:tgtEl>
                                        <p:attrNameLst>
                                          <p:attrName>style.visibility</p:attrName>
                                        </p:attrNameLst>
                                      </p:cBhvr>
                                      <p:to>
                                        <p:strVal val="visible"/>
                                      </p:to>
                                    </p:set>
                                    <p:anim calcmode="lin" valueType="num">
                                      <p:cBhvr>
                                        <p:cTn id="56" dur="1000" fill="hold"/>
                                        <p:tgtEl>
                                          <p:spTgt spid="151555">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51555">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51555">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51555">
                                            <p:txEl>
                                              <p:pRg st="8" end="8"/>
                                            </p:txEl>
                                          </p:spTgt>
                                        </p:tgtEl>
                                        <p:attrNameLst>
                                          <p:attrName>style.visibility</p:attrName>
                                        </p:attrNameLst>
                                      </p:cBhvr>
                                      <p:to>
                                        <p:strVal val="visible"/>
                                      </p:to>
                                    </p:set>
                                    <p:anim calcmode="lin" valueType="num">
                                      <p:cBhvr>
                                        <p:cTn id="63" dur="1000" fill="hold"/>
                                        <p:tgtEl>
                                          <p:spTgt spid="151555">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51555">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51555">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51555">
                                            <p:txEl>
                                              <p:pRg st="9" end="9"/>
                                            </p:txEl>
                                          </p:spTgt>
                                        </p:tgtEl>
                                        <p:attrNameLst>
                                          <p:attrName>style.visibility</p:attrName>
                                        </p:attrNameLst>
                                      </p:cBhvr>
                                      <p:to>
                                        <p:strVal val="visible"/>
                                      </p:to>
                                    </p:set>
                                    <p:anim calcmode="lin" valueType="num">
                                      <p:cBhvr>
                                        <p:cTn id="70" dur="1000" fill="hold"/>
                                        <p:tgtEl>
                                          <p:spTgt spid="151555">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51555">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51555">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51555">
                                            <p:txEl>
                                              <p:pRg st="10" end="10"/>
                                            </p:txEl>
                                          </p:spTgt>
                                        </p:tgtEl>
                                        <p:attrNameLst>
                                          <p:attrName>style.visibility</p:attrName>
                                        </p:attrNameLst>
                                      </p:cBhvr>
                                      <p:to>
                                        <p:strVal val="visible"/>
                                      </p:to>
                                    </p:set>
                                    <p:anim calcmode="lin" valueType="num">
                                      <p:cBhvr>
                                        <p:cTn id="77" dur="1000" fill="hold"/>
                                        <p:tgtEl>
                                          <p:spTgt spid="151555">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151555">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151555">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151555">
                                            <p:txEl>
                                              <p:pRg st="11" end="11"/>
                                            </p:txEl>
                                          </p:spTgt>
                                        </p:tgtEl>
                                        <p:attrNameLst>
                                          <p:attrName>style.visibility</p:attrName>
                                        </p:attrNameLst>
                                      </p:cBhvr>
                                      <p:to>
                                        <p:strVal val="visible"/>
                                      </p:to>
                                    </p:set>
                                    <p:anim calcmode="lin" valueType="num">
                                      <p:cBhvr>
                                        <p:cTn id="84" dur="1000" fill="hold"/>
                                        <p:tgtEl>
                                          <p:spTgt spid="151555">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151555">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151555">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151555">
                                            <p:txEl>
                                              <p:pRg st="12" end="12"/>
                                            </p:txEl>
                                          </p:spTgt>
                                        </p:tgtEl>
                                        <p:attrNameLst>
                                          <p:attrName>style.visibility</p:attrName>
                                        </p:attrNameLst>
                                      </p:cBhvr>
                                      <p:to>
                                        <p:strVal val="visible"/>
                                      </p:to>
                                    </p:set>
                                    <p:anim calcmode="lin" valueType="num">
                                      <p:cBhvr>
                                        <p:cTn id="91" dur="1000" fill="hold"/>
                                        <p:tgtEl>
                                          <p:spTgt spid="151555">
                                            <p:txEl>
                                              <p:pRg st="12" end="12"/>
                                            </p:txEl>
                                          </p:spTgt>
                                        </p:tgtEl>
                                        <p:attrNameLst>
                                          <p:attrName>ppt_w</p:attrName>
                                        </p:attrNameLst>
                                      </p:cBhvr>
                                      <p:tavLst>
                                        <p:tav tm="0">
                                          <p:val>
                                            <p:strVal val="#ppt_w*0.70"/>
                                          </p:val>
                                        </p:tav>
                                        <p:tav tm="100000">
                                          <p:val>
                                            <p:strVal val="#ppt_w"/>
                                          </p:val>
                                        </p:tav>
                                      </p:tavLst>
                                    </p:anim>
                                    <p:anim calcmode="lin" valueType="num">
                                      <p:cBhvr>
                                        <p:cTn id="92" dur="1000" fill="hold"/>
                                        <p:tgtEl>
                                          <p:spTgt spid="151555">
                                            <p:txEl>
                                              <p:pRg st="12" end="12"/>
                                            </p:txEl>
                                          </p:spTgt>
                                        </p:tgtEl>
                                        <p:attrNameLst>
                                          <p:attrName>ppt_h</p:attrName>
                                        </p:attrNameLst>
                                      </p:cBhvr>
                                      <p:tavLst>
                                        <p:tav tm="0">
                                          <p:val>
                                            <p:strVal val="#ppt_h"/>
                                          </p:val>
                                        </p:tav>
                                        <p:tav tm="100000">
                                          <p:val>
                                            <p:strVal val="#ppt_h"/>
                                          </p:val>
                                        </p:tav>
                                      </p:tavLst>
                                    </p:anim>
                                    <p:animEffect transition="in" filter="fade">
                                      <p:cBhvr>
                                        <p:cTn id="93" dur="1000"/>
                                        <p:tgtEl>
                                          <p:spTgt spid="15155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bldLvl="2"/>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457200" y="404664"/>
            <a:ext cx="8229600" cy="863501"/>
          </a:xfrm>
        </p:spPr>
        <p:txBody>
          <a:bodyPr/>
          <a:lstStyle/>
          <a:p>
            <a:r>
              <a:rPr lang="de-DE" sz="4000" dirty="0"/>
              <a:t>The United States of America</a:t>
            </a:r>
          </a:p>
        </p:txBody>
      </p:sp>
      <p:sp>
        <p:nvSpPr>
          <p:cNvPr id="152579" name="Rectangle 3"/>
          <p:cNvSpPr>
            <a:spLocks noGrp="1" noChangeArrowheads="1"/>
          </p:cNvSpPr>
          <p:nvPr>
            <p:ph type="body" idx="1"/>
          </p:nvPr>
        </p:nvSpPr>
        <p:spPr>
          <a:xfrm>
            <a:off x="611560" y="1412776"/>
            <a:ext cx="7920880" cy="4214813"/>
          </a:xfrm>
        </p:spPr>
        <p:txBody>
          <a:bodyPr/>
          <a:lstStyle/>
          <a:p>
            <a:r>
              <a:rPr lang="en-US" sz="2400" dirty="0" smtClean="0">
                <a:latin typeface="Verdana" pitchFamily="34" charset="0"/>
                <a:ea typeface="Verdana" pitchFamily="34" charset="0"/>
                <a:cs typeface="Verdana" pitchFamily="34" charset="0"/>
              </a:rPr>
              <a:t>Then </a:t>
            </a:r>
            <a:r>
              <a:rPr lang="en-US" sz="2400" dirty="0">
                <a:latin typeface="Verdana" pitchFamily="34" charset="0"/>
                <a:ea typeface="Verdana" pitchFamily="34" charset="0"/>
                <a:cs typeface="Verdana" pitchFamily="34" charset="0"/>
              </a:rPr>
              <a:t>I saw another beast, coming out of the earth. He had </a:t>
            </a:r>
            <a:r>
              <a:rPr lang="en-US" sz="2400" b="1" dirty="0">
                <a:latin typeface="Verdana" pitchFamily="34" charset="0"/>
                <a:ea typeface="Verdana" pitchFamily="34" charset="0"/>
                <a:cs typeface="Verdana" pitchFamily="34" charset="0"/>
              </a:rPr>
              <a:t>two horns</a:t>
            </a:r>
            <a:r>
              <a:rPr lang="en-US" sz="2400" dirty="0">
                <a:latin typeface="Verdana" pitchFamily="34" charset="0"/>
                <a:ea typeface="Verdana" pitchFamily="34" charset="0"/>
                <a:cs typeface="Verdana" pitchFamily="34" charset="0"/>
              </a:rPr>
              <a:t> like a lamb, but he spoke like a dragon. Rev. </a:t>
            </a:r>
            <a:r>
              <a:rPr lang="en-US" sz="2400" dirty="0" smtClean="0">
                <a:latin typeface="Verdana" pitchFamily="34" charset="0"/>
                <a:ea typeface="Verdana" pitchFamily="34" charset="0"/>
                <a:cs typeface="Verdana" pitchFamily="34" charset="0"/>
              </a:rPr>
              <a:t>13:11</a:t>
            </a:r>
            <a:endParaRPr lang="en-US" sz="2400" dirty="0">
              <a:latin typeface="Verdana" pitchFamily="34" charset="0"/>
              <a:ea typeface="Verdana" pitchFamily="34" charset="0"/>
              <a:cs typeface="Verdana" pitchFamily="34" charset="0"/>
            </a:endParaRPr>
          </a:p>
          <a:p>
            <a:pPr>
              <a:spcBef>
                <a:spcPts val="1200"/>
              </a:spcBef>
            </a:pPr>
            <a:r>
              <a:rPr lang="en-US" sz="2400" dirty="0" smtClean="0">
                <a:latin typeface="Verdana" pitchFamily="34" charset="0"/>
                <a:ea typeface="Verdana" pitchFamily="34" charset="0"/>
                <a:cs typeface="Verdana" pitchFamily="34" charset="0"/>
              </a:rPr>
              <a:t>Here </a:t>
            </a:r>
            <a:r>
              <a:rPr lang="en-US" sz="2400" dirty="0">
                <a:latin typeface="Verdana" pitchFamily="34" charset="0"/>
                <a:ea typeface="Verdana" pitchFamily="34" charset="0"/>
                <a:cs typeface="Verdana" pitchFamily="34" charset="0"/>
              </a:rPr>
              <a:t>is a striking figure of the rise and growth of our own nation. And the lamblike </a:t>
            </a:r>
            <a:r>
              <a:rPr lang="en-US" sz="2400" b="1" dirty="0">
                <a:latin typeface="Verdana" pitchFamily="34" charset="0"/>
                <a:ea typeface="Verdana" pitchFamily="34" charset="0"/>
                <a:cs typeface="Verdana" pitchFamily="34" charset="0"/>
              </a:rPr>
              <a:t>horns</a:t>
            </a:r>
            <a:r>
              <a:rPr lang="en-US" sz="2400" dirty="0">
                <a:latin typeface="Verdana" pitchFamily="34" charset="0"/>
                <a:ea typeface="Verdana" pitchFamily="34" charset="0"/>
                <a:cs typeface="Verdana" pitchFamily="34" charset="0"/>
              </a:rPr>
              <a:t>, emblems of innocence and gentleness, well represent the character of our government, as expressed in its two fundamental principles, </a:t>
            </a:r>
            <a:r>
              <a:rPr lang="en-US" sz="2400" b="1" dirty="0">
                <a:latin typeface="Verdana" pitchFamily="34" charset="0"/>
                <a:ea typeface="Verdana" pitchFamily="34" charset="0"/>
                <a:cs typeface="Verdana" pitchFamily="34" charset="0"/>
              </a:rPr>
              <a:t>republicanism</a:t>
            </a:r>
            <a:r>
              <a:rPr lang="en-US" sz="2400" dirty="0">
                <a:latin typeface="Verdana" pitchFamily="34" charset="0"/>
                <a:ea typeface="Verdana" pitchFamily="34" charset="0"/>
                <a:cs typeface="Verdana" pitchFamily="34" charset="0"/>
              </a:rPr>
              <a:t> and </a:t>
            </a:r>
            <a:r>
              <a:rPr lang="en-US" sz="2400" b="1" dirty="0">
                <a:latin typeface="Verdana" pitchFamily="34" charset="0"/>
                <a:ea typeface="Verdana" pitchFamily="34" charset="0"/>
                <a:cs typeface="Verdana" pitchFamily="34" charset="0"/>
              </a:rPr>
              <a:t>Protestantism</a:t>
            </a:r>
            <a:r>
              <a:rPr lang="en-US" sz="2400" dirty="0">
                <a:latin typeface="Verdana" pitchFamily="34" charset="0"/>
                <a:ea typeface="Verdana" pitchFamily="34" charset="0"/>
                <a:cs typeface="Verdana" pitchFamily="34" charset="0"/>
              </a:rPr>
              <a:t>. </a:t>
            </a:r>
            <a:r>
              <a:rPr lang="de-DE" sz="2400" dirty="0">
                <a:latin typeface="Verdana" pitchFamily="34" charset="0"/>
                <a:ea typeface="Verdana" pitchFamily="34" charset="0"/>
                <a:cs typeface="Verdana" pitchFamily="34" charset="0"/>
              </a:rPr>
              <a:t>7BC </a:t>
            </a:r>
            <a:r>
              <a:rPr lang="de-DE" sz="2400" dirty="0" smtClean="0">
                <a:latin typeface="Verdana" pitchFamily="34" charset="0"/>
                <a:ea typeface="Verdana" pitchFamily="34" charset="0"/>
                <a:cs typeface="Verdana" pitchFamily="34" charset="0"/>
              </a:rPr>
              <a:t>975 </a:t>
            </a:r>
            <a:r>
              <a:rPr lang="de-DE" sz="2400" dirty="0">
                <a:latin typeface="Verdana" pitchFamily="34" charset="0"/>
                <a:ea typeface="Verdana" pitchFamily="34" charset="0"/>
                <a:cs typeface="Verdana" pitchFamily="34" charset="0"/>
              </a:rPr>
              <a:t>(4SP 277).</a:t>
            </a:r>
          </a:p>
          <a:p>
            <a:endParaRPr lang="de-DE"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anim calcmode="lin" valueType="num">
                                      <p:cBhvr>
                                        <p:cTn id="7" dur="1000" fill="hold"/>
                                        <p:tgtEl>
                                          <p:spTgt spid="15257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5257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257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52579">
                                            <p:txEl>
                                              <p:pRg st="1" end="1"/>
                                            </p:txEl>
                                          </p:spTgt>
                                        </p:tgtEl>
                                        <p:attrNameLst>
                                          <p:attrName>style.visibility</p:attrName>
                                        </p:attrNameLst>
                                      </p:cBhvr>
                                      <p:to>
                                        <p:strVal val="visible"/>
                                      </p:to>
                                    </p:set>
                                    <p:anim calcmode="lin" valueType="num">
                                      <p:cBhvr>
                                        <p:cTn id="14" dur="1000" fill="hold"/>
                                        <p:tgtEl>
                                          <p:spTgt spid="15257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5257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2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457200" y="457200"/>
            <a:ext cx="8229600" cy="811560"/>
          </a:xfrm>
        </p:spPr>
        <p:txBody>
          <a:bodyPr/>
          <a:lstStyle/>
          <a:p>
            <a:r>
              <a:rPr lang="en-US" sz="4000" dirty="0">
                <a:ea typeface="Verdana" pitchFamily="34" charset="0"/>
                <a:cs typeface="Verdana" pitchFamily="34" charset="0"/>
              </a:rPr>
              <a:t>What is a Good Government?</a:t>
            </a:r>
          </a:p>
        </p:txBody>
      </p:sp>
      <p:sp>
        <p:nvSpPr>
          <p:cNvPr id="153603" name="Rectangle 3"/>
          <p:cNvSpPr>
            <a:spLocks noChangeArrowheads="1"/>
          </p:cNvSpPr>
          <p:nvPr/>
        </p:nvSpPr>
        <p:spPr bwMode="auto">
          <a:xfrm>
            <a:off x="1908175" y="2420888"/>
            <a:ext cx="5292725" cy="1152525"/>
          </a:xfrm>
          <a:prstGeom prst="rect">
            <a:avLst/>
          </a:prstGeom>
          <a:solidFill>
            <a:schemeClr val="accent1"/>
          </a:solidFill>
          <a:ln w="9525">
            <a:solidFill>
              <a:schemeClr val="tx1"/>
            </a:solidFill>
            <a:miter lim="800000"/>
            <a:headEnd/>
            <a:tailEnd/>
          </a:ln>
          <a:effectLst/>
        </p:spPr>
        <p:txBody>
          <a:bodyPr wrap="none" anchor="ctr"/>
          <a:lstStyle/>
          <a:p>
            <a:pPr algn="ctr"/>
            <a:r>
              <a:rPr lang="en-US" sz="2800" dirty="0">
                <a:effectLst>
                  <a:outerShdw blurRad="38100" dist="38100" dir="2700000" algn="tl">
                    <a:srgbClr val="FFFFFF"/>
                  </a:outerShdw>
                </a:effectLst>
                <a:latin typeface="Verdana" pitchFamily="34" charset="0"/>
                <a:ea typeface="Verdana" pitchFamily="34" charset="0"/>
                <a:cs typeface="Verdana" pitchFamily="34" charset="0"/>
              </a:rPr>
              <a:t>Government</a:t>
            </a:r>
          </a:p>
        </p:txBody>
      </p:sp>
      <p:sp>
        <p:nvSpPr>
          <p:cNvPr id="153604" name="AutoShape 4"/>
          <p:cNvSpPr>
            <a:spLocks noChangeArrowheads="1"/>
          </p:cNvSpPr>
          <p:nvPr/>
        </p:nvSpPr>
        <p:spPr bwMode="auto">
          <a:xfrm>
            <a:off x="1908175" y="3644850"/>
            <a:ext cx="5292725" cy="1871663"/>
          </a:xfrm>
          <a:prstGeom prst="upArrowCallout">
            <a:avLst>
              <a:gd name="adj1" fmla="val 70695"/>
              <a:gd name="adj2" fmla="val 70695"/>
              <a:gd name="adj3" fmla="val 16667"/>
              <a:gd name="adj4" fmla="val 66667"/>
            </a:avLst>
          </a:prstGeom>
          <a:solidFill>
            <a:schemeClr val="accent1"/>
          </a:solidFill>
          <a:ln w="9525">
            <a:solidFill>
              <a:schemeClr val="tx1"/>
            </a:solidFill>
            <a:miter lim="800000"/>
            <a:headEnd/>
            <a:tailEnd/>
          </a:ln>
          <a:effectLst/>
        </p:spPr>
        <p:txBody>
          <a:bodyPr wrap="none" anchor="ctr"/>
          <a:lstStyle/>
          <a:p>
            <a:pPr>
              <a:buFont typeface="Arial" pitchFamily="34" charset="0"/>
              <a:buChar char="•"/>
            </a:pPr>
            <a:r>
              <a:rPr lang="en-US" sz="2000" b="1" dirty="0">
                <a:effectLst>
                  <a:outerShdw blurRad="38100" dist="38100" dir="2700000" algn="tl">
                    <a:srgbClr val="FFFFFF"/>
                  </a:outerShdw>
                </a:effectLst>
              </a:rPr>
              <a:t> </a:t>
            </a:r>
            <a:r>
              <a:rPr lang="en-US" sz="2000" dirty="0">
                <a:effectLst>
                  <a:outerShdw blurRad="38100" dist="38100" dir="2700000" algn="tl">
                    <a:srgbClr val="FFFFFF"/>
                  </a:outerShdw>
                </a:effectLst>
                <a:latin typeface="Verdana" pitchFamily="34" charset="0"/>
                <a:ea typeface="Verdana" pitchFamily="34" charset="0"/>
                <a:cs typeface="Verdana" pitchFamily="34" charset="0"/>
              </a:rPr>
              <a:t>Force (Hobbes)?</a:t>
            </a:r>
          </a:p>
          <a:p>
            <a:pPr>
              <a:buFont typeface="Arial" pitchFamily="34" charset="0"/>
              <a:buChar char="•"/>
            </a:pPr>
            <a:r>
              <a:rPr lang="en-US" sz="2000" dirty="0">
                <a:effectLst>
                  <a:outerShdw blurRad="38100" dist="38100" dir="2700000" algn="tl">
                    <a:srgbClr val="FFFFFF"/>
                  </a:outerShdw>
                </a:effectLst>
                <a:latin typeface="Verdana" pitchFamily="34" charset="0"/>
                <a:ea typeface="Verdana" pitchFamily="34" charset="0"/>
                <a:cs typeface="Verdana" pitchFamily="34" charset="0"/>
              </a:rPr>
              <a:t> Agreement (Locke)?</a:t>
            </a:r>
          </a:p>
          <a:p>
            <a:pPr>
              <a:buFont typeface="Arial" pitchFamily="34" charset="0"/>
              <a:buChar char="•"/>
            </a:pPr>
            <a:r>
              <a:rPr lang="en-US" sz="2000" dirty="0">
                <a:effectLst>
                  <a:outerShdw blurRad="38100" dist="38100" dir="2700000" algn="tl">
                    <a:srgbClr val="FFFFFF"/>
                  </a:outerShdw>
                </a:effectLst>
                <a:latin typeface="Verdana" pitchFamily="34" charset="0"/>
                <a:ea typeface="Verdana" pitchFamily="34" charset="0"/>
                <a:cs typeface="Verdana" pitchFamily="34" charset="0"/>
              </a:rPr>
              <a:t> Ownership (Harrington)?</a:t>
            </a:r>
          </a:p>
        </p:txBody>
      </p:sp>
      <p:sp>
        <p:nvSpPr>
          <p:cNvPr id="153605" name="Text Box 5"/>
          <p:cNvSpPr txBox="1">
            <a:spLocks noChangeArrowheads="1"/>
          </p:cNvSpPr>
          <p:nvPr/>
        </p:nvSpPr>
        <p:spPr bwMode="auto">
          <a:xfrm>
            <a:off x="827584" y="1412776"/>
            <a:ext cx="5472087" cy="584775"/>
          </a:xfrm>
          <a:prstGeom prst="rect">
            <a:avLst/>
          </a:prstGeom>
          <a:noFill/>
          <a:ln w="9525">
            <a:noFill/>
            <a:miter lim="800000"/>
            <a:headEnd/>
            <a:tailEnd/>
          </a:ln>
          <a:effectLst/>
        </p:spPr>
        <p:txBody>
          <a:bodyPr wrap="square">
            <a:spAutoFit/>
          </a:bodyPr>
          <a:lstStyle/>
          <a:p>
            <a:pPr>
              <a:spcBef>
                <a:spcPct val="50000"/>
              </a:spcBef>
            </a:pPr>
            <a:r>
              <a:rPr lang="en-US" sz="3200" dirty="0">
                <a:latin typeface="Verdana" pitchFamily="34" charset="0"/>
                <a:ea typeface="Verdana" pitchFamily="34" charset="0"/>
                <a:cs typeface="Verdana" pitchFamily="34" charset="0"/>
              </a:rPr>
              <a:t>What is it based upon?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3605"/>
                                        </p:tgtEl>
                                        <p:attrNameLst>
                                          <p:attrName>style.visibility</p:attrName>
                                        </p:attrNameLst>
                                      </p:cBhvr>
                                      <p:to>
                                        <p:strVal val="visible"/>
                                      </p:to>
                                    </p:set>
                                    <p:anim calcmode="lin" valueType="num">
                                      <p:cBhvr>
                                        <p:cTn id="7" dur="1000" fill="hold"/>
                                        <p:tgtEl>
                                          <p:spTgt spid="153605"/>
                                        </p:tgtEl>
                                        <p:attrNameLst>
                                          <p:attrName>ppt_w</p:attrName>
                                        </p:attrNameLst>
                                      </p:cBhvr>
                                      <p:tavLst>
                                        <p:tav tm="0">
                                          <p:val>
                                            <p:strVal val="#ppt_w*0.70"/>
                                          </p:val>
                                        </p:tav>
                                        <p:tav tm="100000">
                                          <p:val>
                                            <p:strVal val="#ppt_w"/>
                                          </p:val>
                                        </p:tav>
                                      </p:tavLst>
                                    </p:anim>
                                    <p:anim calcmode="lin" valueType="num">
                                      <p:cBhvr>
                                        <p:cTn id="8" dur="1000" fill="hold"/>
                                        <p:tgtEl>
                                          <p:spTgt spid="153605"/>
                                        </p:tgtEl>
                                        <p:attrNameLst>
                                          <p:attrName>ppt_h</p:attrName>
                                        </p:attrNameLst>
                                      </p:cBhvr>
                                      <p:tavLst>
                                        <p:tav tm="0">
                                          <p:val>
                                            <p:strVal val="#ppt_h"/>
                                          </p:val>
                                        </p:tav>
                                        <p:tav tm="100000">
                                          <p:val>
                                            <p:strVal val="#ppt_h"/>
                                          </p:val>
                                        </p:tav>
                                      </p:tavLst>
                                    </p:anim>
                                    <p:animEffect transition="in" filter="fade">
                                      <p:cBhvr>
                                        <p:cTn id="9" dur="1000"/>
                                        <p:tgtEl>
                                          <p:spTgt spid="15360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53604">
                                            <p:bg/>
                                          </p:spTgt>
                                        </p:tgtEl>
                                        <p:attrNameLst>
                                          <p:attrName>style.visibility</p:attrName>
                                        </p:attrNameLst>
                                      </p:cBhvr>
                                      <p:to>
                                        <p:strVal val="visible"/>
                                      </p:to>
                                    </p:set>
                                    <p:animEffect transition="in" filter="wipe(down)">
                                      <p:cBhvr>
                                        <p:cTn id="14" dur="500"/>
                                        <p:tgtEl>
                                          <p:spTgt spid="153604">
                                            <p:bg/>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53604">
                                            <p:txEl>
                                              <p:pRg st="0" end="0"/>
                                            </p:txEl>
                                          </p:spTgt>
                                        </p:tgtEl>
                                        <p:attrNameLst>
                                          <p:attrName>style.visibility</p:attrName>
                                        </p:attrNameLst>
                                      </p:cBhvr>
                                      <p:to>
                                        <p:strVal val="visible"/>
                                      </p:to>
                                    </p:set>
                                    <p:animEffect transition="in" filter="wipe(down)">
                                      <p:cBhvr>
                                        <p:cTn id="19" dur="500"/>
                                        <p:tgtEl>
                                          <p:spTgt spid="153604">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53604">
                                            <p:txEl>
                                              <p:pRg st="1" end="1"/>
                                            </p:txEl>
                                          </p:spTgt>
                                        </p:tgtEl>
                                        <p:attrNameLst>
                                          <p:attrName>style.visibility</p:attrName>
                                        </p:attrNameLst>
                                      </p:cBhvr>
                                      <p:to>
                                        <p:strVal val="visible"/>
                                      </p:to>
                                    </p:set>
                                    <p:animEffect transition="in" filter="wipe(down)">
                                      <p:cBhvr>
                                        <p:cTn id="24" dur="500"/>
                                        <p:tgtEl>
                                          <p:spTgt spid="15360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53604">
                                            <p:txEl>
                                              <p:pRg st="2" end="2"/>
                                            </p:txEl>
                                          </p:spTgt>
                                        </p:tgtEl>
                                        <p:attrNameLst>
                                          <p:attrName>style.visibility</p:attrName>
                                        </p:attrNameLst>
                                      </p:cBhvr>
                                      <p:to>
                                        <p:strVal val="visible"/>
                                      </p:to>
                                    </p:set>
                                    <p:animEffect transition="in" filter="wipe(down)">
                                      <p:cBhvr>
                                        <p:cTn id="29" dur="500"/>
                                        <p:tgtEl>
                                          <p:spTgt spid="15360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4" grpId="0" build="p" animBg="1"/>
      <p:bldP spid="15360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46856" y="332656"/>
            <a:ext cx="8229600" cy="936104"/>
          </a:xfrm>
        </p:spPr>
        <p:txBody>
          <a:bodyPr/>
          <a:lstStyle/>
          <a:p>
            <a:r>
              <a:rPr lang="en-US" sz="4000" dirty="0"/>
              <a:t>What is a Good Government? </a:t>
            </a:r>
          </a:p>
        </p:txBody>
      </p:sp>
      <p:sp>
        <p:nvSpPr>
          <p:cNvPr id="154627" name="Rectangle 3"/>
          <p:cNvSpPr>
            <a:spLocks noGrp="1" noChangeArrowheads="1"/>
          </p:cNvSpPr>
          <p:nvPr>
            <p:ph type="body" idx="1"/>
          </p:nvPr>
        </p:nvSpPr>
        <p:spPr>
          <a:xfrm>
            <a:off x="457200" y="1268760"/>
            <a:ext cx="8229600" cy="5040560"/>
          </a:xfrm>
        </p:spPr>
        <p:txBody>
          <a:bodyPr/>
          <a:lstStyle/>
          <a:p>
            <a:pPr marL="0" indent="0">
              <a:lnSpc>
                <a:spcPct val="80000"/>
              </a:lnSpc>
              <a:buFont typeface="Wingdings" pitchFamily="2" charset="2"/>
              <a:buNone/>
            </a:pPr>
            <a:r>
              <a:rPr lang="en-US" sz="2000" dirty="0" smtClean="0">
                <a:latin typeface="Verdana" pitchFamily="34" charset="0"/>
                <a:ea typeface="Verdana" pitchFamily="34" charset="0"/>
                <a:cs typeface="Verdana" pitchFamily="34" charset="0"/>
              </a:rPr>
              <a:t>Based </a:t>
            </a:r>
            <a:r>
              <a:rPr lang="en-US" sz="2000" dirty="0">
                <a:latin typeface="Verdana" pitchFamily="34" charset="0"/>
                <a:ea typeface="Verdana" pitchFamily="34" charset="0"/>
                <a:cs typeface="Verdana" pitchFamily="34" charset="0"/>
              </a:rPr>
              <a:t>on </a:t>
            </a:r>
            <a:r>
              <a:rPr lang="en-US" sz="2000" dirty="0" smtClean="0">
                <a:latin typeface="Verdana" pitchFamily="34" charset="0"/>
                <a:ea typeface="Verdana" pitchFamily="34" charset="0"/>
                <a:cs typeface="Verdana" pitchFamily="34" charset="0"/>
              </a:rPr>
              <a:t>self-government:</a:t>
            </a:r>
            <a:endParaRPr lang="en-US" sz="2000" dirty="0">
              <a:latin typeface="Verdana" pitchFamily="34" charset="0"/>
              <a:ea typeface="Verdana" pitchFamily="34" charset="0"/>
              <a:cs typeface="Verdana" pitchFamily="34" charset="0"/>
            </a:endParaRPr>
          </a:p>
          <a:p>
            <a:pPr marL="182880" indent="0">
              <a:lnSpc>
                <a:spcPct val="80000"/>
              </a:lnSpc>
              <a:buFont typeface="Wingdings" pitchFamily="2" charset="2"/>
              <a:buNone/>
            </a:pPr>
            <a:r>
              <a:rPr lang="en-US" sz="2000" dirty="0" smtClean="0">
                <a:latin typeface="Verdana" pitchFamily="34" charset="0"/>
                <a:ea typeface="Verdana" pitchFamily="34" charset="0"/>
                <a:cs typeface="Verdana" pitchFamily="34" charset="0"/>
              </a:rPr>
              <a:t>of </a:t>
            </a:r>
            <a:r>
              <a:rPr lang="en-US" sz="2000" dirty="0">
                <a:latin typeface="Verdana" pitchFamily="34" charset="0"/>
                <a:ea typeface="Verdana" pitchFamily="34" charset="0"/>
                <a:cs typeface="Verdana" pitchFamily="34" charset="0"/>
              </a:rPr>
              <a:t>the people, by the people, for the </a:t>
            </a:r>
            <a:r>
              <a:rPr lang="en-US" sz="2000" dirty="0" smtClean="0">
                <a:latin typeface="Verdana" pitchFamily="34" charset="0"/>
                <a:ea typeface="Verdana" pitchFamily="34" charset="0"/>
                <a:cs typeface="Verdana" pitchFamily="34" charset="0"/>
              </a:rPr>
              <a:t>people</a:t>
            </a:r>
          </a:p>
          <a:p>
            <a:pPr marL="0" indent="0" algn="ctr">
              <a:lnSpc>
                <a:spcPct val="80000"/>
              </a:lnSpc>
              <a:buFont typeface="Wingdings" pitchFamily="2" charset="2"/>
              <a:buNone/>
            </a:pPr>
            <a:r>
              <a:rPr lang="en-US" sz="800" dirty="0" smtClean="0">
                <a:latin typeface="Verdana" pitchFamily="34" charset="0"/>
                <a:ea typeface="Verdana" pitchFamily="34" charset="0"/>
                <a:cs typeface="Verdana" pitchFamily="34" charset="0"/>
              </a:rPr>
              <a:t> </a:t>
            </a:r>
            <a:endParaRPr lang="en-US" sz="800" dirty="0">
              <a:latin typeface="Verdana" pitchFamily="34" charset="0"/>
              <a:ea typeface="Verdana" pitchFamily="34" charset="0"/>
              <a:cs typeface="Verdana" pitchFamily="34" charset="0"/>
            </a:endParaRPr>
          </a:p>
          <a:p>
            <a:pPr marL="548640" indent="-365760">
              <a:buSzPct val="90000"/>
              <a:buFont typeface="Wingdings" pitchFamily="2" charset="2"/>
              <a:buAutoNum type="arabicPeriod"/>
            </a:pPr>
            <a:r>
              <a:rPr lang="en-US" sz="2400" u="sng" dirty="0" smtClean="0">
                <a:latin typeface="Verdana" pitchFamily="34" charset="0"/>
                <a:ea typeface="Verdana" pitchFamily="34" charset="0"/>
                <a:cs typeface="Verdana" pitchFamily="34" charset="0"/>
              </a:rPr>
              <a:t>Position</a:t>
            </a:r>
            <a:r>
              <a:rPr lang="en-US" sz="2400" dirty="0">
                <a:latin typeface="Verdana" pitchFamily="34" charset="0"/>
                <a:ea typeface="Verdana" pitchFamily="34" charset="0"/>
                <a:cs typeface="Verdana" pitchFamily="34" charset="0"/>
              </a:rPr>
              <a:t>: The governors are equal to </a:t>
            </a:r>
            <a:r>
              <a:rPr lang="en-US" sz="2400" dirty="0" smtClean="0">
                <a:latin typeface="Verdana" pitchFamily="34" charset="0"/>
                <a:ea typeface="Verdana" pitchFamily="34" charset="0"/>
                <a:cs typeface="Verdana" pitchFamily="34" charset="0"/>
              </a:rPr>
              <a:t>the governed</a:t>
            </a:r>
            <a:endParaRPr lang="en-US" sz="2400" dirty="0">
              <a:latin typeface="Verdana" pitchFamily="34" charset="0"/>
              <a:ea typeface="Verdana" pitchFamily="34" charset="0"/>
              <a:cs typeface="Verdana" pitchFamily="34" charset="0"/>
            </a:endParaRPr>
          </a:p>
          <a:p>
            <a:pPr marL="1097280" lvl="1" indent="-365760">
              <a:buClr>
                <a:schemeClr val="accent2">
                  <a:lumMod val="50000"/>
                </a:schemeClr>
              </a:buClr>
              <a:buSzPct val="90000"/>
              <a:buFont typeface="+mj-lt"/>
              <a:buAutoNum type="alphaLcParenR"/>
            </a:pPr>
            <a:r>
              <a:rPr lang="en-US" sz="2000" dirty="0">
                <a:latin typeface="Verdana" pitchFamily="34" charset="0"/>
                <a:ea typeface="Verdana" pitchFamily="34" charset="0"/>
                <a:cs typeface="Verdana" pitchFamily="34" charset="0"/>
              </a:rPr>
              <a:t>Before the Law</a:t>
            </a:r>
          </a:p>
          <a:p>
            <a:pPr marL="1097280" lvl="1" indent="-365760">
              <a:buClr>
                <a:schemeClr val="accent2">
                  <a:lumMod val="50000"/>
                </a:schemeClr>
              </a:buClr>
              <a:buSzPct val="90000"/>
              <a:buFont typeface="+mj-lt"/>
              <a:buAutoNum type="alphaLcParenR"/>
            </a:pPr>
            <a:r>
              <a:rPr lang="en-US" sz="2000" dirty="0">
                <a:latin typeface="Verdana" pitchFamily="34" charset="0"/>
                <a:ea typeface="Verdana" pitchFamily="34" charset="0"/>
                <a:cs typeface="Verdana" pitchFamily="34" charset="0"/>
              </a:rPr>
              <a:t>Before God</a:t>
            </a:r>
          </a:p>
          <a:p>
            <a:pPr marL="548640" indent="-365760">
              <a:buSzPct val="90000"/>
              <a:buFont typeface="Wingdings" pitchFamily="2" charset="2"/>
              <a:buAutoNum type="arabicPeriod"/>
            </a:pPr>
            <a:r>
              <a:rPr lang="en-US" sz="2400" u="sng" dirty="0" smtClean="0">
                <a:latin typeface="Verdana" pitchFamily="34" charset="0"/>
                <a:ea typeface="Verdana" pitchFamily="34" charset="0"/>
                <a:cs typeface="Verdana" pitchFamily="34" charset="0"/>
              </a:rPr>
              <a:t>Legitimacy</a:t>
            </a:r>
            <a:r>
              <a:rPr lang="en-US" sz="2400" dirty="0" smtClean="0">
                <a:latin typeface="Verdana" pitchFamily="34" charset="0"/>
                <a:ea typeface="Verdana" pitchFamily="34" charset="0"/>
                <a:cs typeface="Verdana" pitchFamily="34" charset="0"/>
              </a:rPr>
              <a:t>: </a:t>
            </a:r>
            <a:r>
              <a:rPr lang="en-US" sz="2400" dirty="0">
                <a:latin typeface="Verdana" pitchFamily="34" charset="0"/>
                <a:ea typeface="Verdana" pitchFamily="34" charset="0"/>
                <a:cs typeface="Verdana" pitchFamily="34" charset="0"/>
              </a:rPr>
              <a:t>The governors obtain the legitimacy for their office through the voluntary agreement of the people</a:t>
            </a:r>
          </a:p>
          <a:p>
            <a:pPr marL="548640" indent="-365760">
              <a:buSzPct val="90000"/>
              <a:buFont typeface="Wingdings" pitchFamily="2" charset="2"/>
              <a:buAutoNum type="arabicPeriod"/>
            </a:pPr>
            <a:r>
              <a:rPr lang="en-US" sz="2400" u="sng" dirty="0">
                <a:latin typeface="Verdana" pitchFamily="34" charset="0"/>
                <a:ea typeface="Verdana" pitchFamily="34" charset="0"/>
                <a:cs typeface="Verdana" pitchFamily="34" charset="0"/>
              </a:rPr>
              <a:t>Task</a:t>
            </a:r>
            <a:r>
              <a:rPr lang="en-US" sz="2400" dirty="0">
                <a:latin typeface="Verdana" pitchFamily="34" charset="0"/>
                <a:ea typeface="Verdana" pitchFamily="34" charset="0"/>
                <a:cs typeface="Verdana" pitchFamily="34" charset="0"/>
              </a:rPr>
              <a:t>: The governors serve the people in order to preserve the inalienable rights of the people (therefore the separation between </a:t>
            </a:r>
            <a:r>
              <a:rPr lang="en-US" sz="2400" dirty="0" smtClean="0">
                <a:latin typeface="Verdana" pitchFamily="34" charset="0"/>
                <a:ea typeface="Verdana" pitchFamily="34" charset="0"/>
                <a:cs typeface="Verdana" pitchFamily="34" charset="0"/>
              </a:rPr>
              <a:t>Church </a:t>
            </a:r>
            <a:r>
              <a:rPr lang="en-US" sz="2400" dirty="0">
                <a:latin typeface="Verdana" pitchFamily="34" charset="0"/>
                <a:ea typeface="Verdana" pitchFamily="34" charset="0"/>
                <a:cs typeface="Verdana" pitchFamily="34" charset="0"/>
              </a:rPr>
              <a:t>and </a:t>
            </a:r>
            <a:r>
              <a:rPr lang="en-US" sz="2400" dirty="0" smtClean="0">
                <a:latin typeface="Verdana" pitchFamily="34" charset="0"/>
                <a:ea typeface="Verdana" pitchFamily="34" charset="0"/>
                <a:cs typeface="Verdana" pitchFamily="34" charset="0"/>
              </a:rPr>
              <a:t>State</a:t>
            </a:r>
            <a:r>
              <a:rPr lang="en-US" sz="2400" dirty="0">
                <a:latin typeface="Verdana" pitchFamily="34" charset="0"/>
                <a:ea typeface="Verdana" pitchFamily="34" charset="0"/>
                <a:cs typeface="Verdana" pitchFamily="34" charset="0"/>
              </a:rPr>
              <a:t>)</a:t>
            </a:r>
            <a:endParaRPr lang="en-US" sz="28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 calcmode="lin" valueType="num">
                                      <p:cBhvr>
                                        <p:cTn id="7" dur="1000" fill="hold"/>
                                        <p:tgtEl>
                                          <p:spTgt spid="15462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5462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462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54627">
                                            <p:txEl>
                                              <p:pRg st="1" end="1"/>
                                            </p:txEl>
                                          </p:spTgt>
                                        </p:tgtEl>
                                        <p:attrNameLst>
                                          <p:attrName>style.visibility</p:attrName>
                                        </p:attrNameLst>
                                      </p:cBhvr>
                                      <p:to>
                                        <p:strVal val="visible"/>
                                      </p:to>
                                    </p:set>
                                    <p:anim calcmode="lin" valueType="num">
                                      <p:cBhvr>
                                        <p:cTn id="14" dur="1000" fill="hold"/>
                                        <p:tgtEl>
                                          <p:spTgt spid="15462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5462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46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4627">
                                            <p:txEl>
                                              <p:pRg st="2" end="2"/>
                                            </p:txEl>
                                          </p:spTgt>
                                        </p:tgtEl>
                                        <p:attrNameLst>
                                          <p:attrName>style.visibility</p:attrName>
                                        </p:attrNameLst>
                                      </p:cBhvr>
                                      <p:to>
                                        <p:strVal val="visible"/>
                                      </p:to>
                                    </p:set>
                                    <p:anim calcmode="lin" valueType="num">
                                      <p:cBhvr>
                                        <p:cTn id="21" dur="1000" fill="hold"/>
                                        <p:tgtEl>
                                          <p:spTgt spid="15462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5462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5462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54627">
                                            <p:txEl>
                                              <p:pRg st="3" end="3"/>
                                            </p:txEl>
                                          </p:spTgt>
                                        </p:tgtEl>
                                        <p:attrNameLst>
                                          <p:attrName>style.visibility</p:attrName>
                                        </p:attrNameLst>
                                      </p:cBhvr>
                                      <p:to>
                                        <p:strVal val="visible"/>
                                      </p:to>
                                    </p:set>
                                    <p:anim calcmode="lin" valueType="num">
                                      <p:cBhvr>
                                        <p:cTn id="28" dur="1000" fill="hold"/>
                                        <p:tgtEl>
                                          <p:spTgt spid="15462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5462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5462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54627">
                                            <p:txEl>
                                              <p:pRg st="4" end="4"/>
                                            </p:txEl>
                                          </p:spTgt>
                                        </p:tgtEl>
                                        <p:attrNameLst>
                                          <p:attrName>style.visibility</p:attrName>
                                        </p:attrNameLst>
                                      </p:cBhvr>
                                      <p:to>
                                        <p:strVal val="visible"/>
                                      </p:to>
                                    </p:set>
                                    <p:anim calcmode="lin" valueType="num">
                                      <p:cBhvr>
                                        <p:cTn id="35" dur="1000" fill="hold"/>
                                        <p:tgtEl>
                                          <p:spTgt spid="15462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5462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5462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54627">
                                            <p:txEl>
                                              <p:pRg st="5" end="5"/>
                                            </p:txEl>
                                          </p:spTgt>
                                        </p:tgtEl>
                                        <p:attrNameLst>
                                          <p:attrName>style.visibility</p:attrName>
                                        </p:attrNameLst>
                                      </p:cBhvr>
                                      <p:to>
                                        <p:strVal val="visible"/>
                                      </p:to>
                                    </p:set>
                                    <p:anim calcmode="lin" valueType="num">
                                      <p:cBhvr>
                                        <p:cTn id="42" dur="1000" fill="hold"/>
                                        <p:tgtEl>
                                          <p:spTgt spid="154627">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54627">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5462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54627">
                                            <p:txEl>
                                              <p:pRg st="6" end="6"/>
                                            </p:txEl>
                                          </p:spTgt>
                                        </p:tgtEl>
                                        <p:attrNameLst>
                                          <p:attrName>style.visibility</p:attrName>
                                        </p:attrNameLst>
                                      </p:cBhvr>
                                      <p:to>
                                        <p:strVal val="visible"/>
                                      </p:to>
                                    </p:set>
                                    <p:anim calcmode="lin" valueType="num">
                                      <p:cBhvr>
                                        <p:cTn id="49" dur="1000" fill="hold"/>
                                        <p:tgtEl>
                                          <p:spTgt spid="154627">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54627">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54627">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54627">
                                            <p:txEl>
                                              <p:pRg st="7" end="7"/>
                                            </p:txEl>
                                          </p:spTgt>
                                        </p:tgtEl>
                                        <p:attrNameLst>
                                          <p:attrName>style.visibility</p:attrName>
                                        </p:attrNameLst>
                                      </p:cBhvr>
                                      <p:to>
                                        <p:strVal val="visible"/>
                                      </p:to>
                                    </p:set>
                                    <p:anim calcmode="lin" valueType="num">
                                      <p:cBhvr>
                                        <p:cTn id="56" dur="1000" fill="hold"/>
                                        <p:tgtEl>
                                          <p:spTgt spid="154627">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54627">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546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bldLvl="2"/>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457200" y="457200"/>
            <a:ext cx="8229600" cy="739552"/>
          </a:xfrm>
        </p:spPr>
        <p:txBody>
          <a:bodyPr/>
          <a:lstStyle/>
          <a:p>
            <a:r>
              <a:rPr lang="en-US" sz="4000" dirty="0"/>
              <a:t>The Model: God’s Government</a:t>
            </a:r>
          </a:p>
        </p:txBody>
      </p:sp>
      <p:sp>
        <p:nvSpPr>
          <p:cNvPr id="155651" name="Rectangle 3"/>
          <p:cNvSpPr>
            <a:spLocks noGrp="1" noChangeArrowheads="1"/>
          </p:cNvSpPr>
          <p:nvPr>
            <p:ph type="body" idx="1"/>
          </p:nvPr>
        </p:nvSpPr>
        <p:spPr>
          <a:xfrm>
            <a:off x="518864" y="1340768"/>
            <a:ext cx="8085584" cy="4530725"/>
          </a:xfrm>
        </p:spPr>
        <p:txBody>
          <a:bodyPr/>
          <a:lstStyle/>
          <a:p>
            <a:pPr marL="609600" indent="-609600">
              <a:lnSpc>
                <a:spcPct val="90000"/>
              </a:lnSpc>
              <a:buFont typeface="Wingdings" pitchFamily="2" charset="2"/>
              <a:buNone/>
            </a:pPr>
            <a:r>
              <a:rPr lang="en-US" sz="2800" dirty="0">
                <a:latin typeface="Verdana" pitchFamily="34" charset="0"/>
                <a:ea typeface="Verdana" pitchFamily="34" charset="0"/>
                <a:cs typeface="Verdana" pitchFamily="34" charset="0"/>
              </a:rPr>
              <a:t>What is a good government? </a:t>
            </a:r>
          </a:p>
          <a:p>
            <a:pPr marL="548640" indent="-609600">
              <a:lnSpc>
                <a:spcPct val="90000"/>
              </a:lnSpc>
              <a:spcBef>
                <a:spcPts val="600"/>
              </a:spcBef>
              <a:buFont typeface="Wingdings" pitchFamily="2" charset="2"/>
              <a:buNone/>
            </a:pPr>
            <a:r>
              <a:rPr lang="en-US" sz="2000" dirty="0" smtClean="0">
                <a:latin typeface="Verdana" pitchFamily="34" charset="0"/>
                <a:ea typeface="Verdana" pitchFamily="34" charset="0"/>
                <a:cs typeface="Verdana" pitchFamily="34" charset="0"/>
              </a:rPr>
              <a:t>(</a:t>
            </a:r>
            <a:r>
              <a:rPr lang="en-US" sz="2000" dirty="0">
                <a:latin typeface="Verdana" pitchFamily="34" charset="0"/>
                <a:ea typeface="Verdana" pitchFamily="34" charset="0"/>
                <a:cs typeface="Verdana" pitchFamily="34" charset="0"/>
              </a:rPr>
              <a:t>Philippians 2:5-11)</a:t>
            </a:r>
            <a:endParaRPr lang="en-US" sz="2400" dirty="0">
              <a:latin typeface="Verdana" pitchFamily="34" charset="0"/>
              <a:ea typeface="Verdana" pitchFamily="34" charset="0"/>
              <a:cs typeface="Verdana" pitchFamily="34" charset="0"/>
            </a:endParaRPr>
          </a:p>
          <a:p>
            <a:pPr marL="548640" indent="-365760">
              <a:spcBef>
                <a:spcPts val="1200"/>
              </a:spcBef>
              <a:buSzPct val="90000"/>
              <a:buFont typeface="+mj-lt"/>
              <a:buAutoNum type="arabicPeriod"/>
            </a:pPr>
            <a:r>
              <a:rPr lang="en-US" sz="2400" u="sng" dirty="0" smtClean="0">
                <a:latin typeface="Verdana" pitchFamily="34" charset="0"/>
                <a:ea typeface="Verdana" pitchFamily="34" charset="0"/>
                <a:cs typeface="Verdana" pitchFamily="34" charset="0"/>
              </a:rPr>
              <a:t>Position</a:t>
            </a:r>
            <a:r>
              <a:rPr lang="en-US" sz="2400" dirty="0">
                <a:latin typeface="Verdana" pitchFamily="34" charset="0"/>
                <a:ea typeface="Verdana" pitchFamily="34" charset="0"/>
                <a:cs typeface="Verdana" pitchFamily="34" charset="0"/>
              </a:rPr>
              <a:t>: Christ made himself equal to us</a:t>
            </a:r>
          </a:p>
          <a:p>
            <a:pPr marL="1005840" lvl="1" indent="-365760">
              <a:buClr>
                <a:schemeClr val="accent2">
                  <a:lumMod val="50000"/>
                </a:schemeClr>
              </a:buClr>
              <a:buSzPct val="90000"/>
              <a:buFont typeface="+mj-lt"/>
              <a:buAutoNum type="alphaLcParenR"/>
            </a:pPr>
            <a:r>
              <a:rPr lang="en-US" sz="2000" dirty="0">
                <a:latin typeface="Verdana" pitchFamily="34" charset="0"/>
                <a:ea typeface="Verdana" pitchFamily="34" charset="0"/>
                <a:cs typeface="Verdana" pitchFamily="34" charset="0"/>
              </a:rPr>
              <a:t>Before the Law</a:t>
            </a:r>
          </a:p>
          <a:p>
            <a:pPr marL="1005840" lvl="1" indent="-365760">
              <a:buClr>
                <a:schemeClr val="accent2">
                  <a:lumMod val="50000"/>
                </a:schemeClr>
              </a:buClr>
              <a:buSzPct val="90000"/>
              <a:buFont typeface="+mj-lt"/>
              <a:buAutoNum type="alphaLcParenR"/>
            </a:pPr>
            <a:r>
              <a:rPr lang="en-US" sz="2000" dirty="0">
                <a:latin typeface="Verdana" pitchFamily="34" charset="0"/>
                <a:ea typeface="Verdana" pitchFamily="34" charset="0"/>
                <a:cs typeface="Verdana" pitchFamily="34" charset="0"/>
              </a:rPr>
              <a:t>Before God</a:t>
            </a:r>
          </a:p>
          <a:p>
            <a:pPr marL="548640" indent="-365760">
              <a:buSzPct val="90000"/>
              <a:buFont typeface="+mj-lt"/>
              <a:buAutoNum type="arabicPeriod"/>
            </a:pPr>
            <a:r>
              <a:rPr lang="en-US" sz="2400" u="sng" dirty="0" smtClean="0">
                <a:latin typeface="Verdana" pitchFamily="34" charset="0"/>
                <a:ea typeface="Verdana" pitchFamily="34" charset="0"/>
                <a:cs typeface="Verdana" pitchFamily="34" charset="0"/>
              </a:rPr>
              <a:t>Legitimacy</a:t>
            </a:r>
            <a:r>
              <a:rPr lang="en-US" sz="2400" dirty="0" smtClean="0">
                <a:latin typeface="Verdana" pitchFamily="34" charset="0"/>
                <a:ea typeface="Verdana" pitchFamily="34" charset="0"/>
                <a:cs typeface="Verdana" pitchFamily="34" charset="0"/>
              </a:rPr>
              <a:t>: </a:t>
            </a:r>
            <a:r>
              <a:rPr lang="en-US" sz="2400" dirty="0">
                <a:latin typeface="Verdana" pitchFamily="34" charset="0"/>
                <a:ea typeface="Verdana" pitchFamily="34" charset="0"/>
                <a:cs typeface="Verdana" pitchFamily="34" charset="0"/>
              </a:rPr>
              <a:t>Christ governs with the voluntary agreement of his subjects because they love and appreciate </a:t>
            </a:r>
            <a:r>
              <a:rPr lang="en-US" sz="2400" dirty="0" smtClean="0">
                <a:latin typeface="Verdana" pitchFamily="34" charset="0"/>
                <a:ea typeface="Verdana" pitchFamily="34" charset="0"/>
                <a:cs typeface="Verdana" pitchFamily="34" charset="0"/>
              </a:rPr>
              <a:t>him.</a:t>
            </a:r>
            <a:endParaRPr lang="en-US" sz="2400" dirty="0">
              <a:latin typeface="Verdana" pitchFamily="34" charset="0"/>
              <a:ea typeface="Verdana" pitchFamily="34" charset="0"/>
              <a:cs typeface="Verdana" pitchFamily="34" charset="0"/>
            </a:endParaRPr>
          </a:p>
          <a:p>
            <a:pPr marL="548640" indent="-365760">
              <a:buSzPct val="90000"/>
              <a:buFont typeface="+mj-lt"/>
              <a:buAutoNum type="arabicPeriod"/>
            </a:pPr>
            <a:r>
              <a:rPr lang="en-US" sz="2400" u="sng" dirty="0">
                <a:latin typeface="Verdana" pitchFamily="34" charset="0"/>
                <a:ea typeface="Verdana" pitchFamily="34" charset="0"/>
                <a:cs typeface="Verdana" pitchFamily="34" charset="0"/>
              </a:rPr>
              <a:t>Task</a:t>
            </a:r>
            <a:r>
              <a:rPr lang="en-US" sz="2400" dirty="0">
                <a:latin typeface="Verdana" pitchFamily="34" charset="0"/>
                <a:ea typeface="Verdana" pitchFamily="34" charset="0"/>
                <a:cs typeface="Verdana" pitchFamily="34" charset="0"/>
              </a:rPr>
              <a:t>: Christ governs in Heaven to preserve our inalienable rights which He bought for </a:t>
            </a:r>
            <a:r>
              <a:rPr lang="en-US" sz="2400" dirty="0" smtClean="0">
                <a:latin typeface="Verdana" pitchFamily="34" charset="0"/>
                <a:ea typeface="Verdana" pitchFamily="34" charset="0"/>
                <a:cs typeface="Verdana" pitchFamily="34" charset="0"/>
              </a:rPr>
              <a:t>us.</a:t>
            </a:r>
            <a:endParaRPr lang="en-US"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 calcmode="lin" valueType="num">
                                      <p:cBhvr>
                                        <p:cTn id="7" dur="1000" fill="hold"/>
                                        <p:tgtEl>
                                          <p:spTgt spid="1556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556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565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55651">
                                            <p:txEl>
                                              <p:pRg st="1" end="1"/>
                                            </p:txEl>
                                          </p:spTgt>
                                        </p:tgtEl>
                                        <p:attrNameLst>
                                          <p:attrName>style.visibility</p:attrName>
                                        </p:attrNameLst>
                                      </p:cBhvr>
                                      <p:to>
                                        <p:strVal val="visible"/>
                                      </p:to>
                                    </p:set>
                                    <p:anim calcmode="lin" valueType="num">
                                      <p:cBhvr>
                                        <p:cTn id="14" dur="1000" fill="hold"/>
                                        <p:tgtEl>
                                          <p:spTgt spid="15565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5565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565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5651">
                                            <p:txEl>
                                              <p:pRg st="2" end="2"/>
                                            </p:txEl>
                                          </p:spTgt>
                                        </p:tgtEl>
                                        <p:attrNameLst>
                                          <p:attrName>style.visibility</p:attrName>
                                        </p:attrNameLst>
                                      </p:cBhvr>
                                      <p:to>
                                        <p:strVal val="visible"/>
                                      </p:to>
                                    </p:set>
                                    <p:anim calcmode="lin" valueType="num">
                                      <p:cBhvr>
                                        <p:cTn id="21" dur="1000" fill="hold"/>
                                        <p:tgtEl>
                                          <p:spTgt spid="15565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5565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5565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55651">
                                            <p:txEl>
                                              <p:pRg st="3" end="3"/>
                                            </p:txEl>
                                          </p:spTgt>
                                        </p:tgtEl>
                                        <p:attrNameLst>
                                          <p:attrName>style.visibility</p:attrName>
                                        </p:attrNameLst>
                                      </p:cBhvr>
                                      <p:to>
                                        <p:strVal val="visible"/>
                                      </p:to>
                                    </p:set>
                                    <p:anim calcmode="lin" valueType="num">
                                      <p:cBhvr>
                                        <p:cTn id="28" dur="1000" fill="hold"/>
                                        <p:tgtEl>
                                          <p:spTgt spid="15565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5565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5565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55651">
                                            <p:txEl>
                                              <p:pRg st="4" end="4"/>
                                            </p:txEl>
                                          </p:spTgt>
                                        </p:tgtEl>
                                        <p:attrNameLst>
                                          <p:attrName>style.visibility</p:attrName>
                                        </p:attrNameLst>
                                      </p:cBhvr>
                                      <p:to>
                                        <p:strVal val="visible"/>
                                      </p:to>
                                    </p:set>
                                    <p:anim calcmode="lin" valueType="num">
                                      <p:cBhvr>
                                        <p:cTn id="35" dur="1000" fill="hold"/>
                                        <p:tgtEl>
                                          <p:spTgt spid="15565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5565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5565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55651">
                                            <p:txEl>
                                              <p:pRg st="5" end="5"/>
                                            </p:txEl>
                                          </p:spTgt>
                                        </p:tgtEl>
                                        <p:attrNameLst>
                                          <p:attrName>style.visibility</p:attrName>
                                        </p:attrNameLst>
                                      </p:cBhvr>
                                      <p:to>
                                        <p:strVal val="visible"/>
                                      </p:to>
                                    </p:set>
                                    <p:anim calcmode="lin" valueType="num">
                                      <p:cBhvr>
                                        <p:cTn id="42" dur="1000" fill="hold"/>
                                        <p:tgtEl>
                                          <p:spTgt spid="155651">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55651">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5565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55651">
                                            <p:txEl>
                                              <p:pRg st="6" end="6"/>
                                            </p:txEl>
                                          </p:spTgt>
                                        </p:tgtEl>
                                        <p:attrNameLst>
                                          <p:attrName>style.visibility</p:attrName>
                                        </p:attrNameLst>
                                      </p:cBhvr>
                                      <p:to>
                                        <p:strVal val="visible"/>
                                      </p:to>
                                    </p:set>
                                    <p:anim calcmode="lin" valueType="num">
                                      <p:cBhvr>
                                        <p:cTn id="49" dur="1000" fill="hold"/>
                                        <p:tgtEl>
                                          <p:spTgt spid="155651">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55651">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55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bldLvl="2"/>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57200" y="404664"/>
            <a:ext cx="8229600" cy="883568"/>
          </a:xfrm>
        </p:spPr>
        <p:txBody>
          <a:bodyPr/>
          <a:lstStyle/>
          <a:p>
            <a:r>
              <a:rPr lang="en-US" sz="4000" dirty="0"/>
              <a:t>The Family</a:t>
            </a:r>
          </a:p>
        </p:txBody>
      </p:sp>
      <p:sp>
        <p:nvSpPr>
          <p:cNvPr id="156675" name="Rectangle 3"/>
          <p:cNvSpPr>
            <a:spLocks noGrp="1" noChangeArrowheads="1"/>
          </p:cNvSpPr>
          <p:nvPr>
            <p:ph type="body" idx="1"/>
          </p:nvPr>
        </p:nvSpPr>
        <p:spPr>
          <a:xfrm>
            <a:off x="518864" y="1340768"/>
            <a:ext cx="8157592" cy="4896544"/>
          </a:xfrm>
        </p:spPr>
        <p:txBody>
          <a:bodyPr/>
          <a:lstStyle/>
          <a:p>
            <a:pPr marL="609600" indent="-609600">
              <a:lnSpc>
                <a:spcPct val="80000"/>
              </a:lnSpc>
              <a:buFont typeface="Wingdings" pitchFamily="2" charset="2"/>
              <a:buNone/>
            </a:pPr>
            <a:r>
              <a:rPr lang="en-US" sz="2800" dirty="0">
                <a:latin typeface="Verdana" pitchFamily="34" charset="0"/>
                <a:ea typeface="Verdana" pitchFamily="34" charset="0"/>
                <a:cs typeface="Verdana" pitchFamily="34" charset="0"/>
              </a:rPr>
              <a:t>What is a good government</a:t>
            </a:r>
            <a:r>
              <a:rPr lang="en-US" sz="2800" dirty="0" smtClean="0">
                <a:latin typeface="Verdana" pitchFamily="34" charset="0"/>
                <a:ea typeface="Verdana" pitchFamily="34" charset="0"/>
                <a:cs typeface="Verdana" pitchFamily="34" charset="0"/>
              </a:rPr>
              <a:t>?</a:t>
            </a:r>
            <a:endParaRPr lang="en-US" sz="2800" dirty="0">
              <a:latin typeface="Verdana" pitchFamily="34" charset="0"/>
              <a:ea typeface="Verdana" pitchFamily="34" charset="0"/>
              <a:cs typeface="Verdana" pitchFamily="34" charset="0"/>
            </a:endParaRPr>
          </a:p>
          <a:p>
            <a:pPr marL="609600" indent="-609600">
              <a:buFont typeface="Wingdings" pitchFamily="2" charset="2"/>
              <a:buNone/>
            </a:pPr>
            <a:r>
              <a:rPr lang="en-US" sz="2000" dirty="0" smtClean="0">
                <a:latin typeface="Verdana" pitchFamily="34" charset="0"/>
                <a:ea typeface="Verdana" pitchFamily="34" charset="0"/>
                <a:cs typeface="Verdana" pitchFamily="34" charset="0"/>
              </a:rPr>
              <a:t>(</a:t>
            </a:r>
            <a:r>
              <a:rPr lang="en-US" sz="2000" dirty="0">
                <a:latin typeface="Verdana" pitchFamily="34" charset="0"/>
                <a:ea typeface="Verdana" pitchFamily="34" charset="0"/>
                <a:cs typeface="Verdana" pitchFamily="34" charset="0"/>
              </a:rPr>
              <a:t>A good father)</a:t>
            </a:r>
          </a:p>
          <a:p>
            <a:pPr marL="609600" indent="-365760">
              <a:spcBef>
                <a:spcPts val="1200"/>
              </a:spcBef>
              <a:buSzPct val="90000"/>
              <a:buFont typeface="+mj-lt"/>
              <a:buAutoNum type="arabicPeriod"/>
            </a:pPr>
            <a:r>
              <a:rPr lang="en-US" sz="2400" u="sng" dirty="0" smtClean="0">
                <a:latin typeface="Verdana" pitchFamily="34" charset="0"/>
                <a:ea typeface="Verdana" pitchFamily="34" charset="0"/>
                <a:cs typeface="Verdana" pitchFamily="34" charset="0"/>
              </a:rPr>
              <a:t>Position</a:t>
            </a:r>
            <a:r>
              <a:rPr lang="en-US" sz="2400" dirty="0">
                <a:latin typeface="Verdana" pitchFamily="34" charset="0"/>
                <a:ea typeface="Verdana" pitchFamily="34" charset="0"/>
                <a:cs typeface="Verdana" pitchFamily="34" charset="0"/>
              </a:rPr>
              <a:t>: The father </a:t>
            </a:r>
            <a:r>
              <a:rPr lang="en-US" sz="2400" dirty="0" smtClean="0">
                <a:latin typeface="Verdana" pitchFamily="34" charset="0"/>
                <a:ea typeface="Verdana" pitchFamily="34" charset="0"/>
                <a:cs typeface="Verdana" pitchFamily="34" charset="0"/>
              </a:rPr>
              <a:t>places </a:t>
            </a:r>
            <a:r>
              <a:rPr lang="en-US" sz="2400" dirty="0">
                <a:latin typeface="Verdana" pitchFamily="34" charset="0"/>
                <a:ea typeface="Verdana" pitchFamily="34" charset="0"/>
                <a:cs typeface="Verdana" pitchFamily="34" charset="0"/>
              </a:rPr>
              <a:t>himself equal to his wife and children</a:t>
            </a:r>
          </a:p>
          <a:p>
            <a:pPr marL="1188720" lvl="2" indent="-365760">
              <a:buSzPct val="100000"/>
              <a:buFont typeface="+mj-lt"/>
              <a:buAutoNum type="alphaLcParenR"/>
            </a:pPr>
            <a:r>
              <a:rPr lang="en-US" sz="1800" dirty="0">
                <a:latin typeface="Verdana" pitchFamily="34" charset="0"/>
                <a:ea typeface="Verdana" pitchFamily="34" charset="0"/>
                <a:cs typeface="Verdana" pitchFamily="34" charset="0"/>
              </a:rPr>
              <a:t>Before the Law</a:t>
            </a:r>
          </a:p>
          <a:p>
            <a:pPr marL="1188720" lvl="2" indent="-365760">
              <a:buSzPct val="100000"/>
              <a:buFont typeface="+mj-lt"/>
              <a:buAutoNum type="alphaLcParenR"/>
            </a:pPr>
            <a:r>
              <a:rPr lang="en-US" sz="1800" dirty="0">
                <a:latin typeface="Verdana" pitchFamily="34" charset="0"/>
                <a:ea typeface="Verdana" pitchFamily="34" charset="0"/>
                <a:cs typeface="Verdana" pitchFamily="34" charset="0"/>
              </a:rPr>
              <a:t>Before God</a:t>
            </a:r>
          </a:p>
          <a:p>
            <a:pPr marL="701040" indent="-457200">
              <a:buSzPct val="90000"/>
              <a:buFont typeface="+mj-lt"/>
              <a:buAutoNum type="arabicPeriod"/>
            </a:pPr>
            <a:r>
              <a:rPr lang="en-US" sz="2400" u="sng" dirty="0" smtClean="0">
                <a:latin typeface="Verdana" pitchFamily="34" charset="0"/>
                <a:ea typeface="Verdana" pitchFamily="34" charset="0"/>
                <a:cs typeface="Verdana" pitchFamily="34" charset="0"/>
              </a:rPr>
              <a:t>Legitimacy</a:t>
            </a:r>
            <a:r>
              <a:rPr lang="en-US" sz="2400" dirty="0" smtClean="0">
                <a:latin typeface="Verdana" pitchFamily="34" charset="0"/>
                <a:ea typeface="Verdana" pitchFamily="34" charset="0"/>
                <a:cs typeface="Verdana" pitchFamily="34" charset="0"/>
              </a:rPr>
              <a:t>: </a:t>
            </a:r>
            <a:r>
              <a:rPr lang="en-US" sz="2400" dirty="0">
                <a:latin typeface="Verdana" pitchFamily="34" charset="0"/>
                <a:ea typeface="Verdana" pitchFamily="34" charset="0"/>
                <a:cs typeface="Verdana" pitchFamily="34" charset="0"/>
              </a:rPr>
              <a:t>The father obtained the legitimacy for his office through the voluntary agreement of his wife and children (out of love and appreciation).</a:t>
            </a:r>
          </a:p>
          <a:p>
            <a:pPr marL="701040" indent="-457200">
              <a:buSzPct val="90000"/>
              <a:buFont typeface="+mj-lt"/>
              <a:buAutoNum type="arabicPeriod"/>
            </a:pPr>
            <a:r>
              <a:rPr lang="en-US" sz="2400" u="sng" dirty="0">
                <a:latin typeface="Verdana" pitchFamily="34" charset="0"/>
                <a:ea typeface="Verdana" pitchFamily="34" charset="0"/>
                <a:cs typeface="Verdana" pitchFamily="34" charset="0"/>
              </a:rPr>
              <a:t>Task</a:t>
            </a:r>
            <a:r>
              <a:rPr lang="en-US" sz="2400" dirty="0">
                <a:latin typeface="Verdana" pitchFamily="34" charset="0"/>
                <a:ea typeface="Verdana" pitchFamily="34" charset="0"/>
                <a:cs typeface="Verdana" pitchFamily="34" charset="0"/>
              </a:rPr>
              <a:t>: The father serves his family in order to preserve their inalienable </a:t>
            </a:r>
            <a:r>
              <a:rPr lang="en-US" sz="2400" dirty="0" smtClean="0">
                <a:latin typeface="Verdana" pitchFamily="34" charset="0"/>
                <a:ea typeface="Verdana" pitchFamily="34" charset="0"/>
                <a:cs typeface="Verdana" pitchFamily="34" charset="0"/>
              </a:rPr>
              <a:t>rights. </a:t>
            </a:r>
            <a:endParaRPr lang="en-US"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 calcmode="lin" valueType="num">
                                      <p:cBhvr>
                                        <p:cTn id="7" dur="1000" fill="hold"/>
                                        <p:tgtEl>
                                          <p:spTgt spid="15667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5667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667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56675">
                                            <p:txEl>
                                              <p:pRg st="1" end="1"/>
                                            </p:txEl>
                                          </p:spTgt>
                                        </p:tgtEl>
                                        <p:attrNameLst>
                                          <p:attrName>style.visibility</p:attrName>
                                        </p:attrNameLst>
                                      </p:cBhvr>
                                      <p:to>
                                        <p:strVal val="visible"/>
                                      </p:to>
                                    </p:set>
                                    <p:anim calcmode="lin" valueType="num">
                                      <p:cBhvr>
                                        <p:cTn id="14" dur="1000" fill="hold"/>
                                        <p:tgtEl>
                                          <p:spTgt spid="15667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5667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667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6675">
                                            <p:txEl>
                                              <p:pRg st="2" end="2"/>
                                            </p:txEl>
                                          </p:spTgt>
                                        </p:tgtEl>
                                        <p:attrNameLst>
                                          <p:attrName>style.visibility</p:attrName>
                                        </p:attrNameLst>
                                      </p:cBhvr>
                                      <p:to>
                                        <p:strVal val="visible"/>
                                      </p:to>
                                    </p:set>
                                    <p:anim calcmode="lin" valueType="num">
                                      <p:cBhvr>
                                        <p:cTn id="21" dur="1000" fill="hold"/>
                                        <p:tgtEl>
                                          <p:spTgt spid="15667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5667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56675">
                                            <p:txEl>
                                              <p:pRg st="2" end="2"/>
                                            </p:txEl>
                                          </p:spTgt>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156675">
                                            <p:txEl>
                                              <p:pRg st="3" end="3"/>
                                            </p:txEl>
                                          </p:spTgt>
                                        </p:tgtEl>
                                        <p:attrNameLst>
                                          <p:attrName>style.visibility</p:attrName>
                                        </p:attrNameLst>
                                      </p:cBhvr>
                                      <p:to>
                                        <p:strVal val="visible"/>
                                      </p:to>
                                    </p:set>
                                    <p:anim calcmode="lin" valueType="num">
                                      <p:cBhvr>
                                        <p:cTn id="26" dur="1000" fill="hold"/>
                                        <p:tgtEl>
                                          <p:spTgt spid="156675">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156675">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156675">
                                            <p:txEl>
                                              <p:pRg st="3" end="3"/>
                                            </p:txEl>
                                          </p:spTgt>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156675">
                                            <p:txEl>
                                              <p:pRg st="4" end="4"/>
                                            </p:txEl>
                                          </p:spTgt>
                                        </p:tgtEl>
                                        <p:attrNameLst>
                                          <p:attrName>style.visibility</p:attrName>
                                        </p:attrNameLst>
                                      </p:cBhvr>
                                      <p:to>
                                        <p:strVal val="visible"/>
                                      </p:to>
                                    </p:set>
                                    <p:anim calcmode="lin" valueType="num">
                                      <p:cBhvr>
                                        <p:cTn id="31" dur="1000" fill="hold"/>
                                        <p:tgtEl>
                                          <p:spTgt spid="156675">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156675">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15667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156675">
                                            <p:txEl>
                                              <p:pRg st="5" end="5"/>
                                            </p:txEl>
                                          </p:spTgt>
                                        </p:tgtEl>
                                        <p:attrNameLst>
                                          <p:attrName>style.visibility</p:attrName>
                                        </p:attrNameLst>
                                      </p:cBhvr>
                                      <p:to>
                                        <p:strVal val="visible"/>
                                      </p:to>
                                    </p:set>
                                    <p:anim calcmode="lin" valueType="num">
                                      <p:cBhvr>
                                        <p:cTn id="38" dur="1000" fill="hold"/>
                                        <p:tgtEl>
                                          <p:spTgt spid="156675">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156675">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156675">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156675">
                                            <p:txEl>
                                              <p:pRg st="6" end="6"/>
                                            </p:txEl>
                                          </p:spTgt>
                                        </p:tgtEl>
                                        <p:attrNameLst>
                                          <p:attrName>style.visibility</p:attrName>
                                        </p:attrNameLst>
                                      </p:cBhvr>
                                      <p:to>
                                        <p:strVal val="visible"/>
                                      </p:to>
                                    </p:set>
                                    <p:anim calcmode="lin" valueType="num">
                                      <p:cBhvr>
                                        <p:cTn id="45" dur="1000" fill="hold"/>
                                        <p:tgtEl>
                                          <p:spTgt spid="156675">
                                            <p:txEl>
                                              <p:pRg st="6" end="6"/>
                                            </p:txEl>
                                          </p:spTgt>
                                        </p:tgtEl>
                                        <p:attrNameLst>
                                          <p:attrName>ppt_w</p:attrName>
                                        </p:attrNameLst>
                                      </p:cBhvr>
                                      <p:tavLst>
                                        <p:tav tm="0">
                                          <p:val>
                                            <p:strVal val="#ppt_w*0.70"/>
                                          </p:val>
                                        </p:tav>
                                        <p:tav tm="100000">
                                          <p:val>
                                            <p:strVal val="#ppt_w"/>
                                          </p:val>
                                        </p:tav>
                                      </p:tavLst>
                                    </p:anim>
                                    <p:anim calcmode="lin" valueType="num">
                                      <p:cBhvr>
                                        <p:cTn id="46" dur="1000" fill="hold"/>
                                        <p:tgtEl>
                                          <p:spTgt spid="156675">
                                            <p:txEl>
                                              <p:pRg st="6" end="6"/>
                                            </p:txEl>
                                          </p:spTgt>
                                        </p:tgtEl>
                                        <p:attrNameLst>
                                          <p:attrName>ppt_h</p:attrName>
                                        </p:attrNameLst>
                                      </p:cBhvr>
                                      <p:tavLst>
                                        <p:tav tm="0">
                                          <p:val>
                                            <p:strVal val="#ppt_h"/>
                                          </p:val>
                                        </p:tav>
                                        <p:tav tm="100000">
                                          <p:val>
                                            <p:strVal val="#ppt_h"/>
                                          </p:val>
                                        </p:tav>
                                      </p:tavLst>
                                    </p:anim>
                                    <p:animEffect transition="in" filter="fade">
                                      <p:cBhvr>
                                        <p:cTn id="47" dur="1000"/>
                                        <p:tgtEl>
                                          <p:spTgt spid="1566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332656"/>
            <a:ext cx="8229600" cy="1008112"/>
          </a:xfrm>
        </p:spPr>
        <p:txBody>
          <a:bodyPr/>
          <a:lstStyle/>
          <a:p>
            <a:r>
              <a:rPr lang="en-US" sz="4000" dirty="0"/>
              <a:t>The Change to an Autocracy</a:t>
            </a:r>
          </a:p>
        </p:txBody>
      </p:sp>
      <p:sp>
        <p:nvSpPr>
          <p:cNvPr id="24579" name="Rectangle 3"/>
          <p:cNvSpPr>
            <a:spLocks noGrp="1" noChangeArrowheads="1"/>
          </p:cNvSpPr>
          <p:nvPr>
            <p:ph type="body" idx="1"/>
          </p:nvPr>
        </p:nvSpPr>
        <p:spPr>
          <a:xfrm>
            <a:off x="457200" y="1412776"/>
            <a:ext cx="8229600" cy="4824536"/>
          </a:xfrm>
        </p:spPr>
        <p:txBody>
          <a:bodyPr/>
          <a:lstStyle/>
          <a:p>
            <a:pPr marL="457200" indent="-457200">
              <a:lnSpc>
                <a:spcPts val="3000"/>
              </a:lnSpc>
              <a:buSzPct val="90000"/>
              <a:buFont typeface="+mj-lt"/>
              <a:buAutoNum type="arabicPeriod"/>
            </a:pPr>
            <a:r>
              <a:rPr lang="en-US" sz="2400" dirty="0">
                <a:latin typeface="Verdana" pitchFamily="34" charset="0"/>
                <a:ea typeface="Verdana" pitchFamily="34" charset="0"/>
                <a:cs typeface="Verdana" pitchFamily="34" charset="0"/>
              </a:rPr>
              <a:t>Power of the capital and the army</a:t>
            </a:r>
          </a:p>
          <a:p>
            <a:pPr marL="457200" indent="-457200">
              <a:lnSpc>
                <a:spcPts val="3000"/>
              </a:lnSpc>
              <a:buSzPct val="90000"/>
              <a:buFont typeface="+mj-lt"/>
              <a:buAutoNum type="arabicPeriod"/>
            </a:pPr>
            <a:r>
              <a:rPr lang="en-US" sz="2400" dirty="0" smtClean="0">
                <a:latin typeface="Verdana" pitchFamily="34" charset="0"/>
                <a:ea typeface="Verdana" pitchFamily="34" charset="0"/>
                <a:cs typeface="Verdana" pitchFamily="34" charset="0"/>
              </a:rPr>
              <a:t>The </a:t>
            </a:r>
            <a:r>
              <a:rPr lang="en-US" sz="2400" dirty="0">
                <a:latin typeface="Verdana" pitchFamily="34" charset="0"/>
                <a:ea typeface="Verdana" pitchFamily="34" charset="0"/>
                <a:cs typeface="Verdana" pitchFamily="34" charset="0"/>
              </a:rPr>
              <a:t>pride of Rome – power, technology, statecraft</a:t>
            </a:r>
          </a:p>
          <a:p>
            <a:pPr marL="457200" indent="-457200">
              <a:lnSpc>
                <a:spcPts val="3000"/>
              </a:lnSpc>
              <a:buSzPct val="90000"/>
              <a:buFont typeface="+mj-lt"/>
              <a:buAutoNum type="arabicPeriod"/>
            </a:pPr>
            <a:r>
              <a:rPr lang="en-US" sz="2400" dirty="0" smtClean="0">
                <a:latin typeface="Verdana" pitchFamily="34" charset="0"/>
                <a:ea typeface="Verdana" pitchFamily="34" charset="0"/>
                <a:cs typeface="Verdana" pitchFamily="34" charset="0"/>
              </a:rPr>
              <a:t>Battle </a:t>
            </a:r>
            <a:r>
              <a:rPr lang="en-US" sz="2400" dirty="0">
                <a:latin typeface="Verdana" pitchFamily="34" charset="0"/>
                <a:ea typeface="Verdana" pitchFamily="34" charset="0"/>
                <a:cs typeface="Verdana" pitchFamily="34" charset="0"/>
              </a:rPr>
              <a:t>against corruption and the deterioration of the moral standard</a:t>
            </a:r>
          </a:p>
          <a:p>
            <a:pPr marL="457200" indent="-457200">
              <a:lnSpc>
                <a:spcPts val="3000"/>
              </a:lnSpc>
              <a:buSzPct val="90000"/>
              <a:buFont typeface="+mj-lt"/>
              <a:buAutoNum type="arabicPeriod"/>
            </a:pPr>
            <a:r>
              <a:rPr lang="en-US" sz="2400" dirty="0" smtClean="0">
                <a:latin typeface="Verdana" pitchFamily="34" charset="0"/>
                <a:ea typeface="Verdana" pitchFamily="34" charset="0"/>
                <a:cs typeface="Verdana" pitchFamily="34" charset="0"/>
              </a:rPr>
              <a:t>Nominal </a:t>
            </a:r>
            <a:r>
              <a:rPr lang="en-US" sz="2400" dirty="0">
                <a:latin typeface="Verdana" pitchFamily="34" charset="0"/>
                <a:ea typeface="Verdana" pitchFamily="34" charset="0"/>
                <a:cs typeface="Verdana" pitchFamily="34" charset="0"/>
              </a:rPr>
              <a:t>preservation of the </a:t>
            </a:r>
            <a:r>
              <a:rPr lang="en-US" sz="2400" dirty="0" smtClean="0">
                <a:latin typeface="Verdana" pitchFamily="34" charset="0"/>
                <a:ea typeface="Verdana" pitchFamily="34" charset="0"/>
                <a:cs typeface="Verdana" pitchFamily="34" charset="0"/>
              </a:rPr>
              <a:t>Republic</a:t>
            </a:r>
            <a:endParaRPr lang="en-US" sz="2400" dirty="0">
              <a:latin typeface="Verdana" pitchFamily="34" charset="0"/>
              <a:ea typeface="Verdana" pitchFamily="34" charset="0"/>
              <a:cs typeface="Verdana" pitchFamily="34" charset="0"/>
            </a:endParaRPr>
          </a:p>
          <a:p>
            <a:pPr marL="457200" indent="-457200">
              <a:lnSpc>
                <a:spcPts val="3000"/>
              </a:lnSpc>
              <a:buSzPct val="90000"/>
              <a:buFont typeface="+mj-lt"/>
              <a:buAutoNum type="arabicPeriod"/>
            </a:pPr>
            <a:r>
              <a:rPr lang="en-US" sz="2400" dirty="0" smtClean="0">
                <a:latin typeface="Verdana" pitchFamily="34" charset="0"/>
                <a:ea typeface="Verdana" pitchFamily="34" charset="0"/>
                <a:cs typeface="Verdana" pitchFamily="34" charset="0"/>
              </a:rPr>
              <a:t>Triumvirate</a:t>
            </a:r>
            <a:endParaRPr lang="en-US" sz="2400" dirty="0">
              <a:latin typeface="Verdana" pitchFamily="34" charset="0"/>
              <a:ea typeface="Verdana" pitchFamily="34" charset="0"/>
              <a:cs typeface="Verdana" pitchFamily="34" charset="0"/>
            </a:endParaRPr>
          </a:p>
          <a:p>
            <a:pPr marL="457200" indent="-457200">
              <a:lnSpc>
                <a:spcPts val="3000"/>
              </a:lnSpc>
              <a:buSzPct val="90000"/>
              <a:buFont typeface="+mj-lt"/>
              <a:buAutoNum type="arabicPeriod"/>
            </a:pPr>
            <a:r>
              <a:rPr lang="en-US" sz="2400" dirty="0">
                <a:latin typeface="Verdana" pitchFamily="34" charset="0"/>
                <a:ea typeface="Verdana" pitchFamily="34" charset="0"/>
                <a:cs typeface="Verdana" pitchFamily="34" charset="0"/>
              </a:rPr>
              <a:t>Caesar – Octavian (Augustus)</a:t>
            </a:r>
          </a:p>
          <a:p>
            <a:pPr marL="457200" indent="-457200">
              <a:lnSpc>
                <a:spcPts val="3000"/>
              </a:lnSpc>
              <a:buSzPct val="90000"/>
              <a:buFont typeface="+mj-lt"/>
              <a:buAutoNum type="arabicPeriod"/>
            </a:pPr>
            <a:r>
              <a:rPr lang="en-US" sz="2400" dirty="0">
                <a:latin typeface="Verdana" pitchFamily="34" charset="0"/>
                <a:ea typeface="Verdana" pitchFamily="34" charset="0"/>
                <a:cs typeface="Verdana" pitchFamily="34" charset="0"/>
              </a:rPr>
              <a:t>Republican constitution – </a:t>
            </a:r>
            <a:r>
              <a:rPr lang="en-US" sz="2400" dirty="0" smtClean="0">
                <a:latin typeface="Verdana" pitchFamily="34" charset="0"/>
                <a:ea typeface="Verdana" pitchFamily="34" charset="0"/>
                <a:cs typeface="Verdana" pitchFamily="34" charset="0"/>
              </a:rPr>
              <a:t>Autocratic </a:t>
            </a:r>
            <a:r>
              <a:rPr lang="en-US" sz="2400" dirty="0">
                <a:latin typeface="Verdana" pitchFamily="34" charset="0"/>
                <a:ea typeface="Verdana" pitchFamily="34" charset="0"/>
                <a:cs typeface="Verdana" pitchFamily="34" charset="0"/>
              </a:rPr>
              <a:t>government</a:t>
            </a:r>
          </a:p>
          <a:p>
            <a:pPr marL="457200" indent="-457200">
              <a:lnSpc>
                <a:spcPts val="3000"/>
              </a:lnSpc>
              <a:buSzPct val="90000"/>
              <a:buFont typeface="+mj-lt"/>
              <a:buAutoNum type="arabicPeriod"/>
            </a:pPr>
            <a:r>
              <a:rPr lang="en-US" sz="2400" dirty="0" smtClean="0">
                <a:latin typeface="Verdana" pitchFamily="34" charset="0"/>
                <a:ea typeface="Verdana" pitchFamily="34" charset="0"/>
                <a:cs typeface="Verdana" pitchFamily="34" charset="0"/>
              </a:rPr>
              <a:t>All </a:t>
            </a:r>
            <a:r>
              <a:rPr lang="en-US" sz="2400" dirty="0">
                <a:latin typeface="Verdana" pitchFamily="34" charset="0"/>
                <a:ea typeface="Verdana" pitchFamily="34" charset="0"/>
                <a:cs typeface="Verdana" pitchFamily="34" charset="0"/>
              </a:rPr>
              <a:t>power was combined in Augustus; he was the </a:t>
            </a:r>
            <a:r>
              <a:rPr lang="en-US" sz="2400" dirty="0" smtClean="0">
                <a:latin typeface="Verdana" pitchFamily="34" charset="0"/>
                <a:ea typeface="Verdana" pitchFamily="34" charset="0"/>
                <a:cs typeface="Verdana" pitchFamily="34" charset="0"/>
              </a:rPr>
              <a:t>State</a:t>
            </a:r>
            <a:endParaRPr lang="en-US"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p:cTn id="7" dur="1000" fill="hold"/>
                                        <p:tgtEl>
                                          <p:spTgt spid="2457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457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457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4579">
                                            <p:txEl>
                                              <p:pRg st="1" end="1"/>
                                            </p:txEl>
                                          </p:spTgt>
                                        </p:tgtEl>
                                        <p:attrNameLst>
                                          <p:attrName>style.visibility</p:attrName>
                                        </p:attrNameLst>
                                      </p:cBhvr>
                                      <p:to>
                                        <p:strVal val="visible"/>
                                      </p:to>
                                    </p:set>
                                    <p:anim calcmode="lin" valueType="num">
                                      <p:cBhvr>
                                        <p:cTn id="14" dur="1000" fill="hold"/>
                                        <p:tgtEl>
                                          <p:spTgt spid="2457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457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457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4579">
                                            <p:txEl>
                                              <p:pRg st="2" end="2"/>
                                            </p:txEl>
                                          </p:spTgt>
                                        </p:tgtEl>
                                        <p:attrNameLst>
                                          <p:attrName>style.visibility</p:attrName>
                                        </p:attrNameLst>
                                      </p:cBhvr>
                                      <p:to>
                                        <p:strVal val="visible"/>
                                      </p:to>
                                    </p:set>
                                    <p:anim calcmode="lin" valueType="num">
                                      <p:cBhvr>
                                        <p:cTn id="21" dur="1000" fill="hold"/>
                                        <p:tgtEl>
                                          <p:spTgt spid="2457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457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457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4579">
                                            <p:txEl>
                                              <p:pRg st="3" end="3"/>
                                            </p:txEl>
                                          </p:spTgt>
                                        </p:tgtEl>
                                        <p:attrNameLst>
                                          <p:attrName>style.visibility</p:attrName>
                                        </p:attrNameLst>
                                      </p:cBhvr>
                                      <p:to>
                                        <p:strVal val="visible"/>
                                      </p:to>
                                    </p:set>
                                    <p:anim calcmode="lin" valueType="num">
                                      <p:cBhvr>
                                        <p:cTn id="28" dur="1000" fill="hold"/>
                                        <p:tgtEl>
                                          <p:spTgt spid="24579">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457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457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4579">
                                            <p:txEl>
                                              <p:pRg st="4" end="4"/>
                                            </p:txEl>
                                          </p:spTgt>
                                        </p:tgtEl>
                                        <p:attrNameLst>
                                          <p:attrName>style.visibility</p:attrName>
                                        </p:attrNameLst>
                                      </p:cBhvr>
                                      <p:to>
                                        <p:strVal val="visible"/>
                                      </p:to>
                                    </p:set>
                                    <p:anim calcmode="lin" valueType="num">
                                      <p:cBhvr>
                                        <p:cTn id="35" dur="1000" fill="hold"/>
                                        <p:tgtEl>
                                          <p:spTgt spid="24579">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4579">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457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4579">
                                            <p:txEl>
                                              <p:pRg st="5" end="5"/>
                                            </p:txEl>
                                          </p:spTgt>
                                        </p:tgtEl>
                                        <p:attrNameLst>
                                          <p:attrName>style.visibility</p:attrName>
                                        </p:attrNameLst>
                                      </p:cBhvr>
                                      <p:to>
                                        <p:strVal val="visible"/>
                                      </p:to>
                                    </p:set>
                                    <p:anim calcmode="lin" valueType="num">
                                      <p:cBhvr>
                                        <p:cTn id="42" dur="1000" fill="hold"/>
                                        <p:tgtEl>
                                          <p:spTgt spid="24579">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24579">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457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24579">
                                            <p:txEl>
                                              <p:pRg st="6" end="6"/>
                                            </p:txEl>
                                          </p:spTgt>
                                        </p:tgtEl>
                                        <p:attrNameLst>
                                          <p:attrName>style.visibility</p:attrName>
                                        </p:attrNameLst>
                                      </p:cBhvr>
                                      <p:to>
                                        <p:strVal val="visible"/>
                                      </p:to>
                                    </p:set>
                                    <p:anim calcmode="lin" valueType="num">
                                      <p:cBhvr>
                                        <p:cTn id="49" dur="1000" fill="hold"/>
                                        <p:tgtEl>
                                          <p:spTgt spid="24579">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24579">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2457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4579">
                                            <p:txEl>
                                              <p:pRg st="7" end="7"/>
                                            </p:txEl>
                                          </p:spTgt>
                                        </p:tgtEl>
                                        <p:attrNameLst>
                                          <p:attrName>style.visibility</p:attrName>
                                        </p:attrNameLst>
                                      </p:cBhvr>
                                      <p:to>
                                        <p:strVal val="visible"/>
                                      </p:to>
                                    </p:set>
                                    <p:anim calcmode="lin" valueType="num">
                                      <p:cBhvr>
                                        <p:cTn id="56" dur="1000" fill="hold"/>
                                        <p:tgtEl>
                                          <p:spTgt spid="24579">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24579">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245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457200" y="332656"/>
            <a:ext cx="8229600" cy="883568"/>
          </a:xfrm>
        </p:spPr>
        <p:txBody>
          <a:bodyPr/>
          <a:lstStyle/>
          <a:p>
            <a:r>
              <a:rPr lang="de-DE" sz="4000" dirty="0"/>
              <a:t>The Israelites</a:t>
            </a:r>
          </a:p>
        </p:txBody>
      </p:sp>
      <p:sp>
        <p:nvSpPr>
          <p:cNvPr id="157699" name="Rectangle 3"/>
          <p:cNvSpPr>
            <a:spLocks noGrp="1" noChangeArrowheads="1"/>
          </p:cNvSpPr>
          <p:nvPr>
            <p:ph type="body" idx="1"/>
          </p:nvPr>
        </p:nvSpPr>
        <p:spPr>
          <a:xfrm>
            <a:off x="467544" y="1268760"/>
            <a:ext cx="8229600" cy="4896544"/>
          </a:xfrm>
        </p:spPr>
        <p:txBody>
          <a:bodyPr/>
          <a:lstStyle/>
          <a:p>
            <a:pPr marL="609600" indent="-609600">
              <a:buFont typeface="Wingdings" pitchFamily="2" charset="2"/>
              <a:buNone/>
            </a:pPr>
            <a:r>
              <a:rPr lang="en-US" sz="2800" dirty="0">
                <a:latin typeface="Verdana" pitchFamily="34" charset="0"/>
                <a:ea typeface="Verdana" pitchFamily="34" charset="0"/>
                <a:cs typeface="Verdana" pitchFamily="34" charset="0"/>
              </a:rPr>
              <a:t>What is a good government? </a:t>
            </a:r>
          </a:p>
          <a:p>
            <a:pPr marL="609600" indent="-609600">
              <a:buFont typeface="Wingdings" pitchFamily="2" charset="2"/>
              <a:buNone/>
            </a:pPr>
            <a:r>
              <a:rPr lang="de-DE" sz="2400" dirty="0" smtClean="0">
                <a:latin typeface="Verdana" pitchFamily="34" charset="0"/>
                <a:ea typeface="Verdana" pitchFamily="34" charset="0"/>
                <a:cs typeface="Verdana" pitchFamily="34" charset="0"/>
              </a:rPr>
              <a:t>(</a:t>
            </a:r>
            <a:r>
              <a:rPr lang="de-DE" sz="2400" dirty="0">
                <a:latin typeface="Verdana" pitchFamily="34" charset="0"/>
                <a:ea typeface="Verdana" pitchFamily="34" charset="0"/>
                <a:cs typeface="Verdana" pitchFamily="34" charset="0"/>
              </a:rPr>
              <a:t>Moses)</a:t>
            </a:r>
          </a:p>
          <a:p>
            <a:pPr marL="640080" indent="-457200">
              <a:spcBef>
                <a:spcPts val="1200"/>
              </a:spcBef>
              <a:buSzPct val="90000"/>
              <a:buFont typeface="+mj-lt"/>
              <a:buAutoNum type="arabicPeriod"/>
            </a:pPr>
            <a:r>
              <a:rPr lang="de-DE" sz="2400" u="sng" dirty="0" smtClean="0">
                <a:latin typeface="Verdana" pitchFamily="34" charset="0"/>
                <a:ea typeface="Verdana" pitchFamily="34" charset="0"/>
                <a:cs typeface="Verdana" pitchFamily="34" charset="0"/>
              </a:rPr>
              <a:t>Position</a:t>
            </a:r>
            <a:r>
              <a:rPr lang="de-DE" sz="2400" dirty="0">
                <a:latin typeface="Verdana" pitchFamily="34" charset="0"/>
                <a:ea typeface="Verdana" pitchFamily="34" charset="0"/>
                <a:cs typeface="Verdana" pitchFamily="34" charset="0"/>
              </a:rPr>
              <a:t>: Moses placed himself equal to all israelites and also to all foreigners in the nation</a:t>
            </a:r>
          </a:p>
          <a:p>
            <a:pPr marL="1005840" lvl="2" indent="-365760">
              <a:buSzPct val="90000"/>
              <a:buFont typeface="+mj-lt"/>
              <a:buAutoNum type="alphaLcParenR"/>
            </a:pPr>
            <a:r>
              <a:rPr lang="de-DE" sz="2000" dirty="0">
                <a:latin typeface="Verdana" pitchFamily="34" charset="0"/>
                <a:ea typeface="Verdana" pitchFamily="34" charset="0"/>
                <a:cs typeface="Verdana" pitchFamily="34" charset="0"/>
              </a:rPr>
              <a:t>Before the Law</a:t>
            </a:r>
          </a:p>
          <a:p>
            <a:pPr marL="1005840" lvl="2" indent="-365760">
              <a:buSzPct val="90000"/>
              <a:buFont typeface="+mj-lt"/>
              <a:buAutoNum type="alphaLcParenR"/>
            </a:pPr>
            <a:r>
              <a:rPr lang="de-DE" sz="2000" dirty="0">
                <a:latin typeface="Verdana" pitchFamily="34" charset="0"/>
                <a:ea typeface="Verdana" pitchFamily="34" charset="0"/>
                <a:cs typeface="Verdana" pitchFamily="34" charset="0"/>
              </a:rPr>
              <a:t>Before God</a:t>
            </a:r>
          </a:p>
          <a:p>
            <a:pPr marL="548640" indent="-365760">
              <a:buSzPct val="90000"/>
              <a:buFont typeface="Wingdings" pitchFamily="2" charset="2"/>
              <a:buAutoNum type="arabicPeriod"/>
            </a:pPr>
            <a:r>
              <a:rPr lang="de-DE" sz="2400" u="sng" dirty="0" smtClean="0">
                <a:latin typeface="Verdana" pitchFamily="34" charset="0"/>
                <a:ea typeface="Verdana" pitchFamily="34" charset="0"/>
                <a:cs typeface="Verdana" pitchFamily="34" charset="0"/>
              </a:rPr>
              <a:t>Legitimacy</a:t>
            </a:r>
            <a:r>
              <a:rPr lang="de-DE" sz="2400" dirty="0" smtClean="0">
                <a:latin typeface="Verdana" pitchFamily="34" charset="0"/>
                <a:ea typeface="Verdana" pitchFamily="34" charset="0"/>
                <a:cs typeface="Verdana" pitchFamily="34" charset="0"/>
              </a:rPr>
              <a:t>: </a:t>
            </a:r>
            <a:r>
              <a:rPr lang="de-DE" sz="2400" dirty="0">
                <a:latin typeface="Verdana" pitchFamily="34" charset="0"/>
                <a:ea typeface="Verdana" pitchFamily="34" charset="0"/>
                <a:cs typeface="Verdana" pitchFamily="34" charset="0"/>
              </a:rPr>
              <a:t>Moses obtained the legitimacy for his office through the voluntary agreement of the people.</a:t>
            </a:r>
          </a:p>
          <a:p>
            <a:pPr marL="548640" indent="-365760">
              <a:buSzPct val="90000"/>
              <a:buFont typeface="Wingdings" pitchFamily="2" charset="2"/>
              <a:buAutoNum type="arabicPeriod"/>
            </a:pPr>
            <a:r>
              <a:rPr lang="de-DE" sz="2400" u="sng" dirty="0">
                <a:latin typeface="Verdana" pitchFamily="34" charset="0"/>
                <a:ea typeface="Verdana" pitchFamily="34" charset="0"/>
                <a:cs typeface="Verdana" pitchFamily="34" charset="0"/>
              </a:rPr>
              <a:t>Task</a:t>
            </a:r>
            <a:r>
              <a:rPr lang="de-DE" sz="2400" dirty="0">
                <a:latin typeface="Verdana" pitchFamily="34" charset="0"/>
                <a:ea typeface="Verdana" pitchFamily="34" charset="0"/>
                <a:cs typeface="Verdana" pitchFamily="34" charset="0"/>
              </a:rPr>
              <a:t>: Moses served the </a:t>
            </a:r>
            <a:r>
              <a:rPr lang="de-DE" sz="2400" dirty="0" smtClean="0">
                <a:latin typeface="Verdana" pitchFamily="34" charset="0"/>
                <a:ea typeface="Verdana" pitchFamily="34" charset="0"/>
                <a:cs typeface="Verdana" pitchFamily="34" charset="0"/>
              </a:rPr>
              <a:t>Israelites </a:t>
            </a:r>
            <a:r>
              <a:rPr lang="en-US" sz="2400" dirty="0">
                <a:latin typeface="Verdana" pitchFamily="34" charset="0"/>
                <a:ea typeface="Verdana" pitchFamily="34" charset="0"/>
                <a:cs typeface="Verdana" pitchFamily="34" charset="0"/>
              </a:rPr>
              <a:t>in order to preserve their inalienable rights</a:t>
            </a:r>
            <a:r>
              <a:rPr lang="de-DE" sz="2400" dirty="0">
                <a:latin typeface="Verdana" pitchFamily="34" charset="0"/>
                <a:ea typeface="Verdana" pitchFamily="34" charset="0"/>
                <a:cs typeface="Verdana" pitchFamily="34" charset="0"/>
              </a:rPr>
              <a:t> </a:t>
            </a:r>
            <a:r>
              <a:rPr lang="de-DE" sz="2000" dirty="0">
                <a:latin typeface="Verdana" pitchFamily="34" charset="0"/>
                <a:ea typeface="Verdana" pitchFamily="34" charset="0"/>
                <a:cs typeface="Verdana" pitchFamily="34" charset="0"/>
              </a:rPr>
              <a:t>(Deut. 10:17-19; Lev. 19:34; Acts 17:26; Ro. 2:11)</a:t>
            </a:r>
            <a:endParaRPr lang="de-DE"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 calcmode="lin" valueType="num">
                                      <p:cBhvr>
                                        <p:cTn id="7" dur="1000" fill="hold"/>
                                        <p:tgtEl>
                                          <p:spTgt spid="15769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5769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76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57699">
                                            <p:txEl>
                                              <p:pRg st="1" end="1"/>
                                            </p:txEl>
                                          </p:spTgt>
                                        </p:tgtEl>
                                        <p:attrNameLst>
                                          <p:attrName>style.visibility</p:attrName>
                                        </p:attrNameLst>
                                      </p:cBhvr>
                                      <p:to>
                                        <p:strVal val="visible"/>
                                      </p:to>
                                    </p:set>
                                    <p:anim calcmode="lin" valueType="num">
                                      <p:cBhvr>
                                        <p:cTn id="14" dur="1000" fill="hold"/>
                                        <p:tgtEl>
                                          <p:spTgt spid="15769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5769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76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7699">
                                            <p:txEl>
                                              <p:pRg st="2" end="2"/>
                                            </p:txEl>
                                          </p:spTgt>
                                        </p:tgtEl>
                                        <p:attrNameLst>
                                          <p:attrName>style.visibility</p:attrName>
                                        </p:attrNameLst>
                                      </p:cBhvr>
                                      <p:to>
                                        <p:strVal val="visible"/>
                                      </p:to>
                                    </p:set>
                                    <p:anim calcmode="lin" valueType="num">
                                      <p:cBhvr>
                                        <p:cTn id="21" dur="1000" fill="hold"/>
                                        <p:tgtEl>
                                          <p:spTgt spid="15769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5769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57699">
                                            <p:txEl>
                                              <p:pRg st="2" end="2"/>
                                            </p:txEl>
                                          </p:spTgt>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157699">
                                            <p:txEl>
                                              <p:pRg st="3" end="3"/>
                                            </p:txEl>
                                          </p:spTgt>
                                        </p:tgtEl>
                                        <p:attrNameLst>
                                          <p:attrName>style.visibility</p:attrName>
                                        </p:attrNameLst>
                                      </p:cBhvr>
                                      <p:to>
                                        <p:strVal val="visible"/>
                                      </p:to>
                                    </p:set>
                                    <p:anim calcmode="lin" valueType="num">
                                      <p:cBhvr>
                                        <p:cTn id="26" dur="1000" fill="hold"/>
                                        <p:tgtEl>
                                          <p:spTgt spid="157699">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157699">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157699">
                                            <p:txEl>
                                              <p:pRg st="3" end="3"/>
                                            </p:txEl>
                                          </p:spTgt>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157699">
                                            <p:txEl>
                                              <p:pRg st="4" end="4"/>
                                            </p:txEl>
                                          </p:spTgt>
                                        </p:tgtEl>
                                        <p:attrNameLst>
                                          <p:attrName>style.visibility</p:attrName>
                                        </p:attrNameLst>
                                      </p:cBhvr>
                                      <p:to>
                                        <p:strVal val="visible"/>
                                      </p:to>
                                    </p:set>
                                    <p:anim calcmode="lin" valueType="num">
                                      <p:cBhvr>
                                        <p:cTn id="31" dur="1000" fill="hold"/>
                                        <p:tgtEl>
                                          <p:spTgt spid="157699">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157699">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157699">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157699">
                                            <p:txEl>
                                              <p:pRg st="5" end="5"/>
                                            </p:txEl>
                                          </p:spTgt>
                                        </p:tgtEl>
                                        <p:attrNameLst>
                                          <p:attrName>style.visibility</p:attrName>
                                        </p:attrNameLst>
                                      </p:cBhvr>
                                      <p:to>
                                        <p:strVal val="visible"/>
                                      </p:to>
                                    </p:set>
                                    <p:anim calcmode="lin" valueType="num">
                                      <p:cBhvr>
                                        <p:cTn id="38" dur="1000" fill="hold"/>
                                        <p:tgtEl>
                                          <p:spTgt spid="157699">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157699">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157699">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157699">
                                            <p:txEl>
                                              <p:pRg st="6" end="6"/>
                                            </p:txEl>
                                          </p:spTgt>
                                        </p:tgtEl>
                                        <p:attrNameLst>
                                          <p:attrName>style.visibility</p:attrName>
                                        </p:attrNameLst>
                                      </p:cBhvr>
                                      <p:to>
                                        <p:strVal val="visible"/>
                                      </p:to>
                                    </p:set>
                                    <p:anim calcmode="lin" valueType="num">
                                      <p:cBhvr>
                                        <p:cTn id="45" dur="1000" fill="hold"/>
                                        <p:tgtEl>
                                          <p:spTgt spid="157699">
                                            <p:txEl>
                                              <p:pRg st="6" end="6"/>
                                            </p:txEl>
                                          </p:spTgt>
                                        </p:tgtEl>
                                        <p:attrNameLst>
                                          <p:attrName>ppt_w</p:attrName>
                                        </p:attrNameLst>
                                      </p:cBhvr>
                                      <p:tavLst>
                                        <p:tav tm="0">
                                          <p:val>
                                            <p:strVal val="#ppt_w*0.70"/>
                                          </p:val>
                                        </p:tav>
                                        <p:tav tm="100000">
                                          <p:val>
                                            <p:strVal val="#ppt_w"/>
                                          </p:val>
                                        </p:tav>
                                      </p:tavLst>
                                    </p:anim>
                                    <p:anim calcmode="lin" valueType="num">
                                      <p:cBhvr>
                                        <p:cTn id="46" dur="1000" fill="hold"/>
                                        <p:tgtEl>
                                          <p:spTgt spid="157699">
                                            <p:txEl>
                                              <p:pRg st="6" end="6"/>
                                            </p:txEl>
                                          </p:spTgt>
                                        </p:tgtEl>
                                        <p:attrNameLst>
                                          <p:attrName>ppt_h</p:attrName>
                                        </p:attrNameLst>
                                      </p:cBhvr>
                                      <p:tavLst>
                                        <p:tav tm="0">
                                          <p:val>
                                            <p:strVal val="#ppt_h"/>
                                          </p:val>
                                        </p:tav>
                                        <p:tav tm="100000">
                                          <p:val>
                                            <p:strVal val="#ppt_h"/>
                                          </p:val>
                                        </p:tav>
                                      </p:tavLst>
                                    </p:anim>
                                    <p:animEffect transition="in" filter="fade">
                                      <p:cBhvr>
                                        <p:cTn id="47" dur="1000"/>
                                        <p:tgtEl>
                                          <p:spTgt spid="1576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bldLvl="2"/>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46856" y="289224"/>
            <a:ext cx="8229600" cy="996156"/>
          </a:xfrm>
        </p:spPr>
        <p:txBody>
          <a:bodyPr/>
          <a:lstStyle/>
          <a:p>
            <a:r>
              <a:rPr lang="en-US" sz="4000" dirty="0"/>
              <a:t>The New Republic</a:t>
            </a:r>
          </a:p>
        </p:txBody>
      </p:sp>
      <p:sp>
        <p:nvSpPr>
          <p:cNvPr id="158723" name="Rectangle 3"/>
          <p:cNvSpPr>
            <a:spLocks noGrp="1" noChangeArrowheads="1"/>
          </p:cNvSpPr>
          <p:nvPr>
            <p:ph type="body" idx="1"/>
          </p:nvPr>
        </p:nvSpPr>
        <p:spPr>
          <a:xfrm>
            <a:off x="539552" y="1196752"/>
            <a:ext cx="8305800" cy="4248471"/>
          </a:xfrm>
        </p:spPr>
        <p:txBody>
          <a:bodyPr/>
          <a:lstStyle/>
          <a:p>
            <a:pPr marL="609600" indent="-609600">
              <a:buFont typeface="Wingdings" pitchFamily="2" charset="2"/>
              <a:buNone/>
            </a:pPr>
            <a:r>
              <a:rPr lang="en-US" sz="2800" dirty="0">
                <a:latin typeface="Verdana" pitchFamily="34" charset="0"/>
                <a:ea typeface="Verdana" pitchFamily="34" charset="0"/>
                <a:cs typeface="Verdana" pitchFamily="34" charset="0"/>
              </a:rPr>
              <a:t>What is a good government? </a:t>
            </a:r>
          </a:p>
          <a:p>
            <a:pPr marL="609600" indent="-609600">
              <a:buFont typeface="Wingdings" pitchFamily="2" charset="2"/>
              <a:buNone/>
            </a:pPr>
            <a:r>
              <a:rPr lang="en-US" sz="2000" dirty="0" smtClean="0">
                <a:latin typeface="Verdana" pitchFamily="34" charset="0"/>
                <a:ea typeface="Verdana" pitchFamily="34" charset="0"/>
                <a:cs typeface="Verdana" pitchFamily="34" charset="0"/>
              </a:rPr>
              <a:t>(</a:t>
            </a:r>
            <a:r>
              <a:rPr lang="en-US" sz="2000" dirty="0">
                <a:latin typeface="Verdana" pitchFamily="34" charset="0"/>
                <a:ea typeface="Verdana" pitchFamily="34" charset="0"/>
                <a:cs typeface="Verdana" pitchFamily="34" charset="0"/>
              </a:rPr>
              <a:t>The Government of the United States of America)</a:t>
            </a:r>
          </a:p>
          <a:p>
            <a:pPr marL="548640" indent="-365760">
              <a:spcBef>
                <a:spcPts val="1200"/>
              </a:spcBef>
              <a:buSzPct val="90000"/>
              <a:buFont typeface="+mj-lt"/>
              <a:buAutoNum type="arabicPeriod"/>
            </a:pPr>
            <a:r>
              <a:rPr lang="en-US" sz="2200" u="sng" dirty="0" smtClean="0">
                <a:latin typeface="Verdana" pitchFamily="34" charset="0"/>
                <a:ea typeface="Verdana" pitchFamily="34" charset="0"/>
                <a:cs typeface="Verdana" pitchFamily="34" charset="0"/>
              </a:rPr>
              <a:t>Position</a:t>
            </a:r>
            <a:r>
              <a:rPr lang="en-US" sz="2200" dirty="0">
                <a:latin typeface="Verdana" pitchFamily="34" charset="0"/>
                <a:ea typeface="Verdana" pitchFamily="34" charset="0"/>
                <a:cs typeface="Verdana" pitchFamily="34" charset="0"/>
              </a:rPr>
              <a:t>: The governors are equal to the governed</a:t>
            </a:r>
          </a:p>
          <a:p>
            <a:pPr marL="1005840" lvl="2" indent="-365760">
              <a:buSzPct val="90000"/>
              <a:buFont typeface="+mj-lt"/>
              <a:buAutoNum type="alphaLcParenR"/>
            </a:pPr>
            <a:r>
              <a:rPr lang="en-US" sz="1800" dirty="0">
                <a:latin typeface="Verdana" pitchFamily="34" charset="0"/>
                <a:ea typeface="Verdana" pitchFamily="34" charset="0"/>
                <a:cs typeface="Verdana" pitchFamily="34" charset="0"/>
              </a:rPr>
              <a:t>Before the Law</a:t>
            </a:r>
            <a:endParaRPr lang="en-US" sz="1600" dirty="0">
              <a:latin typeface="Verdana" pitchFamily="34" charset="0"/>
              <a:ea typeface="Verdana" pitchFamily="34" charset="0"/>
              <a:cs typeface="Verdana" pitchFamily="34" charset="0"/>
            </a:endParaRPr>
          </a:p>
          <a:p>
            <a:pPr marL="548640" indent="-365760">
              <a:buSzPct val="90000"/>
              <a:buFont typeface="+mj-lt"/>
              <a:buAutoNum type="arabicPeriod"/>
            </a:pPr>
            <a:r>
              <a:rPr lang="en-US" sz="2200" u="sng" dirty="0" smtClean="0">
                <a:latin typeface="Verdana" pitchFamily="34" charset="0"/>
                <a:ea typeface="Verdana" pitchFamily="34" charset="0"/>
                <a:cs typeface="Verdana" pitchFamily="34" charset="0"/>
              </a:rPr>
              <a:t>Legitimacy</a:t>
            </a:r>
            <a:r>
              <a:rPr lang="en-US" sz="2200" dirty="0" smtClean="0">
                <a:latin typeface="Verdana" pitchFamily="34" charset="0"/>
                <a:ea typeface="Verdana" pitchFamily="34" charset="0"/>
                <a:cs typeface="Verdana" pitchFamily="34" charset="0"/>
              </a:rPr>
              <a:t>: </a:t>
            </a:r>
            <a:r>
              <a:rPr lang="en-US" sz="2200" dirty="0">
                <a:latin typeface="Verdana" pitchFamily="34" charset="0"/>
                <a:ea typeface="Verdana" pitchFamily="34" charset="0"/>
                <a:cs typeface="Verdana" pitchFamily="34" charset="0"/>
              </a:rPr>
              <a:t>The governors obtain the legitimacy for their office through the voluntary agreement of the people (because of the equal, </a:t>
            </a:r>
            <a:r>
              <a:rPr lang="en-US" sz="2200" dirty="0" smtClean="0">
                <a:latin typeface="Verdana" pitchFamily="34" charset="0"/>
                <a:ea typeface="Verdana" pitchFamily="34" charset="0"/>
                <a:cs typeface="Verdana" pitchFamily="34" charset="0"/>
              </a:rPr>
              <a:t>free, </a:t>
            </a:r>
            <a:r>
              <a:rPr lang="en-US" sz="2200" dirty="0">
                <a:latin typeface="Verdana" pitchFamily="34" charset="0"/>
                <a:ea typeface="Verdana" pitchFamily="34" charset="0"/>
                <a:cs typeface="Verdana" pitchFamily="34" charset="0"/>
              </a:rPr>
              <a:t>and secret election)</a:t>
            </a:r>
          </a:p>
          <a:p>
            <a:pPr marL="548640" indent="-365760">
              <a:buSzPct val="90000"/>
              <a:buFont typeface="+mj-lt"/>
              <a:buAutoNum type="arabicPeriod"/>
            </a:pPr>
            <a:r>
              <a:rPr lang="en-US" sz="2200" u="sng" dirty="0">
                <a:latin typeface="Verdana" pitchFamily="34" charset="0"/>
                <a:ea typeface="Verdana" pitchFamily="34" charset="0"/>
                <a:cs typeface="Verdana" pitchFamily="34" charset="0"/>
              </a:rPr>
              <a:t>Task</a:t>
            </a:r>
            <a:r>
              <a:rPr lang="en-US" sz="2200" dirty="0">
                <a:latin typeface="Verdana" pitchFamily="34" charset="0"/>
                <a:ea typeface="Verdana" pitchFamily="34" charset="0"/>
                <a:cs typeface="Verdana" pitchFamily="34" charset="0"/>
              </a:rPr>
              <a:t>: The governors serve the people in order to preserve the inalienable rights of the people (therefore the separation between </a:t>
            </a:r>
            <a:r>
              <a:rPr lang="en-US" sz="2200" dirty="0" smtClean="0">
                <a:latin typeface="Verdana" pitchFamily="34" charset="0"/>
                <a:ea typeface="Verdana" pitchFamily="34" charset="0"/>
                <a:cs typeface="Verdana" pitchFamily="34" charset="0"/>
              </a:rPr>
              <a:t>Church and State)</a:t>
            </a:r>
            <a:endParaRPr lang="en-US" sz="2200" dirty="0">
              <a:latin typeface="Verdana" pitchFamily="34" charset="0"/>
              <a:ea typeface="Verdana" pitchFamily="34" charset="0"/>
              <a:cs typeface="Verdana" pitchFamily="34" charset="0"/>
            </a:endParaRPr>
          </a:p>
        </p:txBody>
      </p:sp>
      <p:sp>
        <p:nvSpPr>
          <p:cNvPr id="158724" name="Text Box 4"/>
          <p:cNvSpPr txBox="1">
            <a:spLocks noChangeArrowheads="1"/>
          </p:cNvSpPr>
          <p:nvPr/>
        </p:nvSpPr>
        <p:spPr bwMode="auto">
          <a:xfrm>
            <a:off x="395288" y="5589240"/>
            <a:ext cx="8353425" cy="830997"/>
          </a:xfrm>
          <a:prstGeom prst="rect">
            <a:avLst/>
          </a:prstGeom>
          <a:noFill/>
          <a:ln w="9525">
            <a:noFill/>
            <a:miter lim="800000"/>
            <a:headEnd/>
            <a:tailEnd/>
          </a:ln>
          <a:effectLst/>
        </p:spPr>
        <p:txBody>
          <a:bodyPr>
            <a:spAutoFit/>
          </a:bodyPr>
          <a:lstStyle/>
          <a:p>
            <a:pPr algn="ctr">
              <a:spcBef>
                <a:spcPts val="0"/>
              </a:spcBef>
            </a:pPr>
            <a:r>
              <a:rPr lang="en-US" sz="2400" dirty="0"/>
              <a:t>This is determined through </a:t>
            </a:r>
            <a:r>
              <a:rPr lang="en-US" sz="2400" dirty="0" smtClean="0"/>
              <a:t>the</a:t>
            </a:r>
          </a:p>
          <a:p>
            <a:pPr algn="ctr">
              <a:spcBef>
                <a:spcPts val="0"/>
              </a:spcBef>
            </a:pPr>
            <a:r>
              <a:rPr lang="en-US" sz="2400" dirty="0" smtClean="0"/>
              <a:t>Constitution </a:t>
            </a:r>
            <a:r>
              <a:rPr lang="en-US" sz="2400" dirty="0"/>
              <a:t>of the United States.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 calcmode="lin" valueType="num">
                                      <p:cBhvr>
                                        <p:cTn id="7" dur="1000" fill="hold"/>
                                        <p:tgtEl>
                                          <p:spTgt spid="15872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5872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872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58723">
                                            <p:txEl>
                                              <p:pRg st="1" end="1"/>
                                            </p:txEl>
                                          </p:spTgt>
                                        </p:tgtEl>
                                        <p:attrNameLst>
                                          <p:attrName>style.visibility</p:attrName>
                                        </p:attrNameLst>
                                      </p:cBhvr>
                                      <p:to>
                                        <p:strVal val="visible"/>
                                      </p:to>
                                    </p:set>
                                    <p:anim calcmode="lin" valueType="num">
                                      <p:cBhvr>
                                        <p:cTn id="14" dur="1000" fill="hold"/>
                                        <p:tgtEl>
                                          <p:spTgt spid="15872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5872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872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8723">
                                            <p:txEl>
                                              <p:pRg st="2" end="2"/>
                                            </p:txEl>
                                          </p:spTgt>
                                        </p:tgtEl>
                                        <p:attrNameLst>
                                          <p:attrName>style.visibility</p:attrName>
                                        </p:attrNameLst>
                                      </p:cBhvr>
                                      <p:to>
                                        <p:strVal val="visible"/>
                                      </p:to>
                                    </p:set>
                                    <p:anim calcmode="lin" valueType="num">
                                      <p:cBhvr>
                                        <p:cTn id="21" dur="1000" fill="hold"/>
                                        <p:tgtEl>
                                          <p:spTgt spid="15872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5872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58723">
                                            <p:txEl>
                                              <p:pRg st="2" end="2"/>
                                            </p:txEl>
                                          </p:spTgt>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158723">
                                            <p:txEl>
                                              <p:pRg st="3" end="3"/>
                                            </p:txEl>
                                          </p:spTgt>
                                        </p:tgtEl>
                                        <p:attrNameLst>
                                          <p:attrName>style.visibility</p:attrName>
                                        </p:attrNameLst>
                                      </p:cBhvr>
                                      <p:to>
                                        <p:strVal val="visible"/>
                                      </p:to>
                                    </p:set>
                                    <p:anim calcmode="lin" valueType="num">
                                      <p:cBhvr>
                                        <p:cTn id="26" dur="1000" fill="hold"/>
                                        <p:tgtEl>
                                          <p:spTgt spid="158723">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158723">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15872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58723">
                                            <p:txEl>
                                              <p:pRg st="4" end="4"/>
                                            </p:txEl>
                                          </p:spTgt>
                                        </p:tgtEl>
                                        <p:attrNameLst>
                                          <p:attrName>style.visibility</p:attrName>
                                        </p:attrNameLst>
                                      </p:cBhvr>
                                      <p:to>
                                        <p:strVal val="visible"/>
                                      </p:to>
                                    </p:set>
                                    <p:anim calcmode="lin" valueType="num">
                                      <p:cBhvr>
                                        <p:cTn id="33" dur="1000" fill="hold"/>
                                        <p:tgtEl>
                                          <p:spTgt spid="158723">
                                            <p:txEl>
                                              <p:pRg st="4" end="4"/>
                                            </p:txEl>
                                          </p:spTgt>
                                        </p:tgtEl>
                                        <p:attrNameLst>
                                          <p:attrName>ppt_w</p:attrName>
                                        </p:attrNameLst>
                                      </p:cBhvr>
                                      <p:tavLst>
                                        <p:tav tm="0">
                                          <p:val>
                                            <p:strVal val="#ppt_w*0.70"/>
                                          </p:val>
                                        </p:tav>
                                        <p:tav tm="100000">
                                          <p:val>
                                            <p:strVal val="#ppt_w"/>
                                          </p:val>
                                        </p:tav>
                                      </p:tavLst>
                                    </p:anim>
                                    <p:anim calcmode="lin" valueType="num">
                                      <p:cBhvr>
                                        <p:cTn id="34" dur="1000" fill="hold"/>
                                        <p:tgtEl>
                                          <p:spTgt spid="158723">
                                            <p:txEl>
                                              <p:pRg st="4" end="4"/>
                                            </p:txEl>
                                          </p:spTgt>
                                        </p:tgtEl>
                                        <p:attrNameLst>
                                          <p:attrName>ppt_h</p:attrName>
                                        </p:attrNameLst>
                                      </p:cBhvr>
                                      <p:tavLst>
                                        <p:tav tm="0">
                                          <p:val>
                                            <p:strVal val="#ppt_h"/>
                                          </p:val>
                                        </p:tav>
                                        <p:tav tm="100000">
                                          <p:val>
                                            <p:strVal val="#ppt_h"/>
                                          </p:val>
                                        </p:tav>
                                      </p:tavLst>
                                    </p:anim>
                                    <p:animEffect transition="in" filter="fade">
                                      <p:cBhvr>
                                        <p:cTn id="35" dur="1000"/>
                                        <p:tgtEl>
                                          <p:spTgt spid="15872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158723">
                                            <p:txEl>
                                              <p:pRg st="5" end="5"/>
                                            </p:txEl>
                                          </p:spTgt>
                                        </p:tgtEl>
                                        <p:attrNameLst>
                                          <p:attrName>style.visibility</p:attrName>
                                        </p:attrNameLst>
                                      </p:cBhvr>
                                      <p:to>
                                        <p:strVal val="visible"/>
                                      </p:to>
                                    </p:set>
                                    <p:anim calcmode="lin" valueType="num">
                                      <p:cBhvr>
                                        <p:cTn id="40" dur="1000" fill="hold"/>
                                        <p:tgtEl>
                                          <p:spTgt spid="158723">
                                            <p:txEl>
                                              <p:pRg st="5" end="5"/>
                                            </p:txEl>
                                          </p:spTgt>
                                        </p:tgtEl>
                                        <p:attrNameLst>
                                          <p:attrName>ppt_w</p:attrName>
                                        </p:attrNameLst>
                                      </p:cBhvr>
                                      <p:tavLst>
                                        <p:tav tm="0">
                                          <p:val>
                                            <p:strVal val="#ppt_w*0.70"/>
                                          </p:val>
                                        </p:tav>
                                        <p:tav tm="100000">
                                          <p:val>
                                            <p:strVal val="#ppt_w"/>
                                          </p:val>
                                        </p:tav>
                                      </p:tavLst>
                                    </p:anim>
                                    <p:anim calcmode="lin" valueType="num">
                                      <p:cBhvr>
                                        <p:cTn id="41" dur="1000" fill="hold"/>
                                        <p:tgtEl>
                                          <p:spTgt spid="158723">
                                            <p:txEl>
                                              <p:pRg st="5" end="5"/>
                                            </p:txEl>
                                          </p:spTgt>
                                        </p:tgtEl>
                                        <p:attrNameLst>
                                          <p:attrName>ppt_h</p:attrName>
                                        </p:attrNameLst>
                                      </p:cBhvr>
                                      <p:tavLst>
                                        <p:tav tm="0">
                                          <p:val>
                                            <p:strVal val="#ppt_h"/>
                                          </p:val>
                                        </p:tav>
                                        <p:tav tm="100000">
                                          <p:val>
                                            <p:strVal val="#ppt_h"/>
                                          </p:val>
                                        </p:tav>
                                      </p:tavLst>
                                    </p:anim>
                                    <p:animEffect transition="in" filter="fade">
                                      <p:cBhvr>
                                        <p:cTn id="42" dur="1000"/>
                                        <p:tgtEl>
                                          <p:spTgt spid="15872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158724"/>
                                        </p:tgtEl>
                                        <p:attrNameLst>
                                          <p:attrName>style.visibility</p:attrName>
                                        </p:attrNameLst>
                                      </p:cBhvr>
                                      <p:to>
                                        <p:strVal val="visible"/>
                                      </p:to>
                                    </p:set>
                                    <p:anim calcmode="lin" valueType="num">
                                      <p:cBhvr>
                                        <p:cTn id="47" dur="1000" fill="hold"/>
                                        <p:tgtEl>
                                          <p:spTgt spid="158724"/>
                                        </p:tgtEl>
                                        <p:attrNameLst>
                                          <p:attrName>ppt_w</p:attrName>
                                        </p:attrNameLst>
                                      </p:cBhvr>
                                      <p:tavLst>
                                        <p:tav tm="0">
                                          <p:val>
                                            <p:strVal val="#ppt_w*0.70"/>
                                          </p:val>
                                        </p:tav>
                                        <p:tav tm="100000">
                                          <p:val>
                                            <p:strVal val="#ppt_w"/>
                                          </p:val>
                                        </p:tav>
                                      </p:tavLst>
                                    </p:anim>
                                    <p:anim calcmode="lin" valueType="num">
                                      <p:cBhvr>
                                        <p:cTn id="48" dur="1000" fill="hold"/>
                                        <p:tgtEl>
                                          <p:spTgt spid="158724"/>
                                        </p:tgtEl>
                                        <p:attrNameLst>
                                          <p:attrName>ppt_h</p:attrName>
                                        </p:attrNameLst>
                                      </p:cBhvr>
                                      <p:tavLst>
                                        <p:tav tm="0">
                                          <p:val>
                                            <p:strVal val="#ppt_h"/>
                                          </p:val>
                                        </p:tav>
                                        <p:tav tm="100000">
                                          <p:val>
                                            <p:strVal val="#ppt_h"/>
                                          </p:val>
                                        </p:tav>
                                      </p:tavLst>
                                    </p:anim>
                                    <p:animEffect transition="in" filter="fade">
                                      <p:cBhvr>
                                        <p:cTn id="49" dur="1000"/>
                                        <p:tgtEl>
                                          <p:spTgt spid="158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bldLvl="2"/>
      <p:bldP spid="15872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442912" y="332656"/>
            <a:ext cx="8229600" cy="1371600"/>
          </a:xfrm>
        </p:spPr>
        <p:txBody>
          <a:bodyPr/>
          <a:lstStyle/>
          <a:p>
            <a:pPr algn="ctr"/>
            <a:r>
              <a:rPr lang="en-US" sz="4000" dirty="0"/>
              <a:t>The Constitution of </a:t>
            </a:r>
            <a:r>
              <a:rPr lang="en-US" sz="4000" dirty="0" smtClean="0"/>
              <a:t>the</a:t>
            </a:r>
            <a:br>
              <a:rPr lang="en-US" sz="4000" dirty="0" smtClean="0"/>
            </a:br>
            <a:r>
              <a:rPr lang="en-US" sz="4000" dirty="0" smtClean="0"/>
              <a:t>United </a:t>
            </a:r>
            <a:r>
              <a:rPr lang="en-US" sz="4000" dirty="0"/>
              <a:t>States of America</a:t>
            </a:r>
          </a:p>
        </p:txBody>
      </p:sp>
      <p:sp>
        <p:nvSpPr>
          <p:cNvPr id="159747" name="AutoShape 3"/>
          <p:cNvSpPr>
            <a:spLocks noChangeArrowheads="1"/>
          </p:cNvSpPr>
          <p:nvPr/>
        </p:nvSpPr>
        <p:spPr bwMode="auto">
          <a:xfrm>
            <a:off x="2482850" y="4005263"/>
            <a:ext cx="4176713" cy="1152525"/>
          </a:xfrm>
          <a:prstGeom prst="upArrowCallout">
            <a:avLst>
              <a:gd name="adj1" fmla="val 90599"/>
              <a:gd name="adj2" fmla="val 90599"/>
              <a:gd name="adj3" fmla="val 16667"/>
              <a:gd name="adj4" fmla="val 66667"/>
            </a:avLst>
          </a:prstGeom>
          <a:solidFill>
            <a:schemeClr val="accent1"/>
          </a:solidFill>
          <a:ln w="9525">
            <a:solidFill>
              <a:schemeClr val="tx1"/>
            </a:solidFill>
            <a:miter lim="800000"/>
            <a:headEnd/>
            <a:tailEnd/>
          </a:ln>
          <a:effectLst/>
        </p:spPr>
        <p:txBody>
          <a:bodyPr wrap="none" anchor="ctr"/>
          <a:lstStyle/>
          <a:p>
            <a:pPr algn="ctr"/>
            <a:r>
              <a:rPr lang="en-US">
                <a:effectLst>
                  <a:outerShdw blurRad="38100" dist="38100" dir="2700000" algn="tl">
                    <a:srgbClr val="FFFFFF"/>
                  </a:outerShdw>
                </a:effectLst>
                <a:latin typeface="Verdana" pitchFamily="34" charset="0"/>
                <a:ea typeface="Verdana" pitchFamily="34" charset="0"/>
                <a:cs typeface="Verdana" pitchFamily="34" charset="0"/>
              </a:rPr>
              <a:t>The Bill of Rights of Virginia</a:t>
            </a:r>
          </a:p>
        </p:txBody>
      </p:sp>
      <p:sp>
        <p:nvSpPr>
          <p:cNvPr id="159748" name="AutoShape 4"/>
          <p:cNvSpPr>
            <a:spLocks noChangeArrowheads="1"/>
          </p:cNvSpPr>
          <p:nvPr/>
        </p:nvSpPr>
        <p:spPr bwMode="auto">
          <a:xfrm>
            <a:off x="2482850" y="2781300"/>
            <a:ext cx="4176713" cy="1152525"/>
          </a:xfrm>
          <a:prstGeom prst="upArrowCallout">
            <a:avLst>
              <a:gd name="adj1" fmla="val 90599"/>
              <a:gd name="adj2" fmla="val 90599"/>
              <a:gd name="adj3" fmla="val 16667"/>
              <a:gd name="adj4" fmla="val 66667"/>
            </a:avLst>
          </a:prstGeom>
          <a:solidFill>
            <a:schemeClr val="accent1"/>
          </a:solidFill>
          <a:ln w="9525">
            <a:solidFill>
              <a:schemeClr val="tx1"/>
            </a:solidFill>
            <a:miter lim="800000"/>
            <a:headEnd/>
            <a:tailEnd/>
          </a:ln>
          <a:effectLst/>
        </p:spPr>
        <p:txBody>
          <a:bodyPr wrap="none" anchor="ctr"/>
          <a:lstStyle/>
          <a:p>
            <a:pPr algn="ctr"/>
            <a:r>
              <a:rPr lang="en-US">
                <a:effectLst>
                  <a:outerShdw blurRad="38100" dist="38100" dir="2700000" algn="tl">
                    <a:srgbClr val="FFFFFF"/>
                  </a:outerShdw>
                </a:effectLst>
                <a:latin typeface="Verdana" pitchFamily="34" charset="0"/>
                <a:ea typeface="Verdana" pitchFamily="34" charset="0"/>
                <a:cs typeface="Verdana" pitchFamily="34" charset="0"/>
              </a:rPr>
              <a:t>Declaration of Independence</a:t>
            </a:r>
          </a:p>
        </p:txBody>
      </p:sp>
      <p:sp>
        <p:nvSpPr>
          <p:cNvPr id="159749" name="Rectangle 5"/>
          <p:cNvSpPr>
            <a:spLocks noChangeArrowheads="1"/>
          </p:cNvSpPr>
          <p:nvPr/>
        </p:nvSpPr>
        <p:spPr bwMode="auto">
          <a:xfrm>
            <a:off x="2484438" y="1844675"/>
            <a:ext cx="1800225" cy="792163"/>
          </a:xfrm>
          <a:prstGeom prst="rect">
            <a:avLst/>
          </a:prstGeom>
          <a:solidFill>
            <a:schemeClr val="accent1"/>
          </a:solidFill>
          <a:ln w="9525">
            <a:solidFill>
              <a:schemeClr val="tx1"/>
            </a:solidFill>
            <a:miter lim="800000"/>
            <a:headEnd/>
            <a:tailEnd/>
          </a:ln>
          <a:effectLst/>
        </p:spPr>
        <p:txBody>
          <a:bodyPr wrap="none" anchor="ctr"/>
          <a:lstStyle/>
          <a:p>
            <a:pPr algn="ctr"/>
            <a:r>
              <a:rPr lang="en-US">
                <a:effectLst>
                  <a:outerShdw blurRad="38100" dist="38100" dir="2700000" algn="tl">
                    <a:srgbClr val="FFFFFF"/>
                  </a:outerShdw>
                </a:effectLst>
                <a:latin typeface="Verdana" pitchFamily="34" charset="0"/>
                <a:ea typeface="Verdana" pitchFamily="34" charset="0"/>
                <a:cs typeface="Verdana" pitchFamily="34" charset="0"/>
              </a:rPr>
              <a:t>Constitution</a:t>
            </a:r>
          </a:p>
        </p:txBody>
      </p:sp>
      <p:sp>
        <p:nvSpPr>
          <p:cNvPr id="159750" name="Rectangle 6"/>
          <p:cNvSpPr>
            <a:spLocks noChangeArrowheads="1"/>
          </p:cNvSpPr>
          <p:nvPr/>
        </p:nvSpPr>
        <p:spPr bwMode="auto">
          <a:xfrm>
            <a:off x="4859338" y="1844675"/>
            <a:ext cx="1800225" cy="792163"/>
          </a:xfrm>
          <a:prstGeom prst="rect">
            <a:avLst/>
          </a:prstGeom>
          <a:solidFill>
            <a:schemeClr val="accent1"/>
          </a:solidFill>
          <a:ln w="9525">
            <a:solidFill>
              <a:schemeClr val="tx1"/>
            </a:solidFill>
            <a:miter lim="800000"/>
            <a:headEnd/>
            <a:tailEnd/>
          </a:ln>
          <a:effectLst/>
        </p:spPr>
        <p:txBody>
          <a:bodyPr wrap="none" anchor="ctr"/>
          <a:lstStyle/>
          <a:p>
            <a:pPr algn="ctr"/>
            <a:r>
              <a:rPr lang="en-US">
                <a:effectLst>
                  <a:outerShdw blurRad="38100" dist="38100" dir="2700000" algn="tl">
                    <a:srgbClr val="FFFFFF"/>
                  </a:outerShdw>
                </a:effectLst>
                <a:latin typeface="Verdana" pitchFamily="34" charset="0"/>
                <a:ea typeface="Verdana" pitchFamily="34" charset="0"/>
                <a:cs typeface="Verdana" pitchFamily="34" charset="0"/>
              </a:rPr>
              <a:t>Amendments</a:t>
            </a:r>
          </a:p>
        </p:txBody>
      </p:sp>
      <p:sp>
        <p:nvSpPr>
          <p:cNvPr id="159751" name="AutoShape 7"/>
          <p:cNvSpPr>
            <a:spLocks noChangeArrowheads="1"/>
          </p:cNvSpPr>
          <p:nvPr/>
        </p:nvSpPr>
        <p:spPr bwMode="auto">
          <a:xfrm>
            <a:off x="2484438" y="5300663"/>
            <a:ext cx="4175125" cy="1152525"/>
          </a:xfrm>
          <a:prstGeom prst="upArrowCallout">
            <a:avLst>
              <a:gd name="adj1" fmla="val 90565"/>
              <a:gd name="adj2" fmla="val 90565"/>
              <a:gd name="adj3" fmla="val 16667"/>
              <a:gd name="adj4" fmla="val 66667"/>
            </a:avLst>
          </a:prstGeom>
          <a:solidFill>
            <a:schemeClr val="accent1">
              <a:alpha val="45000"/>
            </a:schemeClr>
          </a:solidFill>
          <a:ln w="9525">
            <a:solidFill>
              <a:schemeClr val="tx1"/>
            </a:solidFill>
            <a:prstDash val="dash"/>
            <a:miter lim="800000"/>
            <a:headEnd/>
            <a:tailEnd/>
          </a:ln>
          <a:effectLst/>
        </p:spPr>
        <p:txBody>
          <a:bodyPr wrap="none" anchor="ctr"/>
          <a:lstStyle/>
          <a:p>
            <a:pPr algn="ctr"/>
            <a:r>
              <a:rPr lang="en-US">
                <a:effectLst>
                  <a:outerShdw blurRad="38100" dist="38100" dir="2700000" algn="tl">
                    <a:srgbClr val="FFFFFF"/>
                  </a:outerShdw>
                </a:effectLst>
                <a:latin typeface="Verdana" pitchFamily="34" charset="0"/>
                <a:ea typeface="Verdana" pitchFamily="34" charset="0"/>
                <a:cs typeface="Verdana" pitchFamily="34" charset="0"/>
              </a:rPr>
              <a:t>Roger Williams</a:t>
            </a:r>
          </a:p>
        </p:txBody>
      </p:sp>
      <p:sp>
        <p:nvSpPr>
          <p:cNvPr id="159752" name="Text Box 8"/>
          <p:cNvSpPr txBox="1">
            <a:spLocks noChangeArrowheads="1"/>
          </p:cNvSpPr>
          <p:nvPr/>
        </p:nvSpPr>
        <p:spPr bwMode="auto">
          <a:xfrm>
            <a:off x="684213" y="5876925"/>
            <a:ext cx="1584325" cy="369332"/>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1603-1683</a:t>
            </a:r>
          </a:p>
        </p:txBody>
      </p:sp>
      <p:sp>
        <p:nvSpPr>
          <p:cNvPr id="159753" name="Text Box 9"/>
          <p:cNvSpPr txBox="1">
            <a:spLocks noChangeArrowheads="1"/>
          </p:cNvSpPr>
          <p:nvPr/>
        </p:nvSpPr>
        <p:spPr bwMode="auto">
          <a:xfrm>
            <a:off x="684213" y="4567237"/>
            <a:ext cx="1584325" cy="366713"/>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1776</a:t>
            </a:r>
          </a:p>
        </p:txBody>
      </p:sp>
      <p:sp>
        <p:nvSpPr>
          <p:cNvPr id="159754" name="Text Box 10"/>
          <p:cNvSpPr txBox="1">
            <a:spLocks noChangeArrowheads="1"/>
          </p:cNvSpPr>
          <p:nvPr/>
        </p:nvSpPr>
        <p:spPr bwMode="auto">
          <a:xfrm>
            <a:off x="684213" y="3327848"/>
            <a:ext cx="1584325" cy="366712"/>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1776</a:t>
            </a:r>
          </a:p>
        </p:txBody>
      </p:sp>
      <p:sp>
        <p:nvSpPr>
          <p:cNvPr id="159755" name="Text Box 11"/>
          <p:cNvSpPr txBox="1">
            <a:spLocks noChangeArrowheads="1"/>
          </p:cNvSpPr>
          <p:nvPr/>
        </p:nvSpPr>
        <p:spPr bwMode="auto">
          <a:xfrm>
            <a:off x="684213" y="1857450"/>
            <a:ext cx="1584325" cy="779462"/>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1788</a:t>
            </a:r>
          </a:p>
          <a:p>
            <a:pPr>
              <a:spcBef>
                <a:spcPct val="50000"/>
              </a:spcBef>
            </a:pPr>
            <a:r>
              <a:rPr lang="en-US" dirty="0">
                <a:latin typeface="Verdana" pitchFamily="34" charset="0"/>
                <a:ea typeface="Verdana" pitchFamily="34" charset="0"/>
                <a:cs typeface="Verdana" pitchFamily="34" charset="0"/>
              </a:rPr>
              <a:t>1791</a:t>
            </a:r>
          </a:p>
        </p:txBody>
      </p:sp>
      <p:sp>
        <p:nvSpPr>
          <p:cNvPr id="159756" name="Text Box 12"/>
          <p:cNvSpPr txBox="1">
            <a:spLocks noChangeArrowheads="1"/>
          </p:cNvSpPr>
          <p:nvPr/>
        </p:nvSpPr>
        <p:spPr bwMode="auto">
          <a:xfrm>
            <a:off x="6875463" y="4221163"/>
            <a:ext cx="2268537" cy="2585323"/>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Jefferson, Madison</a:t>
            </a:r>
          </a:p>
          <a:p>
            <a:pPr>
              <a:spcBef>
                <a:spcPct val="50000"/>
              </a:spcBef>
            </a:pPr>
            <a:r>
              <a:rPr lang="en-US" dirty="0">
                <a:latin typeface="Verdana" pitchFamily="34" charset="0"/>
                <a:ea typeface="Verdana" pitchFamily="34" charset="0"/>
                <a:cs typeface="Verdana" pitchFamily="34" charset="0"/>
              </a:rPr>
              <a:t>Support: Baptist, Quaker, Presbyterian</a:t>
            </a:r>
          </a:p>
          <a:p>
            <a:pPr>
              <a:spcBef>
                <a:spcPct val="50000"/>
              </a:spcBef>
            </a:pPr>
            <a:r>
              <a:rPr lang="en-US" dirty="0">
                <a:latin typeface="Verdana" pitchFamily="34" charset="0"/>
                <a:ea typeface="Verdana" pitchFamily="34" charset="0"/>
                <a:cs typeface="Verdana" pitchFamily="34" charset="0"/>
              </a:rPr>
              <a:t>Against: Episcopal, Methodist</a:t>
            </a:r>
          </a:p>
        </p:txBody>
      </p:sp>
      <p:sp>
        <p:nvSpPr>
          <p:cNvPr id="159757" name="Text Box 13"/>
          <p:cNvSpPr txBox="1">
            <a:spLocks noChangeArrowheads="1"/>
          </p:cNvSpPr>
          <p:nvPr/>
        </p:nvSpPr>
        <p:spPr bwMode="auto">
          <a:xfrm>
            <a:off x="6869113" y="3350320"/>
            <a:ext cx="2268537" cy="366712"/>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Jefferson</a:t>
            </a:r>
          </a:p>
        </p:txBody>
      </p:sp>
      <p:sp>
        <p:nvSpPr>
          <p:cNvPr id="159758" name="Text Box 14"/>
          <p:cNvSpPr txBox="1">
            <a:spLocks noChangeArrowheads="1"/>
          </p:cNvSpPr>
          <p:nvPr/>
        </p:nvSpPr>
        <p:spPr bwMode="auto">
          <a:xfrm>
            <a:off x="6875463" y="1773238"/>
            <a:ext cx="2268537" cy="1477328"/>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ea typeface="Verdana" pitchFamily="34" charset="0"/>
                <a:cs typeface="Verdana" pitchFamily="34" charset="0"/>
              </a:rPr>
              <a:t>Madison, Jefferson, Adams and others; Christians, Deist, Rationalist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9751"/>
                                        </p:tgtEl>
                                        <p:attrNameLst>
                                          <p:attrName>style.visibility</p:attrName>
                                        </p:attrNameLst>
                                      </p:cBhvr>
                                      <p:to>
                                        <p:strVal val="visible"/>
                                      </p:to>
                                    </p:set>
                                    <p:anim calcmode="lin" valueType="num">
                                      <p:cBhvr>
                                        <p:cTn id="7" dur="1000" fill="hold"/>
                                        <p:tgtEl>
                                          <p:spTgt spid="159751"/>
                                        </p:tgtEl>
                                        <p:attrNameLst>
                                          <p:attrName>ppt_w</p:attrName>
                                        </p:attrNameLst>
                                      </p:cBhvr>
                                      <p:tavLst>
                                        <p:tav tm="0">
                                          <p:val>
                                            <p:strVal val="#ppt_w*0.70"/>
                                          </p:val>
                                        </p:tav>
                                        <p:tav tm="100000">
                                          <p:val>
                                            <p:strVal val="#ppt_w"/>
                                          </p:val>
                                        </p:tav>
                                      </p:tavLst>
                                    </p:anim>
                                    <p:anim calcmode="lin" valueType="num">
                                      <p:cBhvr>
                                        <p:cTn id="8" dur="1000" fill="hold"/>
                                        <p:tgtEl>
                                          <p:spTgt spid="159751"/>
                                        </p:tgtEl>
                                        <p:attrNameLst>
                                          <p:attrName>ppt_h</p:attrName>
                                        </p:attrNameLst>
                                      </p:cBhvr>
                                      <p:tavLst>
                                        <p:tav tm="0">
                                          <p:val>
                                            <p:strVal val="#ppt_h"/>
                                          </p:val>
                                        </p:tav>
                                        <p:tav tm="100000">
                                          <p:val>
                                            <p:strVal val="#ppt_h"/>
                                          </p:val>
                                        </p:tav>
                                      </p:tavLst>
                                    </p:anim>
                                    <p:animEffect transition="in" filter="fade">
                                      <p:cBhvr>
                                        <p:cTn id="9" dur="1000"/>
                                        <p:tgtEl>
                                          <p:spTgt spid="159751"/>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59752"/>
                                        </p:tgtEl>
                                        <p:attrNameLst>
                                          <p:attrName>style.visibility</p:attrName>
                                        </p:attrNameLst>
                                      </p:cBhvr>
                                      <p:to>
                                        <p:strVal val="visible"/>
                                      </p:to>
                                    </p:set>
                                    <p:anim calcmode="lin" valueType="num">
                                      <p:cBhvr>
                                        <p:cTn id="12" dur="1000" fill="hold"/>
                                        <p:tgtEl>
                                          <p:spTgt spid="159752"/>
                                        </p:tgtEl>
                                        <p:attrNameLst>
                                          <p:attrName>ppt_w</p:attrName>
                                        </p:attrNameLst>
                                      </p:cBhvr>
                                      <p:tavLst>
                                        <p:tav tm="0">
                                          <p:val>
                                            <p:strVal val="#ppt_w*0.70"/>
                                          </p:val>
                                        </p:tav>
                                        <p:tav tm="100000">
                                          <p:val>
                                            <p:strVal val="#ppt_w"/>
                                          </p:val>
                                        </p:tav>
                                      </p:tavLst>
                                    </p:anim>
                                    <p:anim calcmode="lin" valueType="num">
                                      <p:cBhvr>
                                        <p:cTn id="13" dur="1000" fill="hold"/>
                                        <p:tgtEl>
                                          <p:spTgt spid="159752"/>
                                        </p:tgtEl>
                                        <p:attrNameLst>
                                          <p:attrName>ppt_h</p:attrName>
                                        </p:attrNameLst>
                                      </p:cBhvr>
                                      <p:tavLst>
                                        <p:tav tm="0">
                                          <p:val>
                                            <p:strVal val="#ppt_h"/>
                                          </p:val>
                                        </p:tav>
                                        <p:tav tm="100000">
                                          <p:val>
                                            <p:strVal val="#ppt_h"/>
                                          </p:val>
                                        </p:tav>
                                      </p:tavLst>
                                    </p:anim>
                                    <p:animEffect transition="in" filter="fade">
                                      <p:cBhvr>
                                        <p:cTn id="14" dur="1000"/>
                                        <p:tgtEl>
                                          <p:spTgt spid="159752"/>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159747"/>
                                        </p:tgtEl>
                                        <p:attrNameLst>
                                          <p:attrName>style.visibility</p:attrName>
                                        </p:attrNameLst>
                                      </p:cBhvr>
                                      <p:to>
                                        <p:strVal val="visible"/>
                                      </p:to>
                                    </p:set>
                                    <p:anim calcmode="lin" valueType="num">
                                      <p:cBhvr>
                                        <p:cTn id="19" dur="1000" fill="hold"/>
                                        <p:tgtEl>
                                          <p:spTgt spid="159747"/>
                                        </p:tgtEl>
                                        <p:attrNameLst>
                                          <p:attrName>ppt_w</p:attrName>
                                        </p:attrNameLst>
                                      </p:cBhvr>
                                      <p:tavLst>
                                        <p:tav tm="0">
                                          <p:val>
                                            <p:strVal val="#ppt_w*0.70"/>
                                          </p:val>
                                        </p:tav>
                                        <p:tav tm="100000">
                                          <p:val>
                                            <p:strVal val="#ppt_w"/>
                                          </p:val>
                                        </p:tav>
                                      </p:tavLst>
                                    </p:anim>
                                    <p:anim calcmode="lin" valueType="num">
                                      <p:cBhvr>
                                        <p:cTn id="20" dur="1000" fill="hold"/>
                                        <p:tgtEl>
                                          <p:spTgt spid="159747"/>
                                        </p:tgtEl>
                                        <p:attrNameLst>
                                          <p:attrName>ppt_h</p:attrName>
                                        </p:attrNameLst>
                                      </p:cBhvr>
                                      <p:tavLst>
                                        <p:tav tm="0">
                                          <p:val>
                                            <p:strVal val="#ppt_h"/>
                                          </p:val>
                                        </p:tav>
                                        <p:tav tm="100000">
                                          <p:val>
                                            <p:strVal val="#ppt_h"/>
                                          </p:val>
                                        </p:tav>
                                      </p:tavLst>
                                    </p:anim>
                                    <p:animEffect transition="in" filter="fade">
                                      <p:cBhvr>
                                        <p:cTn id="21" dur="1000"/>
                                        <p:tgtEl>
                                          <p:spTgt spid="159747"/>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59753"/>
                                        </p:tgtEl>
                                        <p:attrNameLst>
                                          <p:attrName>style.visibility</p:attrName>
                                        </p:attrNameLst>
                                      </p:cBhvr>
                                      <p:to>
                                        <p:strVal val="visible"/>
                                      </p:to>
                                    </p:set>
                                    <p:anim calcmode="lin" valueType="num">
                                      <p:cBhvr>
                                        <p:cTn id="24" dur="1000" fill="hold"/>
                                        <p:tgtEl>
                                          <p:spTgt spid="159753"/>
                                        </p:tgtEl>
                                        <p:attrNameLst>
                                          <p:attrName>ppt_w</p:attrName>
                                        </p:attrNameLst>
                                      </p:cBhvr>
                                      <p:tavLst>
                                        <p:tav tm="0">
                                          <p:val>
                                            <p:strVal val="#ppt_w*0.70"/>
                                          </p:val>
                                        </p:tav>
                                        <p:tav tm="100000">
                                          <p:val>
                                            <p:strVal val="#ppt_w"/>
                                          </p:val>
                                        </p:tav>
                                      </p:tavLst>
                                    </p:anim>
                                    <p:anim calcmode="lin" valueType="num">
                                      <p:cBhvr>
                                        <p:cTn id="25" dur="1000" fill="hold"/>
                                        <p:tgtEl>
                                          <p:spTgt spid="159753"/>
                                        </p:tgtEl>
                                        <p:attrNameLst>
                                          <p:attrName>ppt_h</p:attrName>
                                        </p:attrNameLst>
                                      </p:cBhvr>
                                      <p:tavLst>
                                        <p:tav tm="0">
                                          <p:val>
                                            <p:strVal val="#ppt_h"/>
                                          </p:val>
                                        </p:tav>
                                        <p:tav tm="100000">
                                          <p:val>
                                            <p:strVal val="#ppt_h"/>
                                          </p:val>
                                        </p:tav>
                                      </p:tavLst>
                                    </p:anim>
                                    <p:animEffect transition="in" filter="fade">
                                      <p:cBhvr>
                                        <p:cTn id="26" dur="1000"/>
                                        <p:tgtEl>
                                          <p:spTgt spid="159753"/>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159756"/>
                                        </p:tgtEl>
                                        <p:attrNameLst>
                                          <p:attrName>style.visibility</p:attrName>
                                        </p:attrNameLst>
                                      </p:cBhvr>
                                      <p:to>
                                        <p:strVal val="visible"/>
                                      </p:to>
                                    </p:set>
                                    <p:anim calcmode="lin" valueType="num">
                                      <p:cBhvr>
                                        <p:cTn id="29" dur="1000" fill="hold"/>
                                        <p:tgtEl>
                                          <p:spTgt spid="159756"/>
                                        </p:tgtEl>
                                        <p:attrNameLst>
                                          <p:attrName>ppt_w</p:attrName>
                                        </p:attrNameLst>
                                      </p:cBhvr>
                                      <p:tavLst>
                                        <p:tav tm="0">
                                          <p:val>
                                            <p:strVal val="#ppt_w*0.70"/>
                                          </p:val>
                                        </p:tav>
                                        <p:tav tm="100000">
                                          <p:val>
                                            <p:strVal val="#ppt_w"/>
                                          </p:val>
                                        </p:tav>
                                      </p:tavLst>
                                    </p:anim>
                                    <p:anim calcmode="lin" valueType="num">
                                      <p:cBhvr>
                                        <p:cTn id="30" dur="1000" fill="hold"/>
                                        <p:tgtEl>
                                          <p:spTgt spid="159756"/>
                                        </p:tgtEl>
                                        <p:attrNameLst>
                                          <p:attrName>ppt_h</p:attrName>
                                        </p:attrNameLst>
                                      </p:cBhvr>
                                      <p:tavLst>
                                        <p:tav tm="0">
                                          <p:val>
                                            <p:strVal val="#ppt_h"/>
                                          </p:val>
                                        </p:tav>
                                        <p:tav tm="100000">
                                          <p:val>
                                            <p:strVal val="#ppt_h"/>
                                          </p:val>
                                        </p:tav>
                                      </p:tavLst>
                                    </p:anim>
                                    <p:animEffect transition="in" filter="fade">
                                      <p:cBhvr>
                                        <p:cTn id="31" dur="1000"/>
                                        <p:tgtEl>
                                          <p:spTgt spid="159756"/>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59748"/>
                                        </p:tgtEl>
                                        <p:attrNameLst>
                                          <p:attrName>style.visibility</p:attrName>
                                        </p:attrNameLst>
                                      </p:cBhvr>
                                      <p:to>
                                        <p:strVal val="visible"/>
                                      </p:to>
                                    </p:set>
                                    <p:anim calcmode="lin" valueType="num">
                                      <p:cBhvr>
                                        <p:cTn id="36" dur="1000" fill="hold"/>
                                        <p:tgtEl>
                                          <p:spTgt spid="159748"/>
                                        </p:tgtEl>
                                        <p:attrNameLst>
                                          <p:attrName>ppt_w</p:attrName>
                                        </p:attrNameLst>
                                      </p:cBhvr>
                                      <p:tavLst>
                                        <p:tav tm="0">
                                          <p:val>
                                            <p:strVal val="#ppt_w*0.70"/>
                                          </p:val>
                                        </p:tav>
                                        <p:tav tm="100000">
                                          <p:val>
                                            <p:strVal val="#ppt_w"/>
                                          </p:val>
                                        </p:tav>
                                      </p:tavLst>
                                    </p:anim>
                                    <p:anim calcmode="lin" valueType="num">
                                      <p:cBhvr>
                                        <p:cTn id="37" dur="1000" fill="hold"/>
                                        <p:tgtEl>
                                          <p:spTgt spid="159748"/>
                                        </p:tgtEl>
                                        <p:attrNameLst>
                                          <p:attrName>ppt_h</p:attrName>
                                        </p:attrNameLst>
                                      </p:cBhvr>
                                      <p:tavLst>
                                        <p:tav tm="0">
                                          <p:val>
                                            <p:strVal val="#ppt_h"/>
                                          </p:val>
                                        </p:tav>
                                        <p:tav tm="100000">
                                          <p:val>
                                            <p:strVal val="#ppt_h"/>
                                          </p:val>
                                        </p:tav>
                                      </p:tavLst>
                                    </p:anim>
                                    <p:animEffect transition="in" filter="fade">
                                      <p:cBhvr>
                                        <p:cTn id="38" dur="1000"/>
                                        <p:tgtEl>
                                          <p:spTgt spid="159748"/>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159757"/>
                                        </p:tgtEl>
                                        <p:attrNameLst>
                                          <p:attrName>style.visibility</p:attrName>
                                        </p:attrNameLst>
                                      </p:cBhvr>
                                      <p:to>
                                        <p:strVal val="visible"/>
                                      </p:to>
                                    </p:set>
                                    <p:anim calcmode="lin" valueType="num">
                                      <p:cBhvr>
                                        <p:cTn id="41" dur="1000" fill="hold"/>
                                        <p:tgtEl>
                                          <p:spTgt spid="159757"/>
                                        </p:tgtEl>
                                        <p:attrNameLst>
                                          <p:attrName>ppt_w</p:attrName>
                                        </p:attrNameLst>
                                      </p:cBhvr>
                                      <p:tavLst>
                                        <p:tav tm="0">
                                          <p:val>
                                            <p:strVal val="#ppt_w*0.70"/>
                                          </p:val>
                                        </p:tav>
                                        <p:tav tm="100000">
                                          <p:val>
                                            <p:strVal val="#ppt_w"/>
                                          </p:val>
                                        </p:tav>
                                      </p:tavLst>
                                    </p:anim>
                                    <p:anim calcmode="lin" valueType="num">
                                      <p:cBhvr>
                                        <p:cTn id="42" dur="1000" fill="hold"/>
                                        <p:tgtEl>
                                          <p:spTgt spid="159757"/>
                                        </p:tgtEl>
                                        <p:attrNameLst>
                                          <p:attrName>ppt_h</p:attrName>
                                        </p:attrNameLst>
                                      </p:cBhvr>
                                      <p:tavLst>
                                        <p:tav tm="0">
                                          <p:val>
                                            <p:strVal val="#ppt_h"/>
                                          </p:val>
                                        </p:tav>
                                        <p:tav tm="100000">
                                          <p:val>
                                            <p:strVal val="#ppt_h"/>
                                          </p:val>
                                        </p:tav>
                                      </p:tavLst>
                                    </p:anim>
                                    <p:animEffect transition="in" filter="fade">
                                      <p:cBhvr>
                                        <p:cTn id="43" dur="1000"/>
                                        <p:tgtEl>
                                          <p:spTgt spid="159757"/>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159754"/>
                                        </p:tgtEl>
                                        <p:attrNameLst>
                                          <p:attrName>style.visibility</p:attrName>
                                        </p:attrNameLst>
                                      </p:cBhvr>
                                      <p:to>
                                        <p:strVal val="visible"/>
                                      </p:to>
                                    </p:set>
                                    <p:anim calcmode="lin" valueType="num">
                                      <p:cBhvr>
                                        <p:cTn id="46" dur="1000" fill="hold"/>
                                        <p:tgtEl>
                                          <p:spTgt spid="159754"/>
                                        </p:tgtEl>
                                        <p:attrNameLst>
                                          <p:attrName>ppt_w</p:attrName>
                                        </p:attrNameLst>
                                      </p:cBhvr>
                                      <p:tavLst>
                                        <p:tav tm="0">
                                          <p:val>
                                            <p:strVal val="#ppt_w*0.70"/>
                                          </p:val>
                                        </p:tav>
                                        <p:tav tm="100000">
                                          <p:val>
                                            <p:strVal val="#ppt_w"/>
                                          </p:val>
                                        </p:tav>
                                      </p:tavLst>
                                    </p:anim>
                                    <p:anim calcmode="lin" valueType="num">
                                      <p:cBhvr>
                                        <p:cTn id="47" dur="1000" fill="hold"/>
                                        <p:tgtEl>
                                          <p:spTgt spid="159754"/>
                                        </p:tgtEl>
                                        <p:attrNameLst>
                                          <p:attrName>ppt_h</p:attrName>
                                        </p:attrNameLst>
                                      </p:cBhvr>
                                      <p:tavLst>
                                        <p:tav tm="0">
                                          <p:val>
                                            <p:strVal val="#ppt_h"/>
                                          </p:val>
                                        </p:tav>
                                        <p:tav tm="100000">
                                          <p:val>
                                            <p:strVal val="#ppt_h"/>
                                          </p:val>
                                        </p:tav>
                                      </p:tavLst>
                                    </p:anim>
                                    <p:animEffect transition="in" filter="fade">
                                      <p:cBhvr>
                                        <p:cTn id="48" dur="1000"/>
                                        <p:tgtEl>
                                          <p:spTgt spid="159754"/>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grpId="0" nodeType="clickEffect">
                                  <p:stCondLst>
                                    <p:cond delay="0"/>
                                  </p:stCondLst>
                                  <p:childTnLst>
                                    <p:set>
                                      <p:cBhvr>
                                        <p:cTn id="52" dur="1" fill="hold">
                                          <p:stCondLst>
                                            <p:cond delay="0"/>
                                          </p:stCondLst>
                                        </p:cTn>
                                        <p:tgtEl>
                                          <p:spTgt spid="159749"/>
                                        </p:tgtEl>
                                        <p:attrNameLst>
                                          <p:attrName>style.visibility</p:attrName>
                                        </p:attrNameLst>
                                      </p:cBhvr>
                                      <p:to>
                                        <p:strVal val="visible"/>
                                      </p:to>
                                    </p:set>
                                    <p:anim calcmode="lin" valueType="num">
                                      <p:cBhvr>
                                        <p:cTn id="53" dur="1000" fill="hold"/>
                                        <p:tgtEl>
                                          <p:spTgt spid="159749"/>
                                        </p:tgtEl>
                                        <p:attrNameLst>
                                          <p:attrName>ppt_w</p:attrName>
                                        </p:attrNameLst>
                                      </p:cBhvr>
                                      <p:tavLst>
                                        <p:tav tm="0">
                                          <p:val>
                                            <p:strVal val="#ppt_w*0.70"/>
                                          </p:val>
                                        </p:tav>
                                        <p:tav tm="100000">
                                          <p:val>
                                            <p:strVal val="#ppt_w"/>
                                          </p:val>
                                        </p:tav>
                                      </p:tavLst>
                                    </p:anim>
                                    <p:anim calcmode="lin" valueType="num">
                                      <p:cBhvr>
                                        <p:cTn id="54" dur="1000" fill="hold"/>
                                        <p:tgtEl>
                                          <p:spTgt spid="159749"/>
                                        </p:tgtEl>
                                        <p:attrNameLst>
                                          <p:attrName>ppt_h</p:attrName>
                                        </p:attrNameLst>
                                      </p:cBhvr>
                                      <p:tavLst>
                                        <p:tav tm="0">
                                          <p:val>
                                            <p:strVal val="#ppt_h"/>
                                          </p:val>
                                        </p:tav>
                                        <p:tav tm="100000">
                                          <p:val>
                                            <p:strVal val="#ppt_h"/>
                                          </p:val>
                                        </p:tav>
                                      </p:tavLst>
                                    </p:anim>
                                    <p:animEffect transition="in" filter="fade">
                                      <p:cBhvr>
                                        <p:cTn id="55" dur="1000"/>
                                        <p:tgtEl>
                                          <p:spTgt spid="159749"/>
                                        </p:tgtEl>
                                      </p:cBhvr>
                                    </p:animEffect>
                                  </p:childTnLst>
                                </p:cTn>
                              </p:par>
                              <p:par>
                                <p:cTn id="56" presetID="55" presetClass="entr" presetSubtype="0" fill="hold" grpId="0" nodeType="withEffect">
                                  <p:stCondLst>
                                    <p:cond delay="0"/>
                                  </p:stCondLst>
                                  <p:childTnLst>
                                    <p:set>
                                      <p:cBhvr>
                                        <p:cTn id="57" dur="1" fill="hold">
                                          <p:stCondLst>
                                            <p:cond delay="0"/>
                                          </p:stCondLst>
                                        </p:cTn>
                                        <p:tgtEl>
                                          <p:spTgt spid="159750"/>
                                        </p:tgtEl>
                                        <p:attrNameLst>
                                          <p:attrName>style.visibility</p:attrName>
                                        </p:attrNameLst>
                                      </p:cBhvr>
                                      <p:to>
                                        <p:strVal val="visible"/>
                                      </p:to>
                                    </p:set>
                                    <p:anim calcmode="lin" valueType="num">
                                      <p:cBhvr>
                                        <p:cTn id="58" dur="1000" fill="hold"/>
                                        <p:tgtEl>
                                          <p:spTgt spid="159750"/>
                                        </p:tgtEl>
                                        <p:attrNameLst>
                                          <p:attrName>ppt_w</p:attrName>
                                        </p:attrNameLst>
                                      </p:cBhvr>
                                      <p:tavLst>
                                        <p:tav tm="0">
                                          <p:val>
                                            <p:strVal val="#ppt_w*0.70"/>
                                          </p:val>
                                        </p:tav>
                                        <p:tav tm="100000">
                                          <p:val>
                                            <p:strVal val="#ppt_w"/>
                                          </p:val>
                                        </p:tav>
                                      </p:tavLst>
                                    </p:anim>
                                    <p:anim calcmode="lin" valueType="num">
                                      <p:cBhvr>
                                        <p:cTn id="59" dur="1000" fill="hold"/>
                                        <p:tgtEl>
                                          <p:spTgt spid="159750"/>
                                        </p:tgtEl>
                                        <p:attrNameLst>
                                          <p:attrName>ppt_h</p:attrName>
                                        </p:attrNameLst>
                                      </p:cBhvr>
                                      <p:tavLst>
                                        <p:tav tm="0">
                                          <p:val>
                                            <p:strVal val="#ppt_h"/>
                                          </p:val>
                                        </p:tav>
                                        <p:tav tm="100000">
                                          <p:val>
                                            <p:strVal val="#ppt_h"/>
                                          </p:val>
                                        </p:tav>
                                      </p:tavLst>
                                    </p:anim>
                                    <p:animEffect transition="in" filter="fade">
                                      <p:cBhvr>
                                        <p:cTn id="60" dur="1000"/>
                                        <p:tgtEl>
                                          <p:spTgt spid="159750"/>
                                        </p:tgtEl>
                                      </p:cBhvr>
                                    </p:animEffect>
                                  </p:childTnLst>
                                </p:cTn>
                              </p:par>
                              <p:par>
                                <p:cTn id="61" presetID="55" presetClass="entr" presetSubtype="0" fill="hold" grpId="0" nodeType="withEffect">
                                  <p:stCondLst>
                                    <p:cond delay="0"/>
                                  </p:stCondLst>
                                  <p:childTnLst>
                                    <p:set>
                                      <p:cBhvr>
                                        <p:cTn id="62" dur="1" fill="hold">
                                          <p:stCondLst>
                                            <p:cond delay="0"/>
                                          </p:stCondLst>
                                        </p:cTn>
                                        <p:tgtEl>
                                          <p:spTgt spid="159755"/>
                                        </p:tgtEl>
                                        <p:attrNameLst>
                                          <p:attrName>style.visibility</p:attrName>
                                        </p:attrNameLst>
                                      </p:cBhvr>
                                      <p:to>
                                        <p:strVal val="visible"/>
                                      </p:to>
                                    </p:set>
                                    <p:anim calcmode="lin" valueType="num">
                                      <p:cBhvr>
                                        <p:cTn id="63" dur="1000" fill="hold"/>
                                        <p:tgtEl>
                                          <p:spTgt spid="159755"/>
                                        </p:tgtEl>
                                        <p:attrNameLst>
                                          <p:attrName>ppt_w</p:attrName>
                                        </p:attrNameLst>
                                      </p:cBhvr>
                                      <p:tavLst>
                                        <p:tav tm="0">
                                          <p:val>
                                            <p:strVal val="#ppt_w*0.70"/>
                                          </p:val>
                                        </p:tav>
                                        <p:tav tm="100000">
                                          <p:val>
                                            <p:strVal val="#ppt_w"/>
                                          </p:val>
                                        </p:tav>
                                      </p:tavLst>
                                    </p:anim>
                                    <p:anim calcmode="lin" valueType="num">
                                      <p:cBhvr>
                                        <p:cTn id="64" dur="1000" fill="hold"/>
                                        <p:tgtEl>
                                          <p:spTgt spid="159755"/>
                                        </p:tgtEl>
                                        <p:attrNameLst>
                                          <p:attrName>ppt_h</p:attrName>
                                        </p:attrNameLst>
                                      </p:cBhvr>
                                      <p:tavLst>
                                        <p:tav tm="0">
                                          <p:val>
                                            <p:strVal val="#ppt_h"/>
                                          </p:val>
                                        </p:tav>
                                        <p:tav tm="100000">
                                          <p:val>
                                            <p:strVal val="#ppt_h"/>
                                          </p:val>
                                        </p:tav>
                                      </p:tavLst>
                                    </p:anim>
                                    <p:animEffect transition="in" filter="fade">
                                      <p:cBhvr>
                                        <p:cTn id="65" dur="1000"/>
                                        <p:tgtEl>
                                          <p:spTgt spid="159755"/>
                                        </p:tgtEl>
                                      </p:cBhvr>
                                    </p:animEffect>
                                  </p:childTnLst>
                                </p:cTn>
                              </p:par>
                              <p:par>
                                <p:cTn id="66" presetID="55" presetClass="entr" presetSubtype="0" fill="hold" grpId="0" nodeType="withEffect">
                                  <p:stCondLst>
                                    <p:cond delay="0"/>
                                  </p:stCondLst>
                                  <p:childTnLst>
                                    <p:set>
                                      <p:cBhvr>
                                        <p:cTn id="67" dur="1" fill="hold">
                                          <p:stCondLst>
                                            <p:cond delay="0"/>
                                          </p:stCondLst>
                                        </p:cTn>
                                        <p:tgtEl>
                                          <p:spTgt spid="159758"/>
                                        </p:tgtEl>
                                        <p:attrNameLst>
                                          <p:attrName>style.visibility</p:attrName>
                                        </p:attrNameLst>
                                      </p:cBhvr>
                                      <p:to>
                                        <p:strVal val="visible"/>
                                      </p:to>
                                    </p:set>
                                    <p:anim calcmode="lin" valueType="num">
                                      <p:cBhvr>
                                        <p:cTn id="68" dur="1000" fill="hold"/>
                                        <p:tgtEl>
                                          <p:spTgt spid="159758"/>
                                        </p:tgtEl>
                                        <p:attrNameLst>
                                          <p:attrName>ppt_w</p:attrName>
                                        </p:attrNameLst>
                                      </p:cBhvr>
                                      <p:tavLst>
                                        <p:tav tm="0">
                                          <p:val>
                                            <p:strVal val="#ppt_w*0.70"/>
                                          </p:val>
                                        </p:tav>
                                        <p:tav tm="100000">
                                          <p:val>
                                            <p:strVal val="#ppt_w"/>
                                          </p:val>
                                        </p:tav>
                                      </p:tavLst>
                                    </p:anim>
                                    <p:anim calcmode="lin" valueType="num">
                                      <p:cBhvr>
                                        <p:cTn id="69" dur="1000" fill="hold"/>
                                        <p:tgtEl>
                                          <p:spTgt spid="159758"/>
                                        </p:tgtEl>
                                        <p:attrNameLst>
                                          <p:attrName>ppt_h</p:attrName>
                                        </p:attrNameLst>
                                      </p:cBhvr>
                                      <p:tavLst>
                                        <p:tav tm="0">
                                          <p:val>
                                            <p:strVal val="#ppt_h"/>
                                          </p:val>
                                        </p:tav>
                                        <p:tav tm="100000">
                                          <p:val>
                                            <p:strVal val="#ppt_h"/>
                                          </p:val>
                                        </p:tav>
                                      </p:tavLst>
                                    </p:anim>
                                    <p:animEffect transition="in" filter="fade">
                                      <p:cBhvr>
                                        <p:cTn id="70" dur="1000"/>
                                        <p:tgtEl>
                                          <p:spTgt spid="1597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animBg="1"/>
      <p:bldP spid="159748" grpId="0" animBg="1"/>
      <p:bldP spid="159749" grpId="0" animBg="1"/>
      <p:bldP spid="159750" grpId="0" animBg="1"/>
      <p:bldP spid="159751" grpId="0" animBg="1"/>
      <p:bldP spid="159752" grpId="0"/>
      <p:bldP spid="159753" grpId="0"/>
      <p:bldP spid="159754" grpId="0"/>
      <p:bldP spid="159755" grpId="0"/>
      <p:bldP spid="159756" grpId="0"/>
      <p:bldP spid="159757" grpId="0"/>
      <p:bldP spid="15975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ChangeArrowheads="1"/>
          </p:cNvSpPr>
          <p:nvPr/>
        </p:nvSpPr>
        <p:spPr bwMode="auto">
          <a:xfrm>
            <a:off x="323528" y="1441352"/>
            <a:ext cx="8496944" cy="5062924"/>
          </a:xfrm>
          <a:prstGeom prst="rect">
            <a:avLst/>
          </a:prstGeom>
          <a:noFill/>
          <a:ln w="9525">
            <a:noFill/>
            <a:miter lim="800000"/>
            <a:headEnd/>
            <a:tailEnd/>
          </a:ln>
          <a:effectLst/>
        </p:spPr>
        <p:txBody>
          <a:bodyPr wrap="square" anchor="ctr">
            <a:spAutoFit/>
          </a:bodyPr>
          <a:lstStyle/>
          <a:p>
            <a:pPr algn="just"/>
            <a:r>
              <a:rPr lang="en-US" sz="1400" dirty="0" smtClean="0">
                <a:latin typeface="Verdana" pitchFamily="34" charset="0"/>
                <a:ea typeface="Verdana" pitchFamily="34" charset="0"/>
                <a:cs typeface="Verdana" pitchFamily="34" charset="0"/>
              </a:rPr>
              <a:t>“A declaration of rights made by the good people of Virginia in the exercise of their sovereign powers, which rights do pertain to them and their posterity, as the basis and foundation of government.</a:t>
            </a:r>
          </a:p>
          <a:p>
            <a:pPr algn="just">
              <a:spcBef>
                <a:spcPts val="600"/>
              </a:spcBef>
            </a:pPr>
            <a:r>
              <a:rPr lang="en-US" sz="1400" dirty="0" smtClean="0">
                <a:latin typeface="Verdana" pitchFamily="34" charset="0"/>
                <a:ea typeface="Verdana" pitchFamily="34" charset="0"/>
                <a:cs typeface="Verdana" pitchFamily="34" charset="0"/>
              </a:rPr>
              <a:t>Sec. 1.  That all men are by nature equally free and independent and have certain inherent rights, of which, when they enter into a state of society, they cannot, by any compact, deprive or divest their posterity; namely, the enjoyment of life and liberty, with the means of acquiring and possessing property, and pursuing and obtaining happiness and safety.</a:t>
            </a:r>
          </a:p>
          <a:p>
            <a:pPr algn="just">
              <a:spcBef>
                <a:spcPts val="600"/>
              </a:spcBef>
            </a:pPr>
            <a:r>
              <a:rPr lang="en-US" sz="1400" dirty="0" smtClean="0">
                <a:latin typeface="Verdana" pitchFamily="34" charset="0"/>
                <a:ea typeface="Verdana" pitchFamily="34" charset="0"/>
                <a:cs typeface="Verdana" pitchFamily="34" charset="0"/>
              </a:rPr>
              <a:t>Sec. 2.  That all power is vested in, and consequently derived from, the people, that magistrates are their trustees and servants, and at all times amenable to them.</a:t>
            </a:r>
          </a:p>
          <a:p>
            <a:pPr algn="just">
              <a:spcBef>
                <a:spcPts val="600"/>
              </a:spcBef>
            </a:pPr>
            <a:r>
              <a:rPr lang="en-US" sz="1400" dirty="0" smtClean="0">
                <a:latin typeface="Verdana" pitchFamily="34" charset="0"/>
                <a:ea typeface="Verdana" pitchFamily="34" charset="0"/>
                <a:cs typeface="Verdana" pitchFamily="34" charset="0"/>
              </a:rPr>
              <a:t>Sec. 3.  That government is, or ought to be, instituted for the common benefit, protection, and security of the people, nation or community; of all the various modes and forms of government, that is best which is capable of producing the greatest degree of happiness and safety, and is most effectually secured against the danger of maladministration; and, whenever any government shall be found inadequate or contrary to these purposes, a majority of the community hath an indubitable, inalienable, and indefeasible right to reform, alter, or abolish it, in such manner as shall be judged most conducive to the public weal.</a:t>
            </a:r>
          </a:p>
          <a:p>
            <a:pPr algn="just"/>
            <a:r>
              <a:rPr lang="en-US" sz="1400" dirty="0" smtClean="0">
                <a:latin typeface="Verdana" pitchFamily="34" charset="0"/>
                <a:ea typeface="Verdana" pitchFamily="34" charset="0"/>
                <a:cs typeface="Verdana" pitchFamily="34" charset="0"/>
              </a:rPr>
              <a:t>(...)</a:t>
            </a:r>
          </a:p>
          <a:p>
            <a:pPr algn="just"/>
            <a:r>
              <a:rPr lang="en-US" sz="1400" dirty="0" smtClean="0">
                <a:latin typeface="Verdana" pitchFamily="34" charset="0"/>
                <a:ea typeface="Verdana" pitchFamily="34" charset="0"/>
                <a:cs typeface="Verdana" pitchFamily="34" charset="0"/>
              </a:rPr>
              <a:t>Sec. 16. That religion or the duty which we owe our Creator, and the manner of discharging it, can be directed only by reason and conviction, not by force or violence; and, therefore, all men are equally entitled to the free exercise of religion, according to the dictates of conscience; and that it is the mutual duty of all to practice Christian forbearance, love, and charity towards each other.”</a:t>
            </a:r>
            <a:endParaRPr lang="en-US" sz="1400" dirty="0">
              <a:latin typeface="Verdana" pitchFamily="34" charset="0"/>
              <a:ea typeface="Verdana" pitchFamily="34" charset="0"/>
              <a:cs typeface="Verdana" pitchFamily="34" charset="0"/>
            </a:endParaRPr>
          </a:p>
        </p:txBody>
      </p:sp>
      <p:sp>
        <p:nvSpPr>
          <p:cNvPr id="160771" name="Rectangle 3"/>
          <p:cNvSpPr>
            <a:spLocks noGrp="1" noChangeArrowheads="1"/>
          </p:cNvSpPr>
          <p:nvPr>
            <p:ph type="title"/>
          </p:nvPr>
        </p:nvSpPr>
        <p:spPr>
          <a:xfrm>
            <a:off x="457200" y="361950"/>
            <a:ext cx="8229600" cy="1079401"/>
          </a:xfrm>
        </p:spPr>
        <p:txBody>
          <a:bodyPr/>
          <a:lstStyle/>
          <a:p>
            <a:r>
              <a:rPr lang="de-DE" sz="4000" dirty="0"/>
              <a:t>The Bill of Rights of </a:t>
            </a:r>
            <a:r>
              <a:rPr lang="de-DE" sz="4000" dirty="0" smtClean="0"/>
              <a:t>Virginia</a:t>
            </a:r>
            <a:br>
              <a:rPr lang="de-DE" sz="4000" dirty="0" smtClean="0"/>
            </a:br>
            <a:r>
              <a:rPr lang="de-DE" sz="2800" dirty="0" smtClean="0"/>
              <a:t>(</a:t>
            </a:r>
            <a:r>
              <a:rPr lang="de-DE" sz="2800" dirty="0"/>
              <a:t>June 12, 1776)</a:t>
            </a:r>
            <a:endParaRPr lang="de-DE" sz="40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453256" y="1575782"/>
            <a:ext cx="8280920" cy="4877554"/>
          </a:xfrm>
          <a:prstGeom prst="rect">
            <a:avLst/>
          </a:prstGeom>
          <a:noFill/>
          <a:ln w="9525">
            <a:noFill/>
            <a:miter lim="800000"/>
            <a:headEnd/>
            <a:tailEnd/>
          </a:ln>
          <a:effectLst/>
        </p:spPr>
        <p:txBody>
          <a:bodyPr wrap="square" anchor="ctr">
            <a:spAutoFit/>
          </a:bodyPr>
          <a:lstStyle/>
          <a:p>
            <a:pPr algn="just">
              <a:lnSpc>
                <a:spcPts val="2800"/>
              </a:lnSpc>
              <a:spcBef>
                <a:spcPts val="600"/>
              </a:spcBef>
            </a:pPr>
            <a:r>
              <a:rPr lang="de-DE" sz="2000" dirty="0">
                <a:latin typeface="Verdana" pitchFamily="34" charset="0"/>
                <a:ea typeface="Verdana" pitchFamily="34" charset="0"/>
                <a:cs typeface="Verdana" pitchFamily="34" charset="0"/>
              </a:rPr>
              <a:t>"(...) </a:t>
            </a:r>
            <a:r>
              <a:rPr lang="en-US" sz="2000" dirty="0">
                <a:latin typeface="Verdana" pitchFamily="34" charset="0"/>
                <a:ea typeface="Verdana" pitchFamily="34" charset="0"/>
                <a:cs typeface="Verdana" pitchFamily="34" charset="0"/>
              </a:rPr>
              <a:t>We hold these truths to be self-evident, that all men are created equal, that they are endowed by their Creator with certain unalienable Rights, that among these are Life, Liberty, and the pursuit of Happiness</a:t>
            </a:r>
            <a:r>
              <a:rPr lang="en-US" sz="2000" dirty="0" smtClean="0">
                <a:latin typeface="Verdana" pitchFamily="34" charset="0"/>
                <a:ea typeface="Verdana" pitchFamily="34" charset="0"/>
                <a:cs typeface="Verdana" pitchFamily="34" charset="0"/>
              </a:rPr>
              <a:t>.</a:t>
            </a:r>
          </a:p>
          <a:p>
            <a:pPr algn="just">
              <a:lnSpc>
                <a:spcPts val="2800"/>
              </a:lnSpc>
              <a:spcBef>
                <a:spcPts val="600"/>
              </a:spcBef>
            </a:pPr>
            <a:r>
              <a:rPr lang="en-US" sz="2000" dirty="0" smtClean="0">
                <a:latin typeface="Verdana" pitchFamily="34" charset="0"/>
                <a:ea typeface="Verdana" pitchFamily="34" charset="0"/>
                <a:cs typeface="Verdana" pitchFamily="34" charset="0"/>
              </a:rPr>
              <a:t>That </a:t>
            </a:r>
            <a:r>
              <a:rPr lang="en-US" sz="2000" dirty="0">
                <a:latin typeface="Verdana" pitchFamily="34" charset="0"/>
                <a:ea typeface="Verdana" pitchFamily="34" charset="0"/>
                <a:cs typeface="Verdana" pitchFamily="34" charset="0"/>
              </a:rPr>
              <a:t>to secure these rights, Governments are instituted among Men, deriving their just powers from the consent of the </a:t>
            </a:r>
            <a:r>
              <a:rPr lang="en-US" sz="2000" dirty="0" smtClean="0">
                <a:latin typeface="Verdana" pitchFamily="34" charset="0"/>
                <a:ea typeface="Verdana" pitchFamily="34" charset="0"/>
                <a:cs typeface="Verdana" pitchFamily="34" charset="0"/>
              </a:rPr>
              <a:t>governed.</a:t>
            </a:r>
          </a:p>
          <a:p>
            <a:pPr algn="just">
              <a:lnSpc>
                <a:spcPts val="2800"/>
              </a:lnSpc>
              <a:spcBef>
                <a:spcPts val="600"/>
              </a:spcBef>
            </a:pPr>
            <a:r>
              <a:rPr lang="en-US" sz="2000" dirty="0" smtClean="0">
                <a:latin typeface="Verdana" pitchFamily="34" charset="0"/>
                <a:ea typeface="Verdana" pitchFamily="34" charset="0"/>
                <a:cs typeface="Verdana" pitchFamily="34" charset="0"/>
              </a:rPr>
              <a:t>That </a:t>
            </a:r>
            <a:r>
              <a:rPr lang="en-US" sz="2000" dirty="0">
                <a:latin typeface="Verdana" pitchFamily="34" charset="0"/>
                <a:ea typeface="Verdana" pitchFamily="34" charset="0"/>
                <a:cs typeface="Verdana" pitchFamily="34" charset="0"/>
              </a:rPr>
              <a:t>whenever any Form of Government becomes destructive of these ends, it is the Right of the People to alter or to abolish it, and to institute new Government, laying its foundation on such principles and organizing its powers in such form, as to them shall seem most likely to effect their Safety and Happiness.</a:t>
            </a:r>
            <a:r>
              <a:rPr lang="de-DE" sz="2000" dirty="0">
                <a:latin typeface="Verdana" pitchFamily="34" charset="0"/>
                <a:ea typeface="Verdana" pitchFamily="34" charset="0"/>
                <a:cs typeface="Verdana" pitchFamily="34" charset="0"/>
              </a:rPr>
              <a:t> (...)"</a:t>
            </a:r>
          </a:p>
        </p:txBody>
      </p:sp>
      <p:sp>
        <p:nvSpPr>
          <p:cNvPr id="161795" name="Rectangle 3"/>
          <p:cNvSpPr>
            <a:spLocks noGrp="1" noChangeArrowheads="1"/>
          </p:cNvSpPr>
          <p:nvPr>
            <p:ph type="title"/>
          </p:nvPr>
        </p:nvSpPr>
        <p:spPr>
          <a:xfrm>
            <a:off x="457200" y="476672"/>
            <a:ext cx="8435975" cy="1053678"/>
          </a:xfrm>
        </p:spPr>
        <p:txBody>
          <a:bodyPr/>
          <a:lstStyle/>
          <a:p>
            <a:r>
              <a:rPr lang="de-DE" sz="4000" dirty="0"/>
              <a:t>Declaration of </a:t>
            </a:r>
            <a:r>
              <a:rPr lang="de-DE" sz="4000" dirty="0" smtClean="0"/>
              <a:t>Independence</a:t>
            </a:r>
            <a:r>
              <a:rPr lang="de-DE" sz="3200" dirty="0" smtClean="0"/>
              <a:t/>
            </a:r>
            <a:br>
              <a:rPr lang="de-DE" sz="3200" dirty="0" smtClean="0"/>
            </a:br>
            <a:r>
              <a:rPr lang="de-DE" sz="2800" dirty="0" smtClean="0"/>
              <a:t>(June </a:t>
            </a:r>
            <a:r>
              <a:rPr lang="de-DE" sz="2800" dirty="0"/>
              <a:t>12, 1776)</a:t>
            </a:r>
            <a:endParaRPr lang="de-DE" sz="32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ChangeArrowheads="1"/>
          </p:cNvSpPr>
          <p:nvPr/>
        </p:nvSpPr>
        <p:spPr bwMode="auto">
          <a:xfrm>
            <a:off x="611560" y="2102660"/>
            <a:ext cx="7992888" cy="2308324"/>
          </a:xfrm>
          <a:prstGeom prst="rect">
            <a:avLst/>
          </a:prstGeom>
          <a:noFill/>
          <a:ln w="9525">
            <a:noFill/>
            <a:miter lim="800000"/>
            <a:headEnd/>
            <a:tailEnd/>
          </a:ln>
          <a:effectLst/>
        </p:spPr>
        <p:txBody>
          <a:bodyPr wrap="square" anchor="ctr">
            <a:spAutoFit/>
          </a:bodyPr>
          <a:lstStyle/>
          <a:p>
            <a:pPr algn="ctr">
              <a:spcBef>
                <a:spcPct val="50000"/>
              </a:spcBef>
            </a:pPr>
            <a:r>
              <a:rPr lang="en-US" sz="3600" i="1" dirty="0">
                <a:latin typeface="Palatino Linotype" pitchFamily="18" charset="0"/>
                <a:ea typeface="Verdana" pitchFamily="34" charset="0"/>
                <a:cs typeface="Verdana" pitchFamily="34" charset="0"/>
              </a:rPr>
              <a:t>"Congress shall make no </a:t>
            </a:r>
            <a:r>
              <a:rPr lang="en-US" sz="3600" i="1" dirty="0" smtClean="0">
                <a:latin typeface="Palatino Linotype" pitchFamily="18" charset="0"/>
                <a:ea typeface="Verdana" pitchFamily="34" charset="0"/>
                <a:cs typeface="Verdana" pitchFamily="34" charset="0"/>
              </a:rPr>
              <a:t>law</a:t>
            </a:r>
          </a:p>
          <a:p>
            <a:pPr algn="ctr">
              <a:spcBef>
                <a:spcPct val="50000"/>
              </a:spcBef>
            </a:pPr>
            <a:r>
              <a:rPr lang="en-US" sz="3600" i="1" dirty="0" smtClean="0">
                <a:latin typeface="Palatino Linotype" pitchFamily="18" charset="0"/>
                <a:ea typeface="Verdana" pitchFamily="34" charset="0"/>
                <a:cs typeface="Verdana" pitchFamily="34" charset="0"/>
              </a:rPr>
              <a:t>respecting </a:t>
            </a:r>
            <a:r>
              <a:rPr lang="en-US" sz="3600" i="1" dirty="0">
                <a:latin typeface="Palatino Linotype" pitchFamily="18" charset="0"/>
                <a:ea typeface="Verdana" pitchFamily="34" charset="0"/>
                <a:cs typeface="Verdana" pitchFamily="34" charset="0"/>
              </a:rPr>
              <a:t>an establishment of </a:t>
            </a:r>
            <a:r>
              <a:rPr lang="en-US" sz="3600" i="1" dirty="0" smtClean="0">
                <a:latin typeface="Palatino Linotype" pitchFamily="18" charset="0"/>
                <a:ea typeface="Verdana" pitchFamily="34" charset="0"/>
                <a:cs typeface="Verdana" pitchFamily="34" charset="0"/>
              </a:rPr>
              <a:t>religion,</a:t>
            </a:r>
          </a:p>
          <a:p>
            <a:pPr algn="ctr">
              <a:spcBef>
                <a:spcPct val="50000"/>
              </a:spcBef>
            </a:pPr>
            <a:r>
              <a:rPr lang="en-US" sz="3600" i="1" dirty="0" smtClean="0">
                <a:latin typeface="Palatino Linotype" pitchFamily="18" charset="0"/>
                <a:ea typeface="Verdana" pitchFamily="34" charset="0"/>
                <a:cs typeface="Verdana" pitchFamily="34" charset="0"/>
              </a:rPr>
              <a:t>or </a:t>
            </a:r>
            <a:r>
              <a:rPr lang="en-US" sz="3600" i="1" dirty="0">
                <a:latin typeface="Palatino Linotype" pitchFamily="18" charset="0"/>
                <a:ea typeface="Verdana" pitchFamily="34" charset="0"/>
                <a:cs typeface="Verdana" pitchFamily="34" charset="0"/>
              </a:rPr>
              <a:t>prohibiting the free exercise thereof." </a:t>
            </a:r>
          </a:p>
        </p:txBody>
      </p:sp>
      <p:sp>
        <p:nvSpPr>
          <p:cNvPr id="162819" name="Rectangle 3"/>
          <p:cNvSpPr>
            <a:spLocks noGrp="1" noChangeArrowheads="1"/>
          </p:cNvSpPr>
          <p:nvPr>
            <p:ph type="title"/>
          </p:nvPr>
        </p:nvSpPr>
        <p:spPr>
          <a:xfrm>
            <a:off x="457200" y="423292"/>
            <a:ext cx="8686800" cy="1349524"/>
          </a:xfrm>
        </p:spPr>
        <p:txBody>
          <a:bodyPr/>
          <a:lstStyle/>
          <a:p>
            <a:r>
              <a:rPr lang="en-US" sz="3600" dirty="0"/>
              <a:t>The First Amendment to </a:t>
            </a:r>
            <a:r>
              <a:rPr lang="en-US" sz="3600" dirty="0" smtClean="0"/>
              <a:t>the Constitution </a:t>
            </a:r>
            <a:r>
              <a:rPr lang="en-US" sz="3600" dirty="0"/>
              <a:t>of </a:t>
            </a:r>
            <a:r>
              <a:rPr lang="en-US" sz="3600" dirty="0" smtClean="0"/>
              <a:t>the United </a:t>
            </a:r>
            <a:r>
              <a:rPr lang="en-US" sz="3600" dirty="0"/>
              <a:t>States of America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2818"/>
                                        </p:tgtEl>
                                        <p:attrNameLst>
                                          <p:attrName>style.visibility</p:attrName>
                                        </p:attrNameLst>
                                      </p:cBhvr>
                                      <p:to>
                                        <p:strVal val="visible"/>
                                      </p:to>
                                    </p:set>
                                    <p:anim calcmode="lin" valueType="num">
                                      <p:cBhvr>
                                        <p:cTn id="7" dur="1000" fill="hold"/>
                                        <p:tgtEl>
                                          <p:spTgt spid="162818"/>
                                        </p:tgtEl>
                                        <p:attrNameLst>
                                          <p:attrName>ppt_w</p:attrName>
                                        </p:attrNameLst>
                                      </p:cBhvr>
                                      <p:tavLst>
                                        <p:tav tm="0">
                                          <p:val>
                                            <p:strVal val="#ppt_w*0.70"/>
                                          </p:val>
                                        </p:tav>
                                        <p:tav tm="100000">
                                          <p:val>
                                            <p:strVal val="#ppt_w"/>
                                          </p:val>
                                        </p:tav>
                                      </p:tavLst>
                                    </p:anim>
                                    <p:anim calcmode="lin" valueType="num">
                                      <p:cBhvr>
                                        <p:cTn id="8" dur="1000" fill="hold"/>
                                        <p:tgtEl>
                                          <p:spTgt spid="162818"/>
                                        </p:tgtEl>
                                        <p:attrNameLst>
                                          <p:attrName>ppt_h</p:attrName>
                                        </p:attrNameLst>
                                      </p:cBhvr>
                                      <p:tavLst>
                                        <p:tav tm="0">
                                          <p:val>
                                            <p:strVal val="#ppt_h"/>
                                          </p:val>
                                        </p:tav>
                                        <p:tav tm="100000">
                                          <p:val>
                                            <p:strVal val="#ppt_h"/>
                                          </p:val>
                                        </p:tav>
                                      </p:tavLst>
                                    </p:anim>
                                    <p:animEffect transition="in" filter="fade">
                                      <p:cBhvr>
                                        <p:cTn id="9" dur="1000"/>
                                        <p:tgtEl>
                                          <p:spTgt spid="162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0" y="332929"/>
            <a:ext cx="9144000" cy="935831"/>
          </a:xfrm>
        </p:spPr>
        <p:txBody>
          <a:bodyPr/>
          <a:lstStyle/>
          <a:p>
            <a:pPr algn="ctr"/>
            <a:r>
              <a:rPr lang="en-US" sz="3600" dirty="0"/>
              <a:t>The Foundation of Religious Freedom</a:t>
            </a:r>
          </a:p>
        </p:txBody>
      </p:sp>
      <p:sp>
        <p:nvSpPr>
          <p:cNvPr id="163843" name="AutoShape 3"/>
          <p:cNvSpPr>
            <a:spLocks noChangeArrowheads="1"/>
          </p:cNvSpPr>
          <p:nvPr/>
        </p:nvSpPr>
        <p:spPr bwMode="auto">
          <a:xfrm>
            <a:off x="1201912" y="1196752"/>
            <a:ext cx="6624637" cy="1295400"/>
          </a:xfrm>
          <a:prstGeom prst="triangle">
            <a:avLst>
              <a:gd name="adj" fmla="val 50444"/>
            </a:avLst>
          </a:prstGeom>
          <a:solidFill>
            <a:schemeClr val="accent2">
              <a:lumMod val="20000"/>
              <a:lumOff val="80000"/>
            </a:schemeClr>
          </a:solidFill>
          <a:ln w="9525">
            <a:solidFill>
              <a:schemeClr val="tx1"/>
            </a:solidFill>
            <a:miter lim="800000"/>
            <a:headEnd/>
            <a:tailEnd/>
          </a:ln>
          <a:effectLst/>
        </p:spPr>
        <p:txBody>
          <a:bodyPr wrap="none" anchor="ctr"/>
          <a:lstStyle/>
          <a:p>
            <a:pPr algn="ctr"/>
            <a:r>
              <a:rPr lang="en-US" sz="2000" dirty="0">
                <a:effectLst>
                  <a:outerShdw blurRad="38100" dist="38100" dir="2700000" algn="tl">
                    <a:srgbClr val="FFFFFF"/>
                  </a:outerShdw>
                </a:effectLst>
                <a:latin typeface="Verdana" pitchFamily="34" charset="0"/>
                <a:ea typeface="Verdana" pitchFamily="34" charset="0"/>
                <a:cs typeface="Verdana" pitchFamily="34" charset="0"/>
              </a:rPr>
              <a:t>Religious Freedom and</a:t>
            </a:r>
          </a:p>
          <a:p>
            <a:pPr algn="ctr"/>
            <a:r>
              <a:rPr lang="en-US" sz="2000" dirty="0">
                <a:effectLst>
                  <a:outerShdw blurRad="38100" dist="38100" dir="2700000" algn="tl">
                    <a:srgbClr val="FFFFFF"/>
                  </a:outerShdw>
                </a:effectLst>
                <a:latin typeface="Verdana" pitchFamily="34" charset="0"/>
                <a:ea typeface="Verdana" pitchFamily="34" charset="0"/>
                <a:cs typeface="Verdana" pitchFamily="34" charset="0"/>
              </a:rPr>
              <a:t>Freedom of Conscience</a:t>
            </a:r>
          </a:p>
        </p:txBody>
      </p:sp>
      <p:sp>
        <p:nvSpPr>
          <p:cNvPr id="163844" name="Rectangle 4"/>
          <p:cNvSpPr>
            <a:spLocks noChangeArrowheads="1"/>
          </p:cNvSpPr>
          <p:nvPr/>
        </p:nvSpPr>
        <p:spPr bwMode="auto">
          <a:xfrm flipV="1">
            <a:off x="1565448" y="2500089"/>
            <a:ext cx="1350367" cy="2374900"/>
          </a:xfrm>
          <a:prstGeom prst="rect">
            <a:avLst/>
          </a:prstGeom>
          <a:solidFill>
            <a:schemeClr val="accent2">
              <a:lumMod val="20000"/>
              <a:lumOff val="80000"/>
            </a:schemeClr>
          </a:solidFill>
          <a:ln w="9525">
            <a:solidFill>
              <a:schemeClr val="tx1"/>
            </a:solidFill>
            <a:miter lim="800000"/>
            <a:headEnd/>
            <a:tailEnd/>
          </a:ln>
          <a:effectLst/>
        </p:spPr>
        <p:txBody>
          <a:bodyPr vert="eaVert" anchor="ctr"/>
          <a:lstStyle/>
          <a:p>
            <a:pPr algn="ctr">
              <a:lnSpc>
                <a:spcPct val="90000"/>
              </a:lnSpc>
            </a:pPr>
            <a:r>
              <a:rPr lang="en-US" sz="1600" dirty="0">
                <a:effectLst>
                  <a:outerShdw blurRad="38100" dist="38100" dir="2700000" algn="tl">
                    <a:srgbClr val="FFFFFF"/>
                  </a:outerShdw>
                </a:effectLst>
                <a:latin typeface="Verdana" pitchFamily="34" charset="0"/>
                <a:ea typeface="Verdana" pitchFamily="34" charset="0"/>
                <a:cs typeface="Verdana" pitchFamily="34" charset="0"/>
              </a:rPr>
              <a:t>A government of the people, by the people, and for the people. (</a:t>
            </a:r>
            <a:r>
              <a:rPr lang="en-US" sz="1600" b="1" dirty="0">
                <a:effectLst>
                  <a:outerShdw blurRad="38100" dist="38100" dir="2700000" algn="tl">
                    <a:srgbClr val="FFFFFF"/>
                  </a:outerShdw>
                </a:effectLst>
                <a:latin typeface="Verdana" pitchFamily="34" charset="0"/>
                <a:ea typeface="Verdana" pitchFamily="34" charset="0"/>
                <a:cs typeface="Verdana" pitchFamily="34" charset="0"/>
              </a:rPr>
              <a:t>Republicanism</a:t>
            </a:r>
            <a:r>
              <a:rPr lang="en-US" sz="1600" dirty="0">
                <a:effectLst>
                  <a:outerShdw blurRad="38100" dist="38100" dir="2700000" algn="tl">
                    <a:srgbClr val="FFFFFF"/>
                  </a:outerShdw>
                </a:effectLst>
                <a:latin typeface="Verdana" pitchFamily="34" charset="0"/>
                <a:ea typeface="Verdana" pitchFamily="34" charset="0"/>
                <a:cs typeface="Verdana" pitchFamily="34" charset="0"/>
              </a:rPr>
              <a:t>)</a:t>
            </a:r>
          </a:p>
        </p:txBody>
      </p:sp>
      <p:sp>
        <p:nvSpPr>
          <p:cNvPr id="163845" name="Rectangle 5"/>
          <p:cNvSpPr>
            <a:spLocks noChangeArrowheads="1"/>
          </p:cNvSpPr>
          <p:nvPr/>
        </p:nvSpPr>
        <p:spPr bwMode="auto">
          <a:xfrm>
            <a:off x="1332087" y="4876577"/>
            <a:ext cx="6335712" cy="1079500"/>
          </a:xfrm>
          <a:prstGeom prst="rect">
            <a:avLst/>
          </a:prstGeom>
          <a:solidFill>
            <a:schemeClr val="accent2">
              <a:lumMod val="20000"/>
              <a:lumOff val="80000"/>
            </a:schemeClr>
          </a:solidFill>
          <a:ln w="9525">
            <a:solidFill>
              <a:schemeClr val="tx1"/>
            </a:solidFill>
            <a:miter lim="800000"/>
            <a:headEnd/>
            <a:tailEnd/>
          </a:ln>
          <a:effectLst/>
        </p:spPr>
        <p:txBody>
          <a:bodyPr wrap="none" anchor="ctr"/>
          <a:lstStyle/>
          <a:p>
            <a:pPr algn="ctr">
              <a:spcBef>
                <a:spcPts val="600"/>
              </a:spcBef>
            </a:pPr>
            <a:r>
              <a:rPr lang="en-US" sz="2000" dirty="0">
                <a:effectLst>
                  <a:outerShdw blurRad="38100" dist="38100" dir="2700000" algn="tl">
                    <a:srgbClr val="FFFFFF"/>
                  </a:outerShdw>
                </a:effectLst>
                <a:latin typeface="Verdana" pitchFamily="34" charset="0"/>
                <a:ea typeface="Verdana" pitchFamily="34" charset="0"/>
                <a:cs typeface="Verdana" pitchFamily="34" charset="0"/>
              </a:rPr>
              <a:t>The Salt of the Earth </a:t>
            </a:r>
            <a:r>
              <a:rPr lang="en-US" dirty="0">
                <a:effectLst>
                  <a:outerShdw blurRad="38100" dist="38100" dir="2700000" algn="tl">
                    <a:srgbClr val="FFFFFF"/>
                  </a:outerShdw>
                </a:effectLst>
                <a:latin typeface="Verdana" pitchFamily="34" charset="0"/>
                <a:ea typeface="Verdana" pitchFamily="34" charset="0"/>
                <a:cs typeface="Verdana" pitchFamily="34" charset="0"/>
              </a:rPr>
              <a:t>(</a:t>
            </a:r>
            <a:r>
              <a:rPr lang="en-US" dirty="0" smtClean="0">
                <a:effectLst>
                  <a:outerShdw blurRad="38100" dist="38100" dir="2700000" algn="tl">
                    <a:srgbClr val="FFFFFF"/>
                  </a:outerShdw>
                </a:effectLst>
                <a:latin typeface="Verdana" pitchFamily="34" charset="0"/>
                <a:ea typeface="Verdana" pitchFamily="34" charset="0"/>
                <a:cs typeface="Verdana" pitchFamily="34" charset="0"/>
              </a:rPr>
              <a:t>Mat. </a:t>
            </a:r>
            <a:r>
              <a:rPr lang="en-US" dirty="0">
                <a:effectLst>
                  <a:outerShdw blurRad="38100" dist="38100" dir="2700000" algn="tl">
                    <a:srgbClr val="FFFFFF"/>
                  </a:outerShdw>
                </a:effectLst>
                <a:latin typeface="Verdana" pitchFamily="34" charset="0"/>
                <a:ea typeface="Verdana" pitchFamily="34" charset="0"/>
                <a:cs typeface="Verdana" pitchFamily="34" charset="0"/>
              </a:rPr>
              <a:t>5:13</a:t>
            </a:r>
            <a:r>
              <a:rPr lang="en-US" dirty="0" smtClean="0">
                <a:effectLst>
                  <a:outerShdw blurRad="38100" dist="38100" dir="2700000" algn="tl">
                    <a:srgbClr val="FFFFFF"/>
                  </a:outerShdw>
                </a:effectLst>
                <a:latin typeface="Verdana" pitchFamily="34" charset="0"/>
                <a:ea typeface="Verdana" pitchFamily="34" charset="0"/>
                <a:cs typeface="Verdana" pitchFamily="34" charset="0"/>
              </a:rPr>
              <a:t>)</a:t>
            </a:r>
            <a:endParaRPr lang="en-US" sz="2000" dirty="0">
              <a:effectLst>
                <a:outerShdw blurRad="38100" dist="38100" dir="2700000" algn="tl">
                  <a:srgbClr val="FFFFFF"/>
                </a:outerShdw>
              </a:effectLst>
              <a:latin typeface="Verdana" pitchFamily="34" charset="0"/>
              <a:ea typeface="Verdana" pitchFamily="34" charset="0"/>
              <a:cs typeface="Verdana" pitchFamily="34" charset="0"/>
            </a:endParaRPr>
          </a:p>
          <a:p>
            <a:pPr algn="ctr">
              <a:spcBef>
                <a:spcPts val="600"/>
              </a:spcBef>
            </a:pPr>
            <a:r>
              <a:rPr lang="en-US" sz="2000" dirty="0">
                <a:effectLst>
                  <a:outerShdw blurRad="38100" dist="38100" dir="2700000" algn="tl">
                    <a:srgbClr val="FFFFFF"/>
                  </a:outerShdw>
                </a:effectLst>
                <a:latin typeface="Verdana" pitchFamily="34" charset="0"/>
                <a:ea typeface="Verdana" pitchFamily="34" charset="0"/>
                <a:cs typeface="Verdana" pitchFamily="34" charset="0"/>
              </a:rPr>
              <a:t>The Living Gospel </a:t>
            </a:r>
            <a:r>
              <a:rPr lang="en-US" dirty="0">
                <a:effectLst>
                  <a:outerShdw blurRad="38100" dist="38100" dir="2700000" algn="tl">
                    <a:srgbClr val="FFFFFF"/>
                  </a:outerShdw>
                </a:effectLst>
                <a:latin typeface="Verdana" pitchFamily="34" charset="0"/>
                <a:ea typeface="Verdana" pitchFamily="34" charset="0"/>
                <a:cs typeface="Verdana" pitchFamily="34" charset="0"/>
              </a:rPr>
              <a:t>(</a:t>
            </a:r>
            <a:r>
              <a:rPr lang="en-US" dirty="0" smtClean="0">
                <a:effectLst>
                  <a:outerShdw blurRad="38100" dist="38100" dir="2700000" algn="tl">
                    <a:srgbClr val="FFFFFF"/>
                  </a:outerShdw>
                </a:effectLst>
                <a:latin typeface="Verdana" pitchFamily="34" charset="0"/>
                <a:ea typeface="Verdana" pitchFamily="34" charset="0"/>
                <a:cs typeface="Verdana" pitchFamily="34" charset="0"/>
              </a:rPr>
              <a:t>Rom. 1:16)</a:t>
            </a:r>
            <a:endParaRPr lang="en-US" sz="1600"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63846" name="Rectangle 6"/>
          <p:cNvSpPr>
            <a:spLocks noChangeArrowheads="1"/>
          </p:cNvSpPr>
          <p:nvPr/>
        </p:nvSpPr>
        <p:spPr bwMode="auto">
          <a:xfrm flipV="1">
            <a:off x="6156177" y="2500089"/>
            <a:ext cx="1311598" cy="2374900"/>
          </a:xfrm>
          <a:prstGeom prst="rect">
            <a:avLst/>
          </a:prstGeom>
          <a:solidFill>
            <a:schemeClr val="accent2">
              <a:lumMod val="20000"/>
              <a:lumOff val="80000"/>
            </a:schemeClr>
          </a:solidFill>
          <a:ln w="9525">
            <a:solidFill>
              <a:schemeClr val="tx1"/>
            </a:solidFill>
            <a:miter lim="800000"/>
            <a:headEnd/>
            <a:tailEnd/>
          </a:ln>
          <a:effectLst/>
        </p:spPr>
        <p:txBody>
          <a:bodyPr vert="eaVert" anchor="ctr"/>
          <a:lstStyle/>
          <a:p>
            <a:pPr algn="ctr"/>
            <a:r>
              <a:rPr lang="en-US" sz="1600" dirty="0">
                <a:effectLst>
                  <a:outerShdw blurRad="38100" dist="38100" dir="2700000" algn="tl">
                    <a:srgbClr val="FFFFFF"/>
                  </a:outerShdw>
                </a:effectLst>
                <a:latin typeface="Verdana" pitchFamily="34" charset="0"/>
                <a:ea typeface="Verdana" pitchFamily="34" charset="0"/>
                <a:cs typeface="Verdana" pitchFamily="34" charset="0"/>
              </a:rPr>
              <a:t>Separation between Church and State</a:t>
            </a:r>
          </a:p>
          <a:p>
            <a:pPr algn="ctr"/>
            <a:r>
              <a:rPr lang="en-US" sz="1600" dirty="0">
                <a:effectLst>
                  <a:outerShdw blurRad="38100" dist="38100" dir="2700000" algn="tl">
                    <a:srgbClr val="FFFFFF"/>
                  </a:outerShdw>
                </a:effectLst>
                <a:latin typeface="Verdana" pitchFamily="34" charset="0"/>
                <a:ea typeface="Verdana" pitchFamily="34" charset="0"/>
                <a:cs typeface="Verdana" pitchFamily="34" charset="0"/>
              </a:rPr>
              <a:t>(</a:t>
            </a:r>
            <a:r>
              <a:rPr lang="en-US" sz="1600" b="1" dirty="0">
                <a:effectLst>
                  <a:outerShdw blurRad="38100" dist="38100" dir="2700000" algn="tl">
                    <a:srgbClr val="FFFFFF"/>
                  </a:outerShdw>
                </a:effectLst>
                <a:latin typeface="Verdana" pitchFamily="34" charset="0"/>
                <a:ea typeface="Verdana" pitchFamily="34" charset="0"/>
                <a:cs typeface="Verdana" pitchFamily="34" charset="0"/>
              </a:rPr>
              <a:t>Protestantism</a:t>
            </a:r>
            <a:r>
              <a:rPr lang="en-US" sz="1600" dirty="0">
                <a:effectLst>
                  <a:outerShdw blurRad="38100" dist="38100" dir="2700000" algn="tl">
                    <a:srgbClr val="FFFFFF"/>
                  </a:outerShdw>
                </a:effectLst>
                <a:latin typeface="Verdana" pitchFamily="34" charset="0"/>
                <a:ea typeface="Verdana" pitchFamily="34" charset="0"/>
                <a:cs typeface="Verdana" pitchFamily="34" charset="0"/>
              </a:rPr>
              <a:t>)</a:t>
            </a:r>
          </a:p>
        </p:txBody>
      </p:sp>
      <p:sp>
        <p:nvSpPr>
          <p:cNvPr id="163847" name="Text Box 7"/>
          <p:cNvSpPr txBox="1">
            <a:spLocks noChangeArrowheads="1"/>
          </p:cNvSpPr>
          <p:nvPr/>
        </p:nvSpPr>
        <p:spPr bwMode="auto">
          <a:xfrm>
            <a:off x="3289576" y="3162077"/>
            <a:ext cx="2448272" cy="523220"/>
          </a:xfrm>
          <a:prstGeom prst="rect">
            <a:avLst/>
          </a:prstGeom>
          <a:solidFill>
            <a:schemeClr val="accent2">
              <a:lumMod val="20000"/>
              <a:lumOff val="80000"/>
            </a:schemeClr>
          </a:solidFill>
          <a:ln w="9525">
            <a:noFill/>
            <a:miter lim="800000"/>
            <a:headEnd/>
            <a:tailEnd/>
          </a:ln>
          <a:effectLst/>
        </p:spPr>
        <p:txBody>
          <a:bodyPr wrap="square">
            <a:spAutoFit/>
          </a:bodyPr>
          <a:lstStyle/>
          <a:p>
            <a:pPr algn="ctr">
              <a:spcBef>
                <a:spcPct val="50000"/>
              </a:spcBef>
            </a:pPr>
            <a:r>
              <a:rPr lang="en-US" sz="2800" dirty="0">
                <a:effectLst>
                  <a:outerShdw blurRad="38100" dist="38100" dir="2700000" algn="tl">
                    <a:srgbClr val="C0C0C0"/>
                  </a:outerShdw>
                </a:effectLst>
                <a:latin typeface="Verdana" pitchFamily="34" charset="0"/>
                <a:ea typeface="Verdana" pitchFamily="34" charset="0"/>
                <a:cs typeface="Verdana" pitchFamily="34" charset="0"/>
              </a:rPr>
              <a:t>Two Pillars</a:t>
            </a:r>
          </a:p>
        </p:txBody>
      </p:sp>
      <p:sp>
        <p:nvSpPr>
          <p:cNvPr id="163848" name="Text Box 8"/>
          <p:cNvSpPr txBox="1">
            <a:spLocks noChangeArrowheads="1"/>
          </p:cNvSpPr>
          <p:nvPr/>
        </p:nvSpPr>
        <p:spPr bwMode="auto">
          <a:xfrm>
            <a:off x="3031256" y="6106343"/>
            <a:ext cx="2951410" cy="523220"/>
          </a:xfrm>
          <a:prstGeom prst="rect">
            <a:avLst/>
          </a:prstGeom>
          <a:solidFill>
            <a:schemeClr val="accent2">
              <a:lumMod val="20000"/>
              <a:lumOff val="80000"/>
            </a:schemeClr>
          </a:solidFill>
          <a:ln w="9525">
            <a:noFill/>
            <a:miter lim="800000"/>
            <a:headEnd/>
            <a:tailEnd/>
          </a:ln>
          <a:effectLst/>
        </p:spPr>
        <p:txBody>
          <a:bodyPr wrap="square">
            <a:spAutoFit/>
          </a:bodyPr>
          <a:lstStyle/>
          <a:p>
            <a:pPr algn="ctr">
              <a:spcBef>
                <a:spcPct val="50000"/>
              </a:spcBef>
            </a:pPr>
            <a:r>
              <a:rPr lang="en-US" sz="2800" dirty="0">
                <a:effectLst>
                  <a:outerShdw blurRad="38100" dist="38100" dir="2700000" algn="tl">
                    <a:srgbClr val="C0C0C0"/>
                  </a:outerShdw>
                </a:effectLst>
                <a:latin typeface="Verdana" pitchFamily="34" charset="0"/>
                <a:ea typeface="Verdana" pitchFamily="34" charset="0"/>
                <a:cs typeface="Verdana" pitchFamily="34" charset="0"/>
              </a:rPr>
              <a:t>A Foundation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3843"/>
                                        </p:tgtEl>
                                        <p:attrNameLst>
                                          <p:attrName>style.visibility</p:attrName>
                                        </p:attrNameLst>
                                      </p:cBhvr>
                                      <p:to>
                                        <p:strVal val="visible"/>
                                      </p:to>
                                    </p:set>
                                    <p:anim calcmode="lin" valueType="num">
                                      <p:cBhvr>
                                        <p:cTn id="7" dur="1000" fill="hold"/>
                                        <p:tgtEl>
                                          <p:spTgt spid="163843"/>
                                        </p:tgtEl>
                                        <p:attrNameLst>
                                          <p:attrName>ppt_w</p:attrName>
                                        </p:attrNameLst>
                                      </p:cBhvr>
                                      <p:tavLst>
                                        <p:tav tm="0">
                                          <p:val>
                                            <p:strVal val="#ppt_w*0.70"/>
                                          </p:val>
                                        </p:tav>
                                        <p:tav tm="100000">
                                          <p:val>
                                            <p:strVal val="#ppt_w"/>
                                          </p:val>
                                        </p:tav>
                                      </p:tavLst>
                                    </p:anim>
                                    <p:anim calcmode="lin" valueType="num">
                                      <p:cBhvr>
                                        <p:cTn id="8" dur="1000" fill="hold"/>
                                        <p:tgtEl>
                                          <p:spTgt spid="163843"/>
                                        </p:tgtEl>
                                        <p:attrNameLst>
                                          <p:attrName>ppt_h</p:attrName>
                                        </p:attrNameLst>
                                      </p:cBhvr>
                                      <p:tavLst>
                                        <p:tav tm="0">
                                          <p:val>
                                            <p:strVal val="#ppt_h"/>
                                          </p:val>
                                        </p:tav>
                                        <p:tav tm="100000">
                                          <p:val>
                                            <p:strVal val="#ppt_h"/>
                                          </p:val>
                                        </p:tav>
                                      </p:tavLst>
                                    </p:anim>
                                    <p:animEffect transition="in" filter="fade">
                                      <p:cBhvr>
                                        <p:cTn id="9" dur="1000"/>
                                        <p:tgtEl>
                                          <p:spTgt spid="16384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3847"/>
                                        </p:tgtEl>
                                        <p:attrNameLst>
                                          <p:attrName>style.visibility</p:attrName>
                                        </p:attrNameLst>
                                      </p:cBhvr>
                                      <p:to>
                                        <p:strVal val="visible"/>
                                      </p:to>
                                    </p:set>
                                    <p:anim calcmode="lin" valueType="num">
                                      <p:cBhvr>
                                        <p:cTn id="14" dur="1000" fill="hold"/>
                                        <p:tgtEl>
                                          <p:spTgt spid="163847"/>
                                        </p:tgtEl>
                                        <p:attrNameLst>
                                          <p:attrName>ppt_w</p:attrName>
                                        </p:attrNameLst>
                                      </p:cBhvr>
                                      <p:tavLst>
                                        <p:tav tm="0">
                                          <p:val>
                                            <p:strVal val="#ppt_w*0.70"/>
                                          </p:val>
                                        </p:tav>
                                        <p:tav tm="100000">
                                          <p:val>
                                            <p:strVal val="#ppt_w"/>
                                          </p:val>
                                        </p:tav>
                                      </p:tavLst>
                                    </p:anim>
                                    <p:anim calcmode="lin" valueType="num">
                                      <p:cBhvr>
                                        <p:cTn id="15" dur="1000" fill="hold"/>
                                        <p:tgtEl>
                                          <p:spTgt spid="163847"/>
                                        </p:tgtEl>
                                        <p:attrNameLst>
                                          <p:attrName>ppt_h</p:attrName>
                                        </p:attrNameLst>
                                      </p:cBhvr>
                                      <p:tavLst>
                                        <p:tav tm="0">
                                          <p:val>
                                            <p:strVal val="#ppt_h"/>
                                          </p:val>
                                        </p:tav>
                                        <p:tav tm="100000">
                                          <p:val>
                                            <p:strVal val="#ppt_h"/>
                                          </p:val>
                                        </p:tav>
                                      </p:tavLst>
                                    </p:anim>
                                    <p:animEffect transition="in" filter="fade">
                                      <p:cBhvr>
                                        <p:cTn id="16" dur="1000"/>
                                        <p:tgtEl>
                                          <p:spTgt spid="163847"/>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3844"/>
                                        </p:tgtEl>
                                        <p:attrNameLst>
                                          <p:attrName>style.visibility</p:attrName>
                                        </p:attrNameLst>
                                      </p:cBhvr>
                                      <p:to>
                                        <p:strVal val="visible"/>
                                      </p:to>
                                    </p:set>
                                    <p:anim calcmode="lin" valueType="num">
                                      <p:cBhvr>
                                        <p:cTn id="21" dur="1000" fill="hold"/>
                                        <p:tgtEl>
                                          <p:spTgt spid="163844"/>
                                        </p:tgtEl>
                                        <p:attrNameLst>
                                          <p:attrName>ppt_w</p:attrName>
                                        </p:attrNameLst>
                                      </p:cBhvr>
                                      <p:tavLst>
                                        <p:tav tm="0">
                                          <p:val>
                                            <p:strVal val="#ppt_w*0.70"/>
                                          </p:val>
                                        </p:tav>
                                        <p:tav tm="100000">
                                          <p:val>
                                            <p:strVal val="#ppt_w"/>
                                          </p:val>
                                        </p:tav>
                                      </p:tavLst>
                                    </p:anim>
                                    <p:anim calcmode="lin" valueType="num">
                                      <p:cBhvr>
                                        <p:cTn id="22" dur="1000" fill="hold"/>
                                        <p:tgtEl>
                                          <p:spTgt spid="163844"/>
                                        </p:tgtEl>
                                        <p:attrNameLst>
                                          <p:attrName>ppt_h</p:attrName>
                                        </p:attrNameLst>
                                      </p:cBhvr>
                                      <p:tavLst>
                                        <p:tav tm="0">
                                          <p:val>
                                            <p:strVal val="#ppt_h"/>
                                          </p:val>
                                        </p:tav>
                                        <p:tav tm="100000">
                                          <p:val>
                                            <p:strVal val="#ppt_h"/>
                                          </p:val>
                                        </p:tav>
                                      </p:tavLst>
                                    </p:anim>
                                    <p:animEffect transition="in" filter="fade">
                                      <p:cBhvr>
                                        <p:cTn id="23" dur="1000"/>
                                        <p:tgtEl>
                                          <p:spTgt spid="163844"/>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163846"/>
                                        </p:tgtEl>
                                        <p:attrNameLst>
                                          <p:attrName>style.visibility</p:attrName>
                                        </p:attrNameLst>
                                      </p:cBhvr>
                                      <p:to>
                                        <p:strVal val="visible"/>
                                      </p:to>
                                    </p:set>
                                    <p:anim calcmode="lin" valueType="num">
                                      <p:cBhvr>
                                        <p:cTn id="26" dur="1000" fill="hold"/>
                                        <p:tgtEl>
                                          <p:spTgt spid="163846"/>
                                        </p:tgtEl>
                                        <p:attrNameLst>
                                          <p:attrName>ppt_w</p:attrName>
                                        </p:attrNameLst>
                                      </p:cBhvr>
                                      <p:tavLst>
                                        <p:tav tm="0">
                                          <p:val>
                                            <p:strVal val="#ppt_w*0.70"/>
                                          </p:val>
                                        </p:tav>
                                        <p:tav tm="100000">
                                          <p:val>
                                            <p:strVal val="#ppt_w"/>
                                          </p:val>
                                        </p:tav>
                                      </p:tavLst>
                                    </p:anim>
                                    <p:anim calcmode="lin" valueType="num">
                                      <p:cBhvr>
                                        <p:cTn id="27" dur="1000" fill="hold"/>
                                        <p:tgtEl>
                                          <p:spTgt spid="163846"/>
                                        </p:tgtEl>
                                        <p:attrNameLst>
                                          <p:attrName>ppt_h</p:attrName>
                                        </p:attrNameLst>
                                      </p:cBhvr>
                                      <p:tavLst>
                                        <p:tav tm="0">
                                          <p:val>
                                            <p:strVal val="#ppt_h"/>
                                          </p:val>
                                        </p:tav>
                                        <p:tav tm="100000">
                                          <p:val>
                                            <p:strVal val="#ppt_h"/>
                                          </p:val>
                                        </p:tav>
                                      </p:tavLst>
                                    </p:anim>
                                    <p:animEffect transition="in" filter="fade">
                                      <p:cBhvr>
                                        <p:cTn id="28" dur="1000"/>
                                        <p:tgtEl>
                                          <p:spTgt spid="163846"/>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63848"/>
                                        </p:tgtEl>
                                        <p:attrNameLst>
                                          <p:attrName>style.visibility</p:attrName>
                                        </p:attrNameLst>
                                      </p:cBhvr>
                                      <p:to>
                                        <p:strVal val="visible"/>
                                      </p:to>
                                    </p:set>
                                    <p:anim calcmode="lin" valueType="num">
                                      <p:cBhvr>
                                        <p:cTn id="33" dur="1000" fill="hold"/>
                                        <p:tgtEl>
                                          <p:spTgt spid="163848"/>
                                        </p:tgtEl>
                                        <p:attrNameLst>
                                          <p:attrName>ppt_w</p:attrName>
                                        </p:attrNameLst>
                                      </p:cBhvr>
                                      <p:tavLst>
                                        <p:tav tm="0">
                                          <p:val>
                                            <p:strVal val="#ppt_w*0.70"/>
                                          </p:val>
                                        </p:tav>
                                        <p:tav tm="100000">
                                          <p:val>
                                            <p:strVal val="#ppt_w"/>
                                          </p:val>
                                        </p:tav>
                                      </p:tavLst>
                                    </p:anim>
                                    <p:anim calcmode="lin" valueType="num">
                                      <p:cBhvr>
                                        <p:cTn id="34" dur="1000" fill="hold"/>
                                        <p:tgtEl>
                                          <p:spTgt spid="163848"/>
                                        </p:tgtEl>
                                        <p:attrNameLst>
                                          <p:attrName>ppt_h</p:attrName>
                                        </p:attrNameLst>
                                      </p:cBhvr>
                                      <p:tavLst>
                                        <p:tav tm="0">
                                          <p:val>
                                            <p:strVal val="#ppt_h"/>
                                          </p:val>
                                        </p:tav>
                                        <p:tav tm="100000">
                                          <p:val>
                                            <p:strVal val="#ppt_h"/>
                                          </p:val>
                                        </p:tav>
                                      </p:tavLst>
                                    </p:anim>
                                    <p:animEffect transition="in" filter="fade">
                                      <p:cBhvr>
                                        <p:cTn id="35" dur="1000"/>
                                        <p:tgtEl>
                                          <p:spTgt spid="163848"/>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163845"/>
                                        </p:tgtEl>
                                        <p:attrNameLst>
                                          <p:attrName>style.visibility</p:attrName>
                                        </p:attrNameLst>
                                      </p:cBhvr>
                                      <p:to>
                                        <p:strVal val="visible"/>
                                      </p:to>
                                    </p:set>
                                    <p:anim calcmode="lin" valueType="num">
                                      <p:cBhvr>
                                        <p:cTn id="40" dur="1000" fill="hold"/>
                                        <p:tgtEl>
                                          <p:spTgt spid="163845"/>
                                        </p:tgtEl>
                                        <p:attrNameLst>
                                          <p:attrName>ppt_w</p:attrName>
                                        </p:attrNameLst>
                                      </p:cBhvr>
                                      <p:tavLst>
                                        <p:tav tm="0">
                                          <p:val>
                                            <p:strVal val="#ppt_w*0.70"/>
                                          </p:val>
                                        </p:tav>
                                        <p:tav tm="100000">
                                          <p:val>
                                            <p:strVal val="#ppt_w"/>
                                          </p:val>
                                        </p:tav>
                                      </p:tavLst>
                                    </p:anim>
                                    <p:anim calcmode="lin" valueType="num">
                                      <p:cBhvr>
                                        <p:cTn id="41" dur="1000" fill="hold"/>
                                        <p:tgtEl>
                                          <p:spTgt spid="163845"/>
                                        </p:tgtEl>
                                        <p:attrNameLst>
                                          <p:attrName>ppt_h</p:attrName>
                                        </p:attrNameLst>
                                      </p:cBhvr>
                                      <p:tavLst>
                                        <p:tav tm="0">
                                          <p:val>
                                            <p:strVal val="#ppt_h"/>
                                          </p:val>
                                        </p:tav>
                                        <p:tav tm="100000">
                                          <p:val>
                                            <p:strVal val="#ppt_h"/>
                                          </p:val>
                                        </p:tav>
                                      </p:tavLst>
                                    </p:anim>
                                    <p:animEffect transition="in" filter="fade">
                                      <p:cBhvr>
                                        <p:cTn id="42" dur="1000"/>
                                        <p:tgtEl>
                                          <p:spTgt spid="163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animBg="1"/>
      <p:bldP spid="163844" grpId="0" animBg="1"/>
      <p:bldP spid="163845" grpId="0" animBg="1"/>
      <p:bldP spid="163846" grpId="0" animBg="1"/>
      <p:bldP spid="163847" grpId="0" animBg="1"/>
      <p:bldP spid="163848"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457200" y="404664"/>
            <a:ext cx="8229600" cy="811560"/>
          </a:xfrm>
        </p:spPr>
        <p:txBody>
          <a:bodyPr/>
          <a:lstStyle/>
          <a:p>
            <a:r>
              <a:rPr lang="en-US" sz="4000" dirty="0"/>
              <a:t>Attacks against the Constitution I</a:t>
            </a:r>
          </a:p>
        </p:txBody>
      </p:sp>
      <p:sp>
        <p:nvSpPr>
          <p:cNvPr id="164867" name="Rectangle 3"/>
          <p:cNvSpPr>
            <a:spLocks noGrp="1" noChangeArrowheads="1"/>
          </p:cNvSpPr>
          <p:nvPr>
            <p:ph type="body" idx="1"/>
          </p:nvPr>
        </p:nvSpPr>
        <p:spPr>
          <a:xfrm>
            <a:off x="457200" y="1270992"/>
            <a:ext cx="8229600" cy="5110336"/>
          </a:xfrm>
        </p:spPr>
        <p:txBody>
          <a:bodyPr/>
          <a:lstStyle/>
          <a:p>
            <a:pPr indent="-274320">
              <a:buSzPct val="90000"/>
              <a:buFont typeface="+mj-lt"/>
              <a:buAutoNum type="arabicPeriod"/>
            </a:pPr>
            <a:r>
              <a:rPr lang="en-US" sz="1800" dirty="0">
                <a:latin typeface="Verdana" pitchFamily="34" charset="0"/>
                <a:ea typeface="Verdana" pitchFamily="34" charset="0"/>
                <a:cs typeface="Verdana" pitchFamily="34" charset="0"/>
              </a:rPr>
              <a:t>1789: </a:t>
            </a:r>
            <a:r>
              <a:rPr lang="en-US" sz="1800" dirty="0" smtClean="0">
                <a:latin typeface="Verdana" pitchFamily="34" charset="0"/>
                <a:ea typeface="Verdana" pitchFamily="34" charset="0"/>
                <a:cs typeface="Verdana" pitchFamily="34" charset="0"/>
              </a:rPr>
              <a:t>Presbyterians </a:t>
            </a:r>
            <a:r>
              <a:rPr lang="en-US" sz="1800" dirty="0">
                <a:latin typeface="Verdana" pitchFamily="34" charset="0"/>
                <a:ea typeface="Verdana" pitchFamily="34" charset="0"/>
                <a:cs typeface="Verdana" pitchFamily="34" charset="0"/>
              </a:rPr>
              <a:t>of Massachusetts: In the Constitution there was no </a:t>
            </a:r>
            <a:r>
              <a:rPr lang="en-US" sz="1800" dirty="0" smtClean="0">
                <a:latin typeface="Verdana" pitchFamily="34" charset="0"/>
                <a:ea typeface="Verdana" pitchFamily="34" charset="0"/>
                <a:cs typeface="Verdana" pitchFamily="34" charset="0"/>
              </a:rPr>
              <a:t>“explicit </a:t>
            </a:r>
            <a:r>
              <a:rPr lang="en-US" sz="1800" dirty="0">
                <a:latin typeface="Verdana" pitchFamily="34" charset="0"/>
                <a:ea typeface="Verdana" pitchFamily="34" charset="0"/>
                <a:cs typeface="Verdana" pitchFamily="34" charset="0"/>
              </a:rPr>
              <a:t>acknowledgment of the only true God and Jesus Christ whom he has </a:t>
            </a:r>
            <a:r>
              <a:rPr lang="en-US" sz="1800" dirty="0" smtClean="0">
                <a:latin typeface="Verdana" pitchFamily="34" charset="0"/>
                <a:ea typeface="Verdana" pitchFamily="34" charset="0"/>
                <a:cs typeface="Verdana" pitchFamily="34" charset="0"/>
              </a:rPr>
              <a:t>sent.”</a:t>
            </a:r>
            <a:endParaRPr lang="en-US" sz="1800" dirty="0">
              <a:latin typeface="Verdana" pitchFamily="34" charset="0"/>
              <a:ea typeface="Verdana" pitchFamily="34" charset="0"/>
              <a:cs typeface="Verdana" pitchFamily="34" charset="0"/>
            </a:endParaRPr>
          </a:p>
          <a:p>
            <a:pPr indent="-274320">
              <a:buSzPct val="90000"/>
              <a:buFont typeface="+mj-lt"/>
              <a:buAutoNum type="arabicPeriod"/>
            </a:pPr>
            <a:r>
              <a:rPr lang="en-US" sz="1800" dirty="0">
                <a:latin typeface="Verdana" pitchFamily="34" charset="0"/>
                <a:ea typeface="Verdana" pitchFamily="34" charset="0"/>
                <a:cs typeface="Verdana" pitchFamily="34" charset="0"/>
              </a:rPr>
              <a:t>1793: Minister John Mason to the yellow fever in Philadelphia: God’s judgments because of the </a:t>
            </a:r>
            <a:r>
              <a:rPr lang="en-US" sz="1800" dirty="0" smtClean="0">
                <a:latin typeface="Verdana" pitchFamily="34" charset="0"/>
                <a:ea typeface="Verdana" pitchFamily="34" charset="0"/>
                <a:cs typeface="Verdana" pitchFamily="34" charset="0"/>
              </a:rPr>
              <a:t>“‘irreligious’ </a:t>
            </a:r>
            <a:r>
              <a:rPr lang="en-US" sz="1800" dirty="0">
                <a:latin typeface="Verdana" pitchFamily="34" charset="0"/>
                <a:ea typeface="Verdana" pitchFamily="34" charset="0"/>
                <a:cs typeface="Verdana" pitchFamily="34" charset="0"/>
              </a:rPr>
              <a:t>feature of the </a:t>
            </a:r>
            <a:r>
              <a:rPr lang="en-US" sz="1800" dirty="0" smtClean="0">
                <a:latin typeface="Verdana" pitchFamily="34" charset="0"/>
                <a:ea typeface="Verdana" pitchFamily="34" charset="0"/>
                <a:cs typeface="Verdana" pitchFamily="34" charset="0"/>
              </a:rPr>
              <a:t>Constitution”</a:t>
            </a:r>
            <a:endParaRPr lang="en-US" sz="1800" dirty="0">
              <a:latin typeface="Verdana" pitchFamily="34" charset="0"/>
              <a:ea typeface="Verdana" pitchFamily="34" charset="0"/>
              <a:cs typeface="Verdana" pitchFamily="34" charset="0"/>
            </a:endParaRPr>
          </a:p>
          <a:p>
            <a:pPr indent="-274320">
              <a:buSzPct val="90000"/>
              <a:buFont typeface="+mj-lt"/>
              <a:buAutoNum type="arabicPeriod"/>
            </a:pPr>
            <a:r>
              <a:rPr lang="en-US" sz="1800" dirty="0">
                <a:latin typeface="Verdana" pitchFamily="34" charset="0"/>
                <a:ea typeface="Verdana" pitchFamily="34" charset="0"/>
                <a:cs typeface="Verdana" pitchFamily="34" charset="0"/>
              </a:rPr>
              <a:t>1819: Minister Duffield: “Declared the Constitution ‘entirely atheistic’.”</a:t>
            </a:r>
          </a:p>
          <a:p>
            <a:pPr indent="-274320">
              <a:buSzPct val="90000"/>
              <a:buFont typeface="+mj-lt"/>
              <a:buAutoNum type="arabicPeriod"/>
            </a:pPr>
            <a:r>
              <a:rPr lang="en-US" sz="1800" dirty="0">
                <a:latin typeface="Verdana" pitchFamily="34" charset="0"/>
                <a:ea typeface="Verdana" pitchFamily="34" charset="0"/>
                <a:cs typeface="Verdana" pitchFamily="34" charset="0"/>
              </a:rPr>
              <a:t>1859: Prof. </a:t>
            </a:r>
            <a:r>
              <a:rPr lang="en-US" sz="1800" dirty="0" err="1">
                <a:latin typeface="Verdana" pitchFamily="34" charset="0"/>
                <a:ea typeface="Verdana" pitchFamily="34" charset="0"/>
                <a:cs typeface="Verdana" pitchFamily="34" charset="0"/>
              </a:rPr>
              <a:t>Ilvaine</a:t>
            </a:r>
            <a:r>
              <a:rPr lang="en-US" sz="1800" dirty="0">
                <a:latin typeface="Verdana" pitchFamily="34" charset="0"/>
                <a:ea typeface="Verdana" pitchFamily="34" charset="0"/>
                <a:cs typeface="Verdana" pitchFamily="34" charset="0"/>
              </a:rPr>
              <a:t> complain about </a:t>
            </a:r>
            <a:r>
              <a:rPr lang="en-US" sz="1800" dirty="0" smtClean="0">
                <a:latin typeface="Verdana" pitchFamily="34" charset="0"/>
                <a:ea typeface="Verdana" pitchFamily="34" charset="0"/>
                <a:cs typeface="Verdana" pitchFamily="34" charset="0"/>
              </a:rPr>
              <a:t>“the </a:t>
            </a:r>
            <a:r>
              <a:rPr lang="en-US" sz="1800" dirty="0">
                <a:latin typeface="Verdana" pitchFamily="34" charset="0"/>
                <a:ea typeface="Verdana" pitchFamily="34" charset="0"/>
                <a:cs typeface="Verdana" pitchFamily="34" charset="0"/>
              </a:rPr>
              <a:t>neutrality of the government with respect to all religion</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a:p>
            <a:pPr indent="-274320">
              <a:buSzPct val="90000"/>
              <a:buFont typeface="+mj-lt"/>
              <a:buAutoNum type="arabicPeriod"/>
            </a:pPr>
            <a:r>
              <a:rPr lang="en-US" sz="1800" dirty="0">
                <a:latin typeface="Verdana" pitchFamily="34" charset="0"/>
                <a:ea typeface="Verdana" pitchFamily="34" charset="0"/>
                <a:cs typeface="Verdana" pitchFamily="34" charset="0"/>
              </a:rPr>
              <a:t>1864: Establishment of the National Convention for the safeguard of a religious amendment for the Constitution for the United States of America</a:t>
            </a:r>
          </a:p>
          <a:p>
            <a:pPr marL="640080" lvl="1" indent="-182880">
              <a:buClr>
                <a:schemeClr val="accent2">
                  <a:lumMod val="50000"/>
                </a:schemeClr>
              </a:buClr>
              <a:buSzPct val="100000"/>
              <a:buFont typeface="Wingdings" pitchFamily="2" charset="2"/>
              <a:buChar char="§"/>
            </a:pPr>
            <a:r>
              <a:rPr lang="en-US" sz="1800" dirty="0">
                <a:latin typeface="Verdana" pitchFamily="34" charset="0"/>
                <a:ea typeface="Verdana" pitchFamily="34" charset="0"/>
                <a:cs typeface="Verdana" pitchFamily="34" charset="0"/>
              </a:rPr>
              <a:t>When </a:t>
            </a:r>
            <a:r>
              <a:rPr lang="en-US" sz="1800" dirty="0" smtClean="0">
                <a:latin typeface="Verdana" pitchFamily="34" charset="0"/>
                <a:ea typeface="Verdana" pitchFamily="34" charset="0"/>
                <a:cs typeface="Verdana" pitchFamily="34" charset="0"/>
              </a:rPr>
              <a:t>non-believers </a:t>
            </a:r>
            <a:r>
              <a:rPr lang="en-US" sz="1800" dirty="0">
                <a:latin typeface="Verdana" pitchFamily="34" charset="0"/>
                <a:ea typeface="Verdana" pitchFamily="34" charset="0"/>
                <a:cs typeface="Verdana" pitchFamily="34" charset="0"/>
              </a:rPr>
              <a:t>persevere in their unbelief they </a:t>
            </a:r>
            <a:r>
              <a:rPr lang="en-US" sz="1800" dirty="0" smtClean="0">
                <a:latin typeface="Verdana" pitchFamily="34" charset="0"/>
                <a:ea typeface="Verdana" pitchFamily="34" charset="0"/>
                <a:cs typeface="Verdana" pitchFamily="34" charset="0"/>
              </a:rPr>
              <a:t>lose </a:t>
            </a:r>
            <a:r>
              <a:rPr lang="en-US" sz="1800" dirty="0">
                <a:latin typeface="Verdana" pitchFamily="34" charset="0"/>
                <a:ea typeface="Verdana" pitchFamily="34" charset="0"/>
                <a:cs typeface="Verdana" pitchFamily="34" charset="0"/>
              </a:rPr>
              <a:t>their human rights.</a:t>
            </a:r>
          </a:p>
          <a:p>
            <a:pPr indent="-274320">
              <a:buSzPct val="90000"/>
              <a:buFont typeface="+mj-lt"/>
              <a:buAutoNum type="arabicPeriod"/>
            </a:pPr>
            <a:r>
              <a:rPr lang="en-US" sz="1800" dirty="0">
                <a:latin typeface="Verdana" pitchFamily="34" charset="0"/>
                <a:ea typeface="Verdana" pitchFamily="34" charset="0"/>
                <a:cs typeface="Verdana" pitchFamily="34" charset="0"/>
              </a:rPr>
              <a:t>1877: Woman's Christian Temperance Union</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p:cTn id="7" dur="1000" fill="hold"/>
                                        <p:tgtEl>
                                          <p:spTgt spid="16486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486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486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4867">
                                            <p:txEl>
                                              <p:pRg st="1" end="1"/>
                                            </p:txEl>
                                          </p:spTgt>
                                        </p:tgtEl>
                                        <p:attrNameLst>
                                          <p:attrName>style.visibility</p:attrName>
                                        </p:attrNameLst>
                                      </p:cBhvr>
                                      <p:to>
                                        <p:strVal val="visible"/>
                                      </p:to>
                                    </p:set>
                                    <p:anim calcmode="lin" valueType="num">
                                      <p:cBhvr>
                                        <p:cTn id="14" dur="1000" fill="hold"/>
                                        <p:tgtEl>
                                          <p:spTgt spid="16486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6486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6486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4867">
                                            <p:txEl>
                                              <p:pRg st="2" end="2"/>
                                            </p:txEl>
                                          </p:spTgt>
                                        </p:tgtEl>
                                        <p:attrNameLst>
                                          <p:attrName>style.visibility</p:attrName>
                                        </p:attrNameLst>
                                      </p:cBhvr>
                                      <p:to>
                                        <p:strVal val="visible"/>
                                      </p:to>
                                    </p:set>
                                    <p:anim calcmode="lin" valueType="num">
                                      <p:cBhvr>
                                        <p:cTn id="21" dur="1000" fill="hold"/>
                                        <p:tgtEl>
                                          <p:spTgt spid="16486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6486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486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64867">
                                            <p:txEl>
                                              <p:pRg st="3" end="3"/>
                                            </p:txEl>
                                          </p:spTgt>
                                        </p:tgtEl>
                                        <p:attrNameLst>
                                          <p:attrName>style.visibility</p:attrName>
                                        </p:attrNameLst>
                                      </p:cBhvr>
                                      <p:to>
                                        <p:strVal val="visible"/>
                                      </p:to>
                                    </p:set>
                                    <p:anim calcmode="lin" valueType="num">
                                      <p:cBhvr>
                                        <p:cTn id="28" dur="1000" fill="hold"/>
                                        <p:tgtEl>
                                          <p:spTgt spid="16486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6486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486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64867">
                                            <p:txEl>
                                              <p:pRg st="4" end="4"/>
                                            </p:txEl>
                                          </p:spTgt>
                                        </p:tgtEl>
                                        <p:attrNameLst>
                                          <p:attrName>style.visibility</p:attrName>
                                        </p:attrNameLst>
                                      </p:cBhvr>
                                      <p:to>
                                        <p:strVal val="visible"/>
                                      </p:to>
                                    </p:set>
                                    <p:anim calcmode="lin" valueType="num">
                                      <p:cBhvr>
                                        <p:cTn id="35" dur="1000" fill="hold"/>
                                        <p:tgtEl>
                                          <p:spTgt spid="16486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6486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6486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64867">
                                            <p:txEl>
                                              <p:pRg st="5" end="5"/>
                                            </p:txEl>
                                          </p:spTgt>
                                        </p:tgtEl>
                                        <p:attrNameLst>
                                          <p:attrName>style.visibility</p:attrName>
                                        </p:attrNameLst>
                                      </p:cBhvr>
                                      <p:to>
                                        <p:strVal val="visible"/>
                                      </p:to>
                                    </p:set>
                                    <p:anim calcmode="lin" valueType="num">
                                      <p:cBhvr>
                                        <p:cTn id="42" dur="1000" fill="hold"/>
                                        <p:tgtEl>
                                          <p:spTgt spid="164867">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64867">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6486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64867">
                                            <p:txEl>
                                              <p:pRg st="6" end="6"/>
                                            </p:txEl>
                                          </p:spTgt>
                                        </p:tgtEl>
                                        <p:attrNameLst>
                                          <p:attrName>style.visibility</p:attrName>
                                        </p:attrNameLst>
                                      </p:cBhvr>
                                      <p:to>
                                        <p:strVal val="visible"/>
                                      </p:to>
                                    </p:set>
                                    <p:anim calcmode="lin" valueType="num">
                                      <p:cBhvr>
                                        <p:cTn id="49" dur="1000" fill="hold"/>
                                        <p:tgtEl>
                                          <p:spTgt spid="164867">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64867">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648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bldLvl="2"/>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457200" y="313184"/>
            <a:ext cx="8229600" cy="955576"/>
          </a:xfrm>
        </p:spPr>
        <p:txBody>
          <a:bodyPr/>
          <a:lstStyle/>
          <a:p>
            <a:r>
              <a:rPr lang="en-US" sz="4000" dirty="0"/>
              <a:t>Attacks against the Constitution II</a:t>
            </a:r>
          </a:p>
        </p:txBody>
      </p:sp>
      <p:sp>
        <p:nvSpPr>
          <p:cNvPr id="165891" name="Rectangle 3"/>
          <p:cNvSpPr>
            <a:spLocks noGrp="1" noChangeArrowheads="1"/>
          </p:cNvSpPr>
          <p:nvPr>
            <p:ph type="body" idx="1"/>
          </p:nvPr>
        </p:nvSpPr>
        <p:spPr>
          <a:xfrm>
            <a:off x="457200" y="1340768"/>
            <a:ext cx="8229600" cy="4824536"/>
          </a:xfrm>
        </p:spPr>
        <p:txBody>
          <a:bodyPr/>
          <a:lstStyle/>
          <a:p>
            <a:pPr marL="365760" indent="-365760">
              <a:spcBef>
                <a:spcPts val="600"/>
              </a:spcBef>
              <a:buSzPct val="90000"/>
              <a:buFont typeface="+mj-lt"/>
              <a:buAutoNum type="arabicPeriod" startAt="7"/>
            </a:pPr>
            <a:r>
              <a:rPr lang="en-US" sz="1800" dirty="0" smtClean="0">
                <a:latin typeface="Verdana" pitchFamily="34" charset="0"/>
                <a:ea typeface="Verdana" pitchFamily="34" charset="0"/>
                <a:cs typeface="Verdana" pitchFamily="34" charset="0"/>
              </a:rPr>
              <a:t>1888: Establishment of the “American Sabbath Union” with the goal to demand Sunday as Sabbath (to enforce legally).</a:t>
            </a:r>
          </a:p>
          <a:p>
            <a:pPr marL="365760" indent="-365760">
              <a:spcBef>
                <a:spcPts val="600"/>
              </a:spcBef>
              <a:buSzPct val="90000"/>
              <a:buFont typeface="+mj-lt"/>
              <a:buAutoNum type="arabicPeriod" startAt="7"/>
            </a:pPr>
            <a:r>
              <a:rPr lang="en-US" sz="1800" dirty="0" smtClean="0">
                <a:latin typeface="Verdana" pitchFamily="34" charset="0"/>
                <a:ea typeface="Verdana" pitchFamily="34" charset="0"/>
                <a:cs typeface="Verdana" pitchFamily="34" charset="0"/>
              </a:rPr>
              <a:t>1888</a:t>
            </a:r>
            <a:r>
              <a:rPr lang="en-US" sz="1800" dirty="0">
                <a:latin typeface="Verdana" pitchFamily="34" charset="0"/>
                <a:ea typeface="Verdana" pitchFamily="34" charset="0"/>
                <a:cs typeface="Verdana" pitchFamily="34" charset="0"/>
              </a:rPr>
              <a:t>: A proposed law of Senator Blair: The implantation of </a:t>
            </a:r>
            <a:r>
              <a:rPr lang="en-US" sz="1800" dirty="0" smtClean="0">
                <a:latin typeface="Verdana" pitchFamily="34" charset="0"/>
                <a:ea typeface="Verdana" pitchFamily="34" charset="0"/>
                <a:cs typeface="Verdana" pitchFamily="34" charset="0"/>
              </a:rPr>
              <a:t>religious </a:t>
            </a:r>
            <a:r>
              <a:rPr lang="en-US" sz="1800" dirty="0">
                <a:latin typeface="Verdana" pitchFamily="34" charset="0"/>
                <a:ea typeface="Verdana" pitchFamily="34" charset="0"/>
                <a:cs typeface="Verdana" pitchFamily="34" charset="0"/>
              </a:rPr>
              <a:t>instruction in public schools; Passing the Sunday Law.</a:t>
            </a:r>
          </a:p>
          <a:p>
            <a:pPr marL="365760" indent="-365760">
              <a:spcBef>
                <a:spcPts val="600"/>
              </a:spcBef>
              <a:buSzPct val="90000"/>
              <a:buFont typeface="+mj-lt"/>
              <a:buAutoNum type="arabicPeriod" startAt="7"/>
            </a:pPr>
            <a:r>
              <a:rPr lang="en-US" sz="1800" dirty="0">
                <a:latin typeface="Verdana" pitchFamily="34" charset="0"/>
                <a:ea typeface="Verdana" pitchFamily="34" charset="0"/>
                <a:cs typeface="Verdana" pitchFamily="34" charset="0"/>
              </a:rPr>
              <a:t>Mc </a:t>
            </a:r>
            <a:r>
              <a:rPr lang="en-US" sz="1800" dirty="0" err="1">
                <a:latin typeface="Verdana" pitchFamily="34" charset="0"/>
                <a:ea typeface="Verdana" pitchFamily="34" charset="0"/>
                <a:cs typeface="Verdana" pitchFamily="34" charset="0"/>
              </a:rPr>
              <a:t>Allister</a:t>
            </a:r>
            <a:r>
              <a:rPr lang="en-US" sz="1800" dirty="0">
                <a:latin typeface="Verdana" pitchFamily="34" charset="0"/>
                <a:ea typeface="Verdana" pitchFamily="34" charset="0"/>
                <a:cs typeface="Verdana" pitchFamily="34" charset="0"/>
              </a:rPr>
              <a:t> (National Reform Movement): “True religion never persecutes.” “He alone persecutes who forces to evil.”</a:t>
            </a:r>
          </a:p>
          <a:p>
            <a:pPr marL="365760" indent="-365760">
              <a:spcBef>
                <a:spcPts val="600"/>
              </a:spcBef>
              <a:buSzPct val="90000"/>
              <a:buFont typeface="+mj-lt"/>
              <a:buAutoNum type="arabicPeriod" startAt="7"/>
            </a:pPr>
            <a:r>
              <a:rPr lang="en-US" sz="1800" dirty="0" smtClean="0">
                <a:latin typeface="Verdana" pitchFamily="34" charset="0"/>
                <a:ea typeface="Verdana" pitchFamily="34" charset="0"/>
                <a:cs typeface="Verdana" pitchFamily="34" charset="0"/>
              </a:rPr>
              <a:t>1892</a:t>
            </a:r>
            <a:r>
              <a:rPr lang="en-US" sz="1800" dirty="0">
                <a:latin typeface="Verdana" pitchFamily="34" charset="0"/>
                <a:ea typeface="Verdana" pitchFamily="34" charset="0"/>
                <a:cs typeface="Verdana" pitchFamily="34" charset="0"/>
              </a:rPr>
              <a:t>: The Supreme Court of the United States declares that the people of the United States “are </a:t>
            </a:r>
            <a:r>
              <a:rPr lang="en-US" sz="1800" dirty="0" smtClean="0">
                <a:latin typeface="Verdana" pitchFamily="34" charset="0"/>
                <a:ea typeface="Verdana" pitchFamily="34" charset="0"/>
                <a:cs typeface="Verdana" pitchFamily="34" charset="0"/>
              </a:rPr>
              <a:t>a religious </a:t>
            </a:r>
            <a:r>
              <a:rPr lang="en-US" sz="1800" dirty="0">
                <a:latin typeface="Verdana" pitchFamily="34" charset="0"/>
                <a:ea typeface="Verdana" pitchFamily="34" charset="0"/>
                <a:cs typeface="Verdana" pitchFamily="34" charset="0"/>
              </a:rPr>
              <a:t>people…, this is a Christian Nation”—founded on:</a:t>
            </a:r>
          </a:p>
          <a:p>
            <a:pPr lvl="1">
              <a:spcBef>
                <a:spcPts val="600"/>
              </a:spcBef>
            </a:pPr>
            <a:r>
              <a:rPr lang="en-US" sz="1600" dirty="0">
                <a:latin typeface="Verdana" pitchFamily="34" charset="0"/>
                <a:ea typeface="Verdana" pitchFamily="34" charset="0"/>
                <a:cs typeface="Verdana" pitchFamily="34" charset="0"/>
              </a:rPr>
              <a:t>Under the command of the Spanish queen Columbus “discovered” America</a:t>
            </a:r>
          </a:p>
          <a:p>
            <a:pPr lvl="1">
              <a:spcBef>
                <a:spcPts val="600"/>
              </a:spcBef>
            </a:pPr>
            <a:r>
              <a:rPr lang="en-US" sz="1600" dirty="0">
                <a:latin typeface="Verdana" pitchFamily="34" charset="0"/>
                <a:ea typeface="Verdana" pitchFamily="34" charset="0"/>
                <a:cs typeface="Verdana" pitchFamily="34" charset="0"/>
              </a:rPr>
              <a:t>The Land Grant from Elisabeth I and James I</a:t>
            </a:r>
          </a:p>
          <a:p>
            <a:pPr lvl="1">
              <a:spcBef>
                <a:spcPts val="600"/>
              </a:spcBef>
            </a:pPr>
            <a:r>
              <a:rPr lang="en-US" sz="1600" dirty="0">
                <a:latin typeface="Verdana" pitchFamily="34" charset="0"/>
                <a:ea typeface="Verdana" pitchFamily="34" charset="0"/>
                <a:cs typeface="Verdana" pitchFamily="34" charset="0"/>
              </a:rPr>
              <a:t>The Puritan’s Laws</a:t>
            </a:r>
          </a:p>
          <a:p>
            <a:pPr lvl="1">
              <a:spcBef>
                <a:spcPts val="600"/>
              </a:spcBef>
            </a:pPr>
            <a:r>
              <a:rPr lang="en-US" sz="1600" dirty="0">
                <a:latin typeface="Verdana" pitchFamily="34" charset="0"/>
                <a:ea typeface="Verdana" pitchFamily="34" charset="0"/>
                <a:cs typeface="Verdana" pitchFamily="34" charset="0"/>
              </a:rPr>
              <a:t>William Penn</a:t>
            </a:r>
          </a:p>
          <a:p>
            <a:pPr lvl="1">
              <a:spcBef>
                <a:spcPts val="600"/>
              </a:spcBef>
            </a:pPr>
            <a:r>
              <a:rPr lang="en-US" sz="1600" dirty="0">
                <a:latin typeface="Verdana" pitchFamily="34" charset="0"/>
                <a:ea typeface="Verdana" pitchFamily="34" charset="0"/>
                <a:cs typeface="Verdana" pitchFamily="34" charset="0"/>
              </a:rPr>
              <a:t>The mention of God in the Constitution of the United States of America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 calcmode="lin" valueType="num">
                                      <p:cBhvr>
                                        <p:cTn id="7" dur="1000" fill="hold"/>
                                        <p:tgtEl>
                                          <p:spTgt spid="16589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589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58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5891">
                                            <p:txEl>
                                              <p:pRg st="1" end="1"/>
                                            </p:txEl>
                                          </p:spTgt>
                                        </p:tgtEl>
                                        <p:attrNameLst>
                                          <p:attrName>style.visibility</p:attrName>
                                        </p:attrNameLst>
                                      </p:cBhvr>
                                      <p:to>
                                        <p:strVal val="visible"/>
                                      </p:to>
                                    </p:set>
                                    <p:anim calcmode="lin" valueType="num">
                                      <p:cBhvr>
                                        <p:cTn id="14" dur="1000" fill="hold"/>
                                        <p:tgtEl>
                                          <p:spTgt spid="16589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6589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6589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5891">
                                            <p:txEl>
                                              <p:pRg st="2" end="2"/>
                                            </p:txEl>
                                          </p:spTgt>
                                        </p:tgtEl>
                                        <p:attrNameLst>
                                          <p:attrName>style.visibility</p:attrName>
                                        </p:attrNameLst>
                                      </p:cBhvr>
                                      <p:to>
                                        <p:strVal val="visible"/>
                                      </p:to>
                                    </p:set>
                                    <p:anim calcmode="lin" valueType="num">
                                      <p:cBhvr>
                                        <p:cTn id="21" dur="1000" fill="hold"/>
                                        <p:tgtEl>
                                          <p:spTgt spid="16589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6589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589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65891">
                                            <p:txEl>
                                              <p:pRg st="3" end="3"/>
                                            </p:txEl>
                                          </p:spTgt>
                                        </p:tgtEl>
                                        <p:attrNameLst>
                                          <p:attrName>style.visibility</p:attrName>
                                        </p:attrNameLst>
                                      </p:cBhvr>
                                      <p:to>
                                        <p:strVal val="visible"/>
                                      </p:to>
                                    </p:set>
                                    <p:anim calcmode="lin" valueType="num">
                                      <p:cBhvr>
                                        <p:cTn id="28" dur="1000" fill="hold"/>
                                        <p:tgtEl>
                                          <p:spTgt spid="16589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6589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589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65891">
                                            <p:txEl>
                                              <p:pRg st="4" end="4"/>
                                            </p:txEl>
                                          </p:spTgt>
                                        </p:tgtEl>
                                        <p:attrNameLst>
                                          <p:attrName>style.visibility</p:attrName>
                                        </p:attrNameLst>
                                      </p:cBhvr>
                                      <p:to>
                                        <p:strVal val="visible"/>
                                      </p:to>
                                    </p:set>
                                    <p:anim calcmode="lin" valueType="num">
                                      <p:cBhvr>
                                        <p:cTn id="35" dur="1000" fill="hold"/>
                                        <p:tgtEl>
                                          <p:spTgt spid="16589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6589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6589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65891">
                                            <p:txEl>
                                              <p:pRg st="5" end="5"/>
                                            </p:txEl>
                                          </p:spTgt>
                                        </p:tgtEl>
                                        <p:attrNameLst>
                                          <p:attrName>style.visibility</p:attrName>
                                        </p:attrNameLst>
                                      </p:cBhvr>
                                      <p:to>
                                        <p:strVal val="visible"/>
                                      </p:to>
                                    </p:set>
                                    <p:anim calcmode="lin" valueType="num">
                                      <p:cBhvr>
                                        <p:cTn id="42" dur="1000" fill="hold"/>
                                        <p:tgtEl>
                                          <p:spTgt spid="165891">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65891">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6589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65891">
                                            <p:txEl>
                                              <p:pRg st="6" end="6"/>
                                            </p:txEl>
                                          </p:spTgt>
                                        </p:tgtEl>
                                        <p:attrNameLst>
                                          <p:attrName>style.visibility</p:attrName>
                                        </p:attrNameLst>
                                      </p:cBhvr>
                                      <p:to>
                                        <p:strVal val="visible"/>
                                      </p:to>
                                    </p:set>
                                    <p:anim calcmode="lin" valueType="num">
                                      <p:cBhvr>
                                        <p:cTn id="49" dur="1000" fill="hold"/>
                                        <p:tgtEl>
                                          <p:spTgt spid="165891">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65891">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65891">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65891">
                                            <p:txEl>
                                              <p:pRg st="7" end="7"/>
                                            </p:txEl>
                                          </p:spTgt>
                                        </p:tgtEl>
                                        <p:attrNameLst>
                                          <p:attrName>style.visibility</p:attrName>
                                        </p:attrNameLst>
                                      </p:cBhvr>
                                      <p:to>
                                        <p:strVal val="visible"/>
                                      </p:to>
                                    </p:set>
                                    <p:anim calcmode="lin" valueType="num">
                                      <p:cBhvr>
                                        <p:cTn id="56" dur="1000" fill="hold"/>
                                        <p:tgtEl>
                                          <p:spTgt spid="165891">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65891">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65891">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65891">
                                            <p:txEl>
                                              <p:pRg st="8" end="8"/>
                                            </p:txEl>
                                          </p:spTgt>
                                        </p:tgtEl>
                                        <p:attrNameLst>
                                          <p:attrName>style.visibility</p:attrName>
                                        </p:attrNameLst>
                                      </p:cBhvr>
                                      <p:to>
                                        <p:strVal val="visible"/>
                                      </p:to>
                                    </p:set>
                                    <p:anim calcmode="lin" valueType="num">
                                      <p:cBhvr>
                                        <p:cTn id="63" dur="1000" fill="hold"/>
                                        <p:tgtEl>
                                          <p:spTgt spid="165891">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65891">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6589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bldLvl="2"/>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457200" y="457200"/>
            <a:ext cx="8229600" cy="811560"/>
          </a:xfrm>
        </p:spPr>
        <p:txBody>
          <a:bodyPr/>
          <a:lstStyle/>
          <a:p>
            <a:r>
              <a:rPr lang="en-US" sz="4000" dirty="0"/>
              <a:t>Attacks against the Constitution III</a:t>
            </a:r>
          </a:p>
        </p:txBody>
      </p:sp>
      <p:sp>
        <p:nvSpPr>
          <p:cNvPr id="166915" name="Rectangle 3"/>
          <p:cNvSpPr>
            <a:spLocks noGrp="1" noChangeArrowheads="1"/>
          </p:cNvSpPr>
          <p:nvPr>
            <p:ph type="body" idx="1"/>
          </p:nvPr>
        </p:nvSpPr>
        <p:spPr>
          <a:xfrm>
            <a:off x="457200" y="1412329"/>
            <a:ext cx="8229600" cy="4752975"/>
          </a:xfrm>
        </p:spPr>
        <p:txBody>
          <a:bodyPr/>
          <a:lstStyle/>
          <a:p>
            <a:pPr marL="365760" indent="-365760">
              <a:buSzPct val="90000"/>
              <a:buFont typeface="+mj-lt"/>
              <a:buAutoNum type="arabicPeriod" startAt="11"/>
            </a:pPr>
            <a:r>
              <a:rPr lang="en-US" sz="2000" dirty="0"/>
              <a:t>1892: The World Exposition of Chicago</a:t>
            </a:r>
          </a:p>
          <a:p>
            <a:pPr marL="365760" indent="-365760">
              <a:buSzPct val="90000"/>
              <a:buFont typeface="+mj-lt"/>
              <a:buAutoNum type="arabicPeriod" startAt="11"/>
            </a:pPr>
            <a:r>
              <a:rPr lang="en-US" sz="2000" dirty="0" smtClean="0"/>
              <a:t>1892</a:t>
            </a:r>
            <a:r>
              <a:rPr lang="en-US" sz="2000" dirty="0"/>
              <a:t>: Senator Quay presents a law to the Congress that the World Exposition should close on Sunday</a:t>
            </a:r>
          </a:p>
          <a:p>
            <a:pPr marL="365760" indent="-365760">
              <a:buSzPct val="90000"/>
              <a:buFont typeface="+mj-lt"/>
              <a:buAutoNum type="arabicPeriod" startAt="11"/>
            </a:pPr>
            <a:r>
              <a:rPr lang="en-US" sz="2000" dirty="0"/>
              <a:t>Lobby Work of the Church: Exerting pressure to influence the voting of the Church members.</a:t>
            </a:r>
          </a:p>
          <a:p>
            <a:pPr marL="365760" indent="-365760">
              <a:buSzPct val="90000"/>
              <a:buFont typeface="+mj-lt"/>
              <a:buAutoNum type="arabicPeriod" startAt="11"/>
            </a:pPr>
            <a:r>
              <a:rPr lang="en-US" sz="2000" dirty="0" smtClean="0"/>
              <a:t>1892</a:t>
            </a:r>
            <a:r>
              <a:rPr lang="en-US" sz="2000" dirty="0"/>
              <a:t>: The Law comes into effect—the World Exposition stays with the </a:t>
            </a:r>
            <a:r>
              <a:rPr lang="en-US" sz="2000" dirty="0" smtClean="0"/>
              <a:t>“Christian Sabbath”.</a:t>
            </a:r>
            <a:endParaRPr lang="en-US" sz="2000" dirty="0"/>
          </a:p>
          <a:p>
            <a:pPr lvl="1">
              <a:buClr>
                <a:schemeClr val="accent2">
                  <a:lumMod val="50000"/>
                </a:schemeClr>
              </a:buClr>
              <a:buSzPct val="100000"/>
              <a:buFont typeface="Wingdings" pitchFamily="2" charset="2"/>
              <a:buChar char="§"/>
            </a:pPr>
            <a:r>
              <a:rPr lang="en-US" sz="1800" dirty="0"/>
              <a:t>Which day is the “Christian Sabbath”?</a:t>
            </a:r>
          </a:p>
          <a:p>
            <a:pPr lvl="1">
              <a:buClr>
                <a:schemeClr val="accent2">
                  <a:lumMod val="50000"/>
                </a:schemeClr>
              </a:buClr>
              <a:buSzPct val="100000"/>
              <a:buFont typeface="Wingdings" pitchFamily="2" charset="2"/>
              <a:buChar char="§"/>
            </a:pPr>
            <a:r>
              <a:rPr lang="en-US" sz="1800" dirty="0"/>
              <a:t>136 to 36 agreed: Think that it is Sunday.</a:t>
            </a:r>
          </a:p>
          <a:p>
            <a:pPr lvl="1">
              <a:buClr>
                <a:schemeClr val="accent2">
                  <a:lumMod val="50000"/>
                </a:schemeClr>
              </a:buClr>
              <a:buSzPct val="100000"/>
              <a:buFont typeface="Wingdings" pitchFamily="2" charset="2"/>
              <a:buChar char="§"/>
            </a:pPr>
            <a:r>
              <a:rPr lang="en-US" sz="1800" dirty="0"/>
              <a:t>149 to 11 agreed: The seventh day of the week isn’t the “Christian Sabbath”.</a:t>
            </a:r>
          </a:p>
          <a:p>
            <a:pPr marL="457200" indent="-457200">
              <a:buSzPct val="90000"/>
              <a:buFont typeface="+mj-lt"/>
              <a:buAutoNum type="arabicPeriod" startAt="15"/>
            </a:pPr>
            <a:r>
              <a:rPr lang="en-US" sz="2000" dirty="0"/>
              <a:t>Petition against the Law: A new </a:t>
            </a:r>
            <a:r>
              <a:rPr lang="en-US" sz="2000" dirty="0" smtClean="0"/>
              <a:t>law </a:t>
            </a:r>
            <a:r>
              <a:rPr lang="en-US" sz="2000" dirty="0"/>
              <a:t>that the gates of the World Exposition will open on Sunday or a withdrawal of the law?—The Law stayed the same.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 calcmode="lin" valueType="num">
                                      <p:cBhvr>
                                        <p:cTn id="7" dur="1000" fill="hold"/>
                                        <p:tgtEl>
                                          <p:spTgt spid="16691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691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691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6915">
                                            <p:txEl>
                                              <p:pRg st="1" end="1"/>
                                            </p:txEl>
                                          </p:spTgt>
                                        </p:tgtEl>
                                        <p:attrNameLst>
                                          <p:attrName>style.visibility</p:attrName>
                                        </p:attrNameLst>
                                      </p:cBhvr>
                                      <p:to>
                                        <p:strVal val="visible"/>
                                      </p:to>
                                    </p:set>
                                    <p:anim calcmode="lin" valueType="num">
                                      <p:cBhvr>
                                        <p:cTn id="14" dur="1000" fill="hold"/>
                                        <p:tgtEl>
                                          <p:spTgt spid="16691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6691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6691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6915">
                                            <p:txEl>
                                              <p:pRg st="2" end="2"/>
                                            </p:txEl>
                                          </p:spTgt>
                                        </p:tgtEl>
                                        <p:attrNameLst>
                                          <p:attrName>style.visibility</p:attrName>
                                        </p:attrNameLst>
                                      </p:cBhvr>
                                      <p:to>
                                        <p:strVal val="visible"/>
                                      </p:to>
                                    </p:set>
                                    <p:anim calcmode="lin" valueType="num">
                                      <p:cBhvr>
                                        <p:cTn id="21" dur="1000" fill="hold"/>
                                        <p:tgtEl>
                                          <p:spTgt spid="16691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6691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691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66915">
                                            <p:txEl>
                                              <p:pRg st="3" end="3"/>
                                            </p:txEl>
                                          </p:spTgt>
                                        </p:tgtEl>
                                        <p:attrNameLst>
                                          <p:attrName>style.visibility</p:attrName>
                                        </p:attrNameLst>
                                      </p:cBhvr>
                                      <p:to>
                                        <p:strVal val="visible"/>
                                      </p:to>
                                    </p:set>
                                    <p:anim calcmode="lin" valueType="num">
                                      <p:cBhvr>
                                        <p:cTn id="28" dur="1000" fill="hold"/>
                                        <p:tgtEl>
                                          <p:spTgt spid="16691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6691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691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66915">
                                            <p:txEl>
                                              <p:pRg st="4" end="4"/>
                                            </p:txEl>
                                          </p:spTgt>
                                        </p:tgtEl>
                                        <p:attrNameLst>
                                          <p:attrName>style.visibility</p:attrName>
                                        </p:attrNameLst>
                                      </p:cBhvr>
                                      <p:to>
                                        <p:strVal val="visible"/>
                                      </p:to>
                                    </p:set>
                                    <p:anim calcmode="lin" valueType="num">
                                      <p:cBhvr>
                                        <p:cTn id="35" dur="1000" fill="hold"/>
                                        <p:tgtEl>
                                          <p:spTgt spid="16691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6691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6691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66915">
                                            <p:txEl>
                                              <p:pRg st="5" end="5"/>
                                            </p:txEl>
                                          </p:spTgt>
                                        </p:tgtEl>
                                        <p:attrNameLst>
                                          <p:attrName>style.visibility</p:attrName>
                                        </p:attrNameLst>
                                      </p:cBhvr>
                                      <p:to>
                                        <p:strVal val="visible"/>
                                      </p:to>
                                    </p:set>
                                    <p:anim calcmode="lin" valueType="num">
                                      <p:cBhvr>
                                        <p:cTn id="42" dur="1000" fill="hold"/>
                                        <p:tgtEl>
                                          <p:spTgt spid="16691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6691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6691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66915">
                                            <p:txEl>
                                              <p:pRg st="6" end="6"/>
                                            </p:txEl>
                                          </p:spTgt>
                                        </p:tgtEl>
                                        <p:attrNameLst>
                                          <p:attrName>style.visibility</p:attrName>
                                        </p:attrNameLst>
                                      </p:cBhvr>
                                      <p:to>
                                        <p:strVal val="visible"/>
                                      </p:to>
                                    </p:set>
                                    <p:anim calcmode="lin" valueType="num">
                                      <p:cBhvr>
                                        <p:cTn id="49" dur="1000" fill="hold"/>
                                        <p:tgtEl>
                                          <p:spTgt spid="166915">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6691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6691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66915">
                                            <p:txEl>
                                              <p:pRg st="7" end="7"/>
                                            </p:txEl>
                                          </p:spTgt>
                                        </p:tgtEl>
                                        <p:attrNameLst>
                                          <p:attrName>style.visibility</p:attrName>
                                        </p:attrNameLst>
                                      </p:cBhvr>
                                      <p:to>
                                        <p:strVal val="visible"/>
                                      </p:to>
                                    </p:set>
                                    <p:anim calcmode="lin" valueType="num">
                                      <p:cBhvr>
                                        <p:cTn id="56" dur="1000" fill="hold"/>
                                        <p:tgtEl>
                                          <p:spTgt spid="166915">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66915">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669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332656"/>
            <a:ext cx="8229600" cy="936104"/>
          </a:xfrm>
        </p:spPr>
        <p:txBody>
          <a:bodyPr/>
          <a:lstStyle/>
          <a:p>
            <a:r>
              <a:rPr lang="en-US" sz="4000" dirty="0"/>
              <a:t>Rome and the Civil Freedom</a:t>
            </a:r>
          </a:p>
        </p:txBody>
      </p:sp>
      <p:sp>
        <p:nvSpPr>
          <p:cNvPr id="25603" name="Rectangle 3"/>
          <p:cNvSpPr>
            <a:spLocks noGrp="1" noChangeArrowheads="1"/>
          </p:cNvSpPr>
          <p:nvPr>
            <p:ph type="body" idx="1"/>
          </p:nvPr>
        </p:nvSpPr>
        <p:spPr>
          <a:xfrm>
            <a:off x="539552" y="1628800"/>
            <a:ext cx="8064896" cy="3886200"/>
          </a:xfrm>
        </p:spPr>
        <p:txBody>
          <a:bodyPr/>
          <a:lstStyle/>
          <a:p>
            <a:pPr>
              <a:lnSpc>
                <a:spcPts val="3200"/>
              </a:lnSpc>
            </a:pPr>
            <a:r>
              <a:rPr lang="en-US" sz="2400" dirty="0">
                <a:latin typeface="Verdana" pitchFamily="34" charset="0"/>
                <a:ea typeface="Verdana" pitchFamily="34" charset="0"/>
                <a:cs typeface="Verdana" pitchFamily="34" charset="0"/>
              </a:rPr>
              <a:t>Thoughts and words were free (in the time of the </a:t>
            </a:r>
            <a:r>
              <a:rPr lang="en-US" sz="2400" dirty="0" smtClean="0">
                <a:latin typeface="Verdana" pitchFamily="34" charset="0"/>
                <a:ea typeface="Verdana" pitchFamily="34" charset="0"/>
                <a:cs typeface="Verdana" pitchFamily="34" charset="0"/>
              </a:rPr>
              <a:t>Republic</a:t>
            </a:r>
            <a:r>
              <a:rPr lang="en-US" sz="2400" dirty="0">
                <a:latin typeface="Verdana" pitchFamily="34" charset="0"/>
                <a:ea typeface="Verdana" pitchFamily="34" charset="0"/>
                <a:cs typeface="Verdana" pitchFamily="34" charset="0"/>
              </a:rPr>
              <a:t>); illegal acts were punishable.</a:t>
            </a:r>
          </a:p>
          <a:p>
            <a:pPr>
              <a:lnSpc>
                <a:spcPts val="3200"/>
              </a:lnSpc>
            </a:pPr>
            <a:r>
              <a:rPr lang="en-US" sz="2400" dirty="0">
                <a:latin typeface="Verdana" pitchFamily="34" charset="0"/>
                <a:ea typeface="Verdana" pitchFamily="34" charset="0"/>
                <a:cs typeface="Verdana" pitchFamily="34" charset="0"/>
              </a:rPr>
              <a:t>Words were not free, when they were against the Roman Genius (Caesar, </a:t>
            </a:r>
            <a:r>
              <a:rPr lang="en-US" sz="2400" dirty="0" smtClean="0">
                <a:latin typeface="Verdana" pitchFamily="34" charset="0"/>
                <a:ea typeface="Verdana" pitchFamily="34" charset="0"/>
                <a:cs typeface="Verdana" pitchFamily="34" charset="0"/>
              </a:rPr>
              <a:t>State</a:t>
            </a:r>
            <a:r>
              <a:rPr lang="en-US" sz="2400" dirty="0">
                <a:latin typeface="Verdana" pitchFamily="34" charset="0"/>
                <a:ea typeface="Verdana" pitchFamily="34" charset="0"/>
                <a:cs typeface="Verdana" pitchFamily="34" charset="0"/>
              </a:rPr>
              <a:t>, </a:t>
            </a:r>
            <a:r>
              <a:rPr lang="en-US" sz="2400" dirty="0" smtClean="0">
                <a:latin typeface="Verdana" pitchFamily="34" charset="0"/>
                <a:ea typeface="Verdana" pitchFamily="34" charset="0"/>
                <a:cs typeface="Verdana" pitchFamily="34" charset="0"/>
              </a:rPr>
              <a:t>Religion</a:t>
            </a:r>
            <a:r>
              <a:rPr lang="en-US" sz="2400" dirty="0">
                <a:latin typeface="Verdana" pitchFamily="34" charset="0"/>
                <a:ea typeface="Verdana" pitchFamily="34" charset="0"/>
                <a:cs typeface="Verdana" pitchFamily="34" charset="0"/>
              </a:rPr>
              <a:t>).</a:t>
            </a:r>
          </a:p>
          <a:p>
            <a:pPr>
              <a:lnSpc>
                <a:spcPts val="3200"/>
              </a:lnSpc>
            </a:pPr>
            <a:r>
              <a:rPr lang="en-US" sz="2400" dirty="0">
                <a:latin typeface="Verdana" pitchFamily="34" charset="0"/>
                <a:ea typeface="Verdana" pitchFamily="34" charset="0"/>
                <a:cs typeface="Verdana" pitchFamily="34" charset="0"/>
              </a:rPr>
              <a:t>Gestures, forgetfulness, curiosity became punishable, as soon as they were directed against Rome or its symbols.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p:cTn id="7" dur="1000" fill="hold"/>
                                        <p:tgtEl>
                                          <p:spTgt spid="2560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56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560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5603">
                                            <p:txEl>
                                              <p:pRg st="1" end="1"/>
                                            </p:txEl>
                                          </p:spTgt>
                                        </p:tgtEl>
                                        <p:attrNameLst>
                                          <p:attrName>style.visibility</p:attrName>
                                        </p:attrNameLst>
                                      </p:cBhvr>
                                      <p:to>
                                        <p:strVal val="visible"/>
                                      </p:to>
                                    </p:set>
                                    <p:anim calcmode="lin" valueType="num">
                                      <p:cBhvr>
                                        <p:cTn id="14" dur="1000" fill="hold"/>
                                        <p:tgtEl>
                                          <p:spTgt spid="2560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560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560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5603">
                                            <p:txEl>
                                              <p:pRg st="2" end="2"/>
                                            </p:txEl>
                                          </p:spTgt>
                                        </p:tgtEl>
                                        <p:attrNameLst>
                                          <p:attrName>style.visibility</p:attrName>
                                        </p:attrNameLst>
                                      </p:cBhvr>
                                      <p:to>
                                        <p:strVal val="visible"/>
                                      </p:to>
                                    </p:set>
                                    <p:anim calcmode="lin" valueType="num">
                                      <p:cBhvr>
                                        <p:cTn id="21" dur="1000" fill="hold"/>
                                        <p:tgtEl>
                                          <p:spTgt spid="2560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560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457200" y="332656"/>
            <a:ext cx="8229600" cy="883568"/>
          </a:xfrm>
        </p:spPr>
        <p:txBody>
          <a:bodyPr/>
          <a:lstStyle/>
          <a:p>
            <a:r>
              <a:rPr lang="en-US" sz="4000" dirty="0"/>
              <a:t>Attacks against the Constitution IV</a:t>
            </a:r>
          </a:p>
        </p:txBody>
      </p:sp>
      <p:sp>
        <p:nvSpPr>
          <p:cNvPr id="167939" name="Rectangle 3"/>
          <p:cNvSpPr>
            <a:spLocks noGrp="1" noChangeArrowheads="1"/>
          </p:cNvSpPr>
          <p:nvPr>
            <p:ph type="body" idx="1"/>
          </p:nvPr>
        </p:nvSpPr>
        <p:spPr>
          <a:xfrm>
            <a:off x="457200" y="1412776"/>
            <a:ext cx="8229600" cy="4537075"/>
          </a:xfrm>
        </p:spPr>
        <p:txBody>
          <a:bodyPr/>
          <a:lstStyle/>
          <a:p>
            <a:r>
              <a:rPr lang="en-US" sz="2000" dirty="0">
                <a:latin typeface="Verdana" pitchFamily="34" charset="0"/>
                <a:ea typeface="Verdana" pitchFamily="34" charset="0"/>
                <a:cs typeface="Verdana" pitchFamily="34" charset="0"/>
              </a:rPr>
              <a:t>Only those laws will be </a:t>
            </a:r>
            <a:r>
              <a:rPr lang="en-US" sz="2000" dirty="0" smtClean="0">
                <a:latin typeface="Verdana" pitchFamily="34" charset="0"/>
                <a:ea typeface="Verdana" pitchFamily="34" charset="0"/>
                <a:cs typeface="Verdana" pitchFamily="34" charset="0"/>
              </a:rPr>
              <a:t>respected </a:t>
            </a:r>
            <a:r>
              <a:rPr lang="en-US" sz="2000" dirty="0">
                <a:latin typeface="Verdana" pitchFamily="34" charset="0"/>
                <a:ea typeface="Verdana" pitchFamily="34" charset="0"/>
                <a:cs typeface="Verdana" pitchFamily="34" charset="0"/>
              </a:rPr>
              <a:t>which suits their arbitrary will.</a:t>
            </a:r>
          </a:p>
          <a:p>
            <a:r>
              <a:rPr lang="en-US" sz="2000" dirty="0">
                <a:latin typeface="Verdana" pitchFamily="34" charset="0"/>
                <a:ea typeface="Verdana" pitchFamily="34" charset="0"/>
                <a:cs typeface="Verdana" pitchFamily="34" charset="0"/>
              </a:rPr>
              <a:t>Changes or </a:t>
            </a:r>
            <a:r>
              <a:rPr lang="en-US" sz="2000" dirty="0" smtClean="0">
                <a:latin typeface="Verdana" pitchFamily="34" charset="0"/>
                <a:ea typeface="Verdana" pitchFamily="34" charset="0"/>
                <a:cs typeface="Verdana" pitchFamily="34" charset="0"/>
              </a:rPr>
              <a:t>Reinterpretations </a:t>
            </a:r>
            <a:r>
              <a:rPr lang="en-US" sz="2000" dirty="0">
                <a:latin typeface="Verdana" pitchFamily="34" charset="0"/>
                <a:ea typeface="Verdana" pitchFamily="34" charset="0"/>
                <a:cs typeface="Verdana" pitchFamily="34" charset="0"/>
              </a:rPr>
              <a:t>of the Constitution:</a:t>
            </a:r>
          </a:p>
          <a:p>
            <a:pPr lvl="1"/>
            <a:r>
              <a:rPr lang="en-US" sz="1800" dirty="0" err="1">
                <a:latin typeface="Verdana" pitchFamily="34" charset="0"/>
                <a:ea typeface="Verdana" pitchFamily="34" charset="0"/>
                <a:cs typeface="Verdana" pitchFamily="34" charset="0"/>
              </a:rPr>
              <a:t>Satolli</a:t>
            </a:r>
            <a:r>
              <a:rPr lang="en-US" sz="1800" dirty="0">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(Papal Legate</a:t>
            </a:r>
            <a:r>
              <a:rPr lang="en-US" sz="1800" dirty="0">
                <a:latin typeface="Verdana" pitchFamily="34" charset="0"/>
                <a:ea typeface="Verdana" pitchFamily="34" charset="0"/>
                <a:cs typeface="Verdana" pitchFamily="34" charset="0"/>
              </a:rPr>
              <a:t>) in a </a:t>
            </a:r>
            <a:r>
              <a:rPr lang="en-US" sz="1800" dirty="0" smtClean="0">
                <a:latin typeface="Verdana" pitchFamily="34" charset="0"/>
                <a:ea typeface="Verdana" pitchFamily="34" charset="0"/>
                <a:cs typeface="Verdana" pitchFamily="34" charset="0"/>
              </a:rPr>
              <a:t>Catholic </a:t>
            </a:r>
            <a:r>
              <a:rPr lang="en-US" sz="1800" dirty="0">
                <a:latin typeface="Verdana" pitchFamily="34" charset="0"/>
                <a:ea typeface="Verdana" pitchFamily="34" charset="0"/>
                <a:cs typeface="Verdana" pitchFamily="34" charset="0"/>
              </a:rPr>
              <a:t>Congress in 1893: “in one hand bearing the book of Christian truth, and in the other the Constitution of the United States.”</a:t>
            </a:r>
          </a:p>
          <a:p>
            <a:r>
              <a:rPr lang="en-US" sz="2000" dirty="0">
                <a:latin typeface="Verdana" pitchFamily="34" charset="0"/>
                <a:ea typeface="Verdana" pitchFamily="34" charset="0"/>
                <a:cs typeface="Verdana" pitchFamily="34" charset="0"/>
              </a:rPr>
              <a:t>Human Rights according to John 11:50.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 calcmode="lin" valueType="num">
                                      <p:cBhvr>
                                        <p:cTn id="7" dur="1000" fill="hold"/>
                                        <p:tgtEl>
                                          <p:spTgt spid="16793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793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79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7939">
                                            <p:txEl>
                                              <p:pRg st="1" end="1"/>
                                            </p:txEl>
                                          </p:spTgt>
                                        </p:tgtEl>
                                        <p:attrNameLst>
                                          <p:attrName>style.visibility</p:attrName>
                                        </p:attrNameLst>
                                      </p:cBhvr>
                                      <p:to>
                                        <p:strVal val="visible"/>
                                      </p:to>
                                    </p:set>
                                    <p:anim calcmode="lin" valueType="num">
                                      <p:cBhvr>
                                        <p:cTn id="14" dur="1000" fill="hold"/>
                                        <p:tgtEl>
                                          <p:spTgt spid="16793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6793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679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7939">
                                            <p:txEl>
                                              <p:pRg st="2" end="2"/>
                                            </p:txEl>
                                          </p:spTgt>
                                        </p:tgtEl>
                                        <p:attrNameLst>
                                          <p:attrName>style.visibility</p:attrName>
                                        </p:attrNameLst>
                                      </p:cBhvr>
                                      <p:to>
                                        <p:strVal val="visible"/>
                                      </p:to>
                                    </p:set>
                                    <p:anim calcmode="lin" valueType="num">
                                      <p:cBhvr>
                                        <p:cTn id="21" dur="1000" fill="hold"/>
                                        <p:tgtEl>
                                          <p:spTgt spid="16793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6793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79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67939">
                                            <p:txEl>
                                              <p:pRg st="3" end="3"/>
                                            </p:txEl>
                                          </p:spTgt>
                                        </p:tgtEl>
                                        <p:attrNameLst>
                                          <p:attrName>style.visibility</p:attrName>
                                        </p:attrNameLst>
                                      </p:cBhvr>
                                      <p:to>
                                        <p:strVal val="visible"/>
                                      </p:to>
                                    </p:set>
                                    <p:anim calcmode="lin" valueType="num">
                                      <p:cBhvr>
                                        <p:cTn id="28" dur="1000" fill="hold"/>
                                        <p:tgtEl>
                                          <p:spTgt spid="167939">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6793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7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bldLvl="2"/>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457200" y="385192"/>
            <a:ext cx="8229600" cy="811560"/>
          </a:xfrm>
        </p:spPr>
        <p:txBody>
          <a:bodyPr/>
          <a:lstStyle/>
          <a:p>
            <a:r>
              <a:rPr lang="de-DE" sz="4000" dirty="0"/>
              <a:t>In Germany</a:t>
            </a:r>
          </a:p>
        </p:txBody>
      </p:sp>
      <p:sp>
        <p:nvSpPr>
          <p:cNvPr id="168963" name="Rectangle 3"/>
          <p:cNvSpPr>
            <a:spLocks noGrp="1" noChangeArrowheads="1"/>
          </p:cNvSpPr>
          <p:nvPr>
            <p:ph type="body" idx="1"/>
          </p:nvPr>
        </p:nvSpPr>
        <p:spPr>
          <a:xfrm>
            <a:off x="726184" y="1341336"/>
            <a:ext cx="7633096" cy="4544144"/>
          </a:xfrm>
        </p:spPr>
        <p:txBody>
          <a:bodyPr/>
          <a:lstStyle/>
          <a:p>
            <a:pPr>
              <a:lnSpc>
                <a:spcPts val="3400"/>
              </a:lnSpc>
            </a:pPr>
            <a:r>
              <a:rPr lang="en-US" sz="2600" dirty="0">
                <a:latin typeface="Verdana" pitchFamily="34" charset="0"/>
                <a:ea typeface="Verdana" pitchFamily="34" charset="0"/>
                <a:cs typeface="Verdana" pitchFamily="34" charset="0"/>
              </a:rPr>
              <a:t>The Constitution of the Federal Republic, § 140</a:t>
            </a:r>
          </a:p>
          <a:p>
            <a:pPr>
              <a:lnSpc>
                <a:spcPts val="3400"/>
              </a:lnSpc>
            </a:pPr>
            <a:r>
              <a:rPr lang="en-US" sz="2600" dirty="0">
                <a:latin typeface="Verdana" pitchFamily="34" charset="0"/>
                <a:ea typeface="Verdana" pitchFamily="34" charset="0"/>
                <a:cs typeface="Verdana" pitchFamily="34" charset="0"/>
              </a:rPr>
              <a:t>§ 166: Protection against Religious Affront</a:t>
            </a:r>
          </a:p>
          <a:p>
            <a:pPr>
              <a:lnSpc>
                <a:spcPts val="3400"/>
              </a:lnSpc>
            </a:pPr>
            <a:r>
              <a:rPr lang="en-US" sz="2600" dirty="0">
                <a:latin typeface="Verdana" pitchFamily="34" charset="0"/>
                <a:ea typeface="Verdana" pitchFamily="34" charset="0"/>
                <a:cs typeface="Verdana" pitchFamily="34" charset="0"/>
              </a:rPr>
              <a:t>State Church</a:t>
            </a:r>
          </a:p>
          <a:p>
            <a:pPr>
              <a:lnSpc>
                <a:spcPts val="3400"/>
              </a:lnSpc>
            </a:pPr>
            <a:r>
              <a:rPr lang="en-US" sz="2600" dirty="0">
                <a:latin typeface="Verdana" pitchFamily="34" charset="0"/>
                <a:ea typeface="Verdana" pitchFamily="34" charset="0"/>
                <a:cs typeface="Verdana" pitchFamily="34" charset="0"/>
              </a:rPr>
              <a:t>Church Taxes</a:t>
            </a:r>
          </a:p>
          <a:p>
            <a:pPr>
              <a:lnSpc>
                <a:spcPts val="3400"/>
              </a:lnSpc>
            </a:pPr>
            <a:r>
              <a:rPr lang="en-US" sz="2600" dirty="0">
                <a:latin typeface="Verdana" pitchFamily="34" charset="0"/>
                <a:ea typeface="Verdana" pitchFamily="34" charset="0"/>
                <a:cs typeface="Verdana" pitchFamily="34" charset="0"/>
              </a:rPr>
              <a:t>Demanding the Sunday Rest for the State Church</a:t>
            </a:r>
          </a:p>
          <a:p>
            <a:pPr>
              <a:lnSpc>
                <a:spcPts val="3400"/>
              </a:lnSpc>
            </a:pPr>
            <a:r>
              <a:rPr lang="en-US" sz="2600" dirty="0">
                <a:latin typeface="Verdana" pitchFamily="34" charset="0"/>
                <a:ea typeface="Verdana" pitchFamily="34" charset="0"/>
                <a:cs typeface="Verdana" pitchFamily="34" charset="0"/>
              </a:rPr>
              <a:t>Dependence on the United </a:t>
            </a:r>
            <a:r>
              <a:rPr lang="en-US" sz="2600" dirty="0" smtClean="0">
                <a:latin typeface="Verdana" pitchFamily="34" charset="0"/>
                <a:ea typeface="Verdana" pitchFamily="34" charset="0"/>
                <a:cs typeface="Verdana" pitchFamily="34" charset="0"/>
              </a:rPr>
              <a:t>States </a:t>
            </a:r>
            <a:r>
              <a:rPr lang="en-US" sz="2600" dirty="0">
                <a:latin typeface="Verdana" pitchFamily="34" charset="0"/>
                <a:ea typeface="Verdana" pitchFamily="34" charset="0"/>
                <a:cs typeface="Verdana" pitchFamily="34" charset="0"/>
              </a:rPr>
              <a:t>of America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 calcmode="lin" valueType="num">
                                      <p:cBhvr>
                                        <p:cTn id="7" dur="1000" fill="hold"/>
                                        <p:tgtEl>
                                          <p:spTgt spid="1689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89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896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8963">
                                            <p:txEl>
                                              <p:pRg st="1" end="1"/>
                                            </p:txEl>
                                          </p:spTgt>
                                        </p:tgtEl>
                                        <p:attrNameLst>
                                          <p:attrName>style.visibility</p:attrName>
                                        </p:attrNameLst>
                                      </p:cBhvr>
                                      <p:to>
                                        <p:strVal val="visible"/>
                                      </p:to>
                                    </p:set>
                                    <p:anim calcmode="lin" valueType="num">
                                      <p:cBhvr>
                                        <p:cTn id="14" dur="1000" fill="hold"/>
                                        <p:tgtEl>
                                          <p:spTgt spid="16896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6896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6896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8963">
                                            <p:txEl>
                                              <p:pRg st="2" end="2"/>
                                            </p:txEl>
                                          </p:spTgt>
                                        </p:tgtEl>
                                        <p:attrNameLst>
                                          <p:attrName>style.visibility</p:attrName>
                                        </p:attrNameLst>
                                      </p:cBhvr>
                                      <p:to>
                                        <p:strVal val="visible"/>
                                      </p:to>
                                    </p:set>
                                    <p:anim calcmode="lin" valueType="num">
                                      <p:cBhvr>
                                        <p:cTn id="21" dur="1000" fill="hold"/>
                                        <p:tgtEl>
                                          <p:spTgt spid="16896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6896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896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68963">
                                            <p:txEl>
                                              <p:pRg st="3" end="3"/>
                                            </p:txEl>
                                          </p:spTgt>
                                        </p:tgtEl>
                                        <p:attrNameLst>
                                          <p:attrName>style.visibility</p:attrName>
                                        </p:attrNameLst>
                                      </p:cBhvr>
                                      <p:to>
                                        <p:strVal val="visible"/>
                                      </p:to>
                                    </p:set>
                                    <p:anim calcmode="lin" valueType="num">
                                      <p:cBhvr>
                                        <p:cTn id="28" dur="1000" fill="hold"/>
                                        <p:tgtEl>
                                          <p:spTgt spid="16896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6896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896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68963">
                                            <p:txEl>
                                              <p:pRg st="4" end="4"/>
                                            </p:txEl>
                                          </p:spTgt>
                                        </p:tgtEl>
                                        <p:attrNameLst>
                                          <p:attrName>style.visibility</p:attrName>
                                        </p:attrNameLst>
                                      </p:cBhvr>
                                      <p:to>
                                        <p:strVal val="visible"/>
                                      </p:to>
                                    </p:set>
                                    <p:anim calcmode="lin" valueType="num">
                                      <p:cBhvr>
                                        <p:cTn id="35" dur="1000" fill="hold"/>
                                        <p:tgtEl>
                                          <p:spTgt spid="16896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6896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6896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68963">
                                            <p:txEl>
                                              <p:pRg st="5" end="5"/>
                                            </p:txEl>
                                          </p:spTgt>
                                        </p:tgtEl>
                                        <p:attrNameLst>
                                          <p:attrName>style.visibility</p:attrName>
                                        </p:attrNameLst>
                                      </p:cBhvr>
                                      <p:to>
                                        <p:strVal val="visible"/>
                                      </p:to>
                                    </p:set>
                                    <p:anim calcmode="lin" valueType="num">
                                      <p:cBhvr>
                                        <p:cTn id="42" dur="1000" fill="hold"/>
                                        <p:tgtEl>
                                          <p:spTgt spid="16896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6896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68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457200" y="333375"/>
            <a:ext cx="8229600" cy="1371600"/>
          </a:xfrm>
        </p:spPr>
        <p:txBody>
          <a:bodyPr/>
          <a:lstStyle/>
          <a:p>
            <a:r>
              <a:rPr lang="en-US" sz="4000" dirty="0"/>
              <a:t>The Further Development</a:t>
            </a:r>
            <a:br>
              <a:rPr lang="en-US" sz="4000" dirty="0"/>
            </a:br>
            <a:r>
              <a:rPr lang="en-US" sz="2800" dirty="0"/>
              <a:t>Rev. 13:11-18</a:t>
            </a:r>
          </a:p>
        </p:txBody>
      </p:sp>
      <p:sp>
        <p:nvSpPr>
          <p:cNvPr id="169987" name="Rectangle 3"/>
          <p:cNvSpPr>
            <a:spLocks noGrp="1" noChangeArrowheads="1"/>
          </p:cNvSpPr>
          <p:nvPr>
            <p:ph type="body" idx="1"/>
          </p:nvPr>
        </p:nvSpPr>
        <p:spPr>
          <a:xfrm>
            <a:off x="457200" y="1600200"/>
            <a:ext cx="8229600" cy="5068888"/>
          </a:xfrm>
        </p:spPr>
        <p:txBody>
          <a:bodyPr/>
          <a:lstStyle/>
          <a:p>
            <a:pPr>
              <a:lnSpc>
                <a:spcPct val="90000"/>
              </a:lnSpc>
            </a:pPr>
            <a:r>
              <a:rPr lang="en-US" sz="2000" dirty="0">
                <a:latin typeface="Verdana" pitchFamily="34" charset="0"/>
                <a:ea typeface="Verdana" pitchFamily="34" charset="0"/>
                <a:cs typeface="Verdana" pitchFamily="34" charset="0"/>
              </a:rPr>
              <a:t>America </a:t>
            </a:r>
            <a:r>
              <a:rPr lang="en-US" sz="2000" dirty="0" smtClean="0">
                <a:latin typeface="Verdana" pitchFamily="34" charset="0"/>
                <a:ea typeface="Verdana" pitchFamily="34" charset="0"/>
                <a:cs typeface="Verdana" pitchFamily="34" charset="0"/>
              </a:rPr>
              <a:t>practices </a:t>
            </a:r>
            <a:r>
              <a:rPr lang="en-US" sz="2000" dirty="0">
                <a:latin typeface="Verdana" pitchFamily="34" charset="0"/>
                <a:ea typeface="Verdana" pitchFamily="34" charset="0"/>
                <a:cs typeface="Verdana" pitchFamily="34" charset="0"/>
              </a:rPr>
              <a:t>all the power of the </a:t>
            </a:r>
            <a:r>
              <a:rPr lang="en-US" sz="2000" dirty="0" smtClean="0">
                <a:latin typeface="Verdana" pitchFamily="34" charset="0"/>
                <a:ea typeface="Verdana" pitchFamily="34" charset="0"/>
                <a:cs typeface="Verdana" pitchFamily="34" charset="0"/>
              </a:rPr>
              <a:t>Papacy</a:t>
            </a:r>
            <a:r>
              <a:rPr lang="en-US" sz="2000" dirty="0">
                <a:latin typeface="Verdana" pitchFamily="34" charset="0"/>
                <a:ea typeface="Verdana" pitchFamily="34" charset="0"/>
                <a:cs typeface="Verdana" pitchFamily="34" charset="0"/>
              </a:rPr>
              <a:t>.</a:t>
            </a:r>
          </a:p>
          <a:p>
            <a:pPr lvl="1">
              <a:lnSpc>
                <a:spcPct val="90000"/>
              </a:lnSpc>
            </a:pPr>
            <a:r>
              <a:rPr lang="en-US" sz="1800" dirty="0">
                <a:latin typeface="Verdana" pitchFamily="34" charset="0"/>
                <a:ea typeface="Verdana" pitchFamily="34" charset="0"/>
                <a:cs typeface="Verdana" pitchFamily="34" charset="0"/>
              </a:rPr>
              <a:t>The World Exposition of </a:t>
            </a:r>
            <a:r>
              <a:rPr lang="en-US" sz="1800" dirty="0" smtClean="0">
                <a:latin typeface="Verdana" pitchFamily="34" charset="0"/>
                <a:ea typeface="Verdana" pitchFamily="34" charset="0"/>
                <a:cs typeface="Verdana" pitchFamily="34" charset="0"/>
              </a:rPr>
              <a:t>Chicago </a:t>
            </a:r>
            <a:r>
              <a:rPr lang="en-US" sz="1800" dirty="0">
                <a:latin typeface="Verdana" pitchFamily="34" charset="0"/>
                <a:ea typeface="Verdana" pitchFamily="34" charset="0"/>
                <a:cs typeface="Verdana" pitchFamily="34" charset="0"/>
              </a:rPr>
              <a:t>in 1892 was a local </a:t>
            </a:r>
            <a:r>
              <a:rPr lang="en-US" sz="1800" dirty="0" smtClean="0">
                <a:latin typeface="Verdana" pitchFamily="34" charset="0"/>
                <a:ea typeface="Verdana" pitchFamily="34" charset="0"/>
                <a:cs typeface="Verdana" pitchFamily="34" charset="0"/>
              </a:rPr>
              <a:t>event</a:t>
            </a:r>
            <a:endParaRPr lang="en-US" sz="1800" dirty="0">
              <a:latin typeface="Verdana" pitchFamily="34" charset="0"/>
              <a:ea typeface="Verdana" pitchFamily="34" charset="0"/>
              <a:cs typeface="Verdana" pitchFamily="34" charset="0"/>
            </a:endParaRPr>
          </a:p>
          <a:p>
            <a:pPr lvl="1">
              <a:lnSpc>
                <a:spcPct val="90000"/>
              </a:lnSpc>
            </a:pPr>
            <a:r>
              <a:rPr lang="en-US" sz="1800" dirty="0">
                <a:latin typeface="Verdana" pitchFamily="34" charset="0"/>
                <a:ea typeface="Verdana" pitchFamily="34" charset="0"/>
                <a:cs typeface="Verdana" pitchFamily="34" charset="0"/>
              </a:rPr>
              <a:t>Local Sunday Laws after </a:t>
            </a:r>
            <a:r>
              <a:rPr lang="en-US" sz="1800" dirty="0" smtClean="0">
                <a:latin typeface="Verdana" pitchFamily="34" charset="0"/>
                <a:ea typeface="Verdana" pitchFamily="34" charset="0"/>
                <a:cs typeface="Verdana" pitchFamily="34" charset="0"/>
              </a:rPr>
              <a:t>1888</a:t>
            </a:r>
            <a:endParaRPr lang="en-US" sz="1800" dirty="0">
              <a:latin typeface="Verdana" pitchFamily="34" charset="0"/>
              <a:ea typeface="Verdana" pitchFamily="34" charset="0"/>
              <a:cs typeface="Verdana" pitchFamily="34" charset="0"/>
            </a:endParaRPr>
          </a:p>
          <a:p>
            <a:pPr lvl="1">
              <a:lnSpc>
                <a:spcPct val="90000"/>
              </a:lnSpc>
            </a:pPr>
            <a:r>
              <a:rPr lang="en-US" sz="1800" dirty="0">
                <a:latin typeface="Verdana" pitchFamily="34" charset="0"/>
                <a:ea typeface="Verdana" pitchFamily="34" charset="0"/>
                <a:cs typeface="Verdana" pitchFamily="34" charset="0"/>
              </a:rPr>
              <a:t>The uniting of religious and state </a:t>
            </a:r>
            <a:r>
              <a:rPr lang="en-US" sz="1800" dirty="0" smtClean="0">
                <a:latin typeface="Verdana" pitchFamily="34" charset="0"/>
                <a:ea typeface="Verdana" pitchFamily="34" charset="0"/>
                <a:cs typeface="Verdana" pitchFamily="34" charset="0"/>
              </a:rPr>
              <a:t>affairs </a:t>
            </a:r>
            <a:r>
              <a:rPr lang="en-US" sz="1800" dirty="0">
                <a:latin typeface="Verdana" pitchFamily="34" charset="0"/>
                <a:ea typeface="Verdana" pitchFamily="34" charset="0"/>
                <a:cs typeface="Verdana" pitchFamily="34" charset="0"/>
              </a:rPr>
              <a:t>in the present government (domestic and foreign policy). </a:t>
            </a:r>
            <a:r>
              <a:rPr lang="en-US" sz="1800" dirty="0" smtClean="0">
                <a:latin typeface="Verdana" pitchFamily="34" charset="0"/>
                <a:ea typeface="Verdana" pitchFamily="34" charset="0"/>
                <a:cs typeface="Verdana" pitchFamily="34" charset="0"/>
              </a:rPr>
              <a:t>Disregarding </a:t>
            </a:r>
            <a:r>
              <a:rPr lang="en-US" sz="1800" dirty="0">
                <a:latin typeface="Verdana" pitchFamily="34" charset="0"/>
                <a:ea typeface="Verdana" pitchFamily="34" charset="0"/>
                <a:cs typeface="Verdana" pitchFamily="34" charset="0"/>
              </a:rPr>
              <a:t>the </a:t>
            </a:r>
            <a:r>
              <a:rPr lang="en-US" sz="1800" dirty="0" smtClean="0">
                <a:latin typeface="Verdana" pitchFamily="34" charset="0"/>
                <a:ea typeface="Verdana" pitchFamily="34" charset="0"/>
                <a:cs typeface="Verdana" pitchFamily="34" charset="0"/>
              </a:rPr>
              <a:t>Rights of others (“Terrorists” “Internationals”).</a:t>
            </a:r>
            <a:endParaRPr lang="en-US" sz="1800" dirty="0">
              <a:latin typeface="Verdana" pitchFamily="34" charset="0"/>
              <a:ea typeface="Verdana" pitchFamily="34" charset="0"/>
              <a:cs typeface="Verdana" pitchFamily="34" charset="0"/>
            </a:endParaRPr>
          </a:p>
          <a:p>
            <a:pPr lvl="1">
              <a:lnSpc>
                <a:spcPct val="90000"/>
              </a:lnSpc>
            </a:pPr>
            <a:r>
              <a:rPr lang="en-US" sz="1800" dirty="0">
                <a:latin typeface="Verdana" pitchFamily="34" charset="0"/>
                <a:ea typeface="Verdana" pitchFamily="34" charset="0"/>
                <a:cs typeface="Verdana" pitchFamily="34" charset="0"/>
              </a:rPr>
              <a:t>Parallel to Constantine and the Bishops</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a:p>
            <a:pPr lvl="1">
              <a:lnSpc>
                <a:spcPct val="90000"/>
              </a:lnSpc>
            </a:pPr>
            <a:r>
              <a:rPr lang="en-US" sz="1800" dirty="0">
                <a:latin typeface="Verdana" pitchFamily="34" charset="0"/>
                <a:ea typeface="Verdana" pitchFamily="34" charset="0"/>
                <a:cs typeface="Verdana" pitchFamily="34" charset="0"/>
              </a:rPr>
              <a:t>Discussion about the separation between Church and State (</a:t>
            </a:r>
            <a:r>
              <a:rPr lang="en-US" sz="1800" dirty="0" smtClean="0">
                <a:latin typeface="Verdana" pitchFamily="34" charset="0"/>
                <a:ea typeface="Verdana" pitchFamily="34" charset="0"/>
                <a:cs typeface="Verdana" pitchFamily="34" charset="0"/>
              </a:rPr>
              <a:t>Luke 23:23; Mat</a:t>
            </a:r>
            <a:r>
              <a:rPr lang="en-US" sz="1800" dirty="0">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27:24</a:t>
            </a:r>
            <a:r>
              <a:rPr lang="en-US" sz="1800" dirty="0">
                <a:latin typeface="Verdana" pitchFamily="34" charset="0"/>
                <a:ea typeface="Verdana" pitchFamily="34" charset="0"/>
                <a:cs typeface="Verdana" pitchFamily="34" charset="0"/>
              </a:rPr>
              <a:t>).</a:t>
            </a:r>
          </a:p>
          <a:p>
            <a:pPr>
              <a:lnSpc>
                <a:spcPct val="90000"/>
              </a:lnSpc>
            </a:pPr>
            <a:r>
              <a:rPr lang="en-US" sz="2000" dirty="0">
                <a:latin typeface="Verdana" pitchFamily="34" charset="0"/>
                <a:ea typeface="Verdana" pitchFamily="34" charset="0"/>
                <a:cs typeface="Verdana" pitchFamily="34" charset="0"/>
              </a:rPr>
              <a:t>America </a:t>
            </a:r>
            <a:r>
              <a:rPr lang="en-US" sz="2000" dirty="0" smtClean="0">
                <a:latin typeface="Verdana" pitchFamily="34" charset="0"/>
                <a:ea typeface="Verdana" pitchFamily="34" charset="0"/>
                <a:cs typeface="Verdana" pitchFamily="34" charset="0"/>
              </a:rPr>
              <a:t>induces </a:t>
            </a:r>
            <a:r>
              <a:rPr lang="en-US" sz="2000" dirty="0">
                <a:latin typeface="Verdana" pitchFamily="34" charset="0"/>
                <a:ea typeface="Verdana" pitchFamily="34" charset="0"/>
                <a:cs typeface="Verdana" pitchFamily="34" charset="0"/>
              </a:rPr>
              <a:t>the people to honor (worship) the </a:t>
            </a:r>
            <a:r>
              <a:rPr lang="en-US" sz="2000" dirty="0" smtClean="0">
                <a:latin typeface="Verdana" pitchFamily="34" charset="0"/>
                <a:ea typeface="Verdana" pitchFamily="34" charset="0"/>
                <a:cs typeface="Verdana" pitchFamily="34" charset="0"/>
              </a:rPr>
              <a:t>Papacy</a:t>
            </a:r>
            <a:endParaRPr lang="en-US" sz="2000" dirty="0">
              <a:latin typeface="Verdana" pitchFamily="34" charset="0"/>
              <a:ea typeface="Verdana" pitchFamily="34" charset="0"/>
              <a:cs typeface="Verdana" pitchFamily="34" charset="0"/>
            </a:endParaRPr>
          </a:p>
          <a:p>
            <a:pPr>
              <a:lnSpc>
                <a:spcPct val="90000"/>
              </a:lnSpc>
            </a:pPr>
            <a:r>
              <a:rPr lang="en-US" sz="2000" dirty="0">
                <a:latin typeface="Verdana" pitchFamily="34" charset="0"/>
                <a:ea typeface="Verdana" pitchFamily="34" charset="0"/>
                <a:cs typeface="Verdana" pitchFamily="34" charset="0"/>
              </a:rPr>
              <a:t>Great </a:t>
            </a:r>
            <a:r>
              <a:rPr lang="en-US" sz="2000" dirty="0" smtClean="0">
                <a:latin typeface="Verdana" pitchFamily="34" charset="0"/>
                <a:ea typeface="Verdana" pitchFamily="34" charset="0"/>
                <a:cs typeface="Verdana" pitchFamily="34" charset="0"/>
              </a:rPr>
              <a:t>signs </a:t>
            </a:r>
            <a:r>
              <a:rPr lang="en-US" sz="2000" dirty="0">
                <a:latin typeface="Verdana" pitchFamily="34" charset="0"/>
                <a:ea typeface="Verdana" pitchFamily="34" charset="0"/>
                <a:cs typeface="Verdana" pitchFamily="34" charset="0"/>
              </a:rPr>
              <a:t>(Miracles) through </a:t>
            </a:r>
            <a:r>
              <a:rPr lang="en-US" sz="2000" dirty="0" smtClean="0">
                <a:latin typeface="Verdana" pitchFamily="34" charset="0"/>
                <a:ea typeface="Verdana" pitchFamily="34" charset="0"/>
                <a:cs typeface="Verdana" pitchFamily="34" charset="0"/>
              </a:rPr>
              <a:t>Spiritualism</a:t>
            </a:r>
            <a:endParaRPr lang="en-US" sz="2000" dirty="0">
              <a:latin typeface="Verdana" pitchFamily="34" charset="0"/>
              <a:ea typeface="Verdana" pitchFamily="34" charset="0"/>
              <a:cs typeface="Verdana" pitchFamily="34" charset="0"/>
            </a:endParaRPr>
          </a:p>
          <a:p>
            <a:pPr>
              <a:lnSpc>
                <a:spcPct val="90000"/>
              </a:lnSpc>
            </a:pPr>
            <a:r>
              <a:rPr lang="en-US" sz="2000" dirty="0">
                <a:latin typeface="Verdana" pitchFamily="34" charset="0"/>
                <a:ea typeface="Verdana" pitchFamily="34" charset="0"/>
                <a:cs typeface="Verdana" pitchFamily="34" charset="0"/>
              </a:rPr>
              <a:t>America </a:t>
            </a:r>
            <a:r>
              <a:rPr lang="en-US" sz="2000" dirty="0" smtClean="0">
                <a:latin typeface="Verdana" pitchFamily="34" charset="0"/>
                <a:ea typeface="Verdana" pitchFamily="34" charset="0"/>
                <a:cs typeface="Verdana" pitchFamily="34" charset="0"/>
              </a:rPr>
              <a:t>induces </a:t>
            </a:r>
            <a:r>
              <a:rPr lang="en-US" sz="2000" dirty="0">
                <a:latin typeface="Verdana" pitchFamily="34" charset="0"/>
                <a:ea typeface="Verdana" pitchFamily="34" charset="0"/>
                <a:cs typeface="Verdana" pitchFamily="34" charset="0"/>
              </a:rPr>
              <a:t>the people to erect a new “Papacy</a:t>
            </a:r>
            <a:r>
              <a:rPr lang="en-US" sz="2000" dirty="0" smtClean="0">
                <a:latin typeface="Verdana" pitchFamily="34" charset="0"/>
                <a:ea typeface="Verdana" pitchFamily="34" charset="0"/>
                <a:cs typeface="Verdana" pitchFamily="34" charset="0"/>
              </a:rPr>
              <a:t>”</a:t>
            </a:r>
            <a:endParaRPr lang="en-US" sz="2000" dirty="0">
              <a:latin typeface="Verdana" pitchFamily="34" charset="0"/>
              <a:ea typeface="Verdana" pitchFamily="34" charset="0"/>
              <a:cs typeface="Verdana" pitchFamily="34" charset="0"/>
            </a:endParaRPr>
          </a:p>
          <a:p>
            <a:pPr>
              <a:lnSpc>
                <a:spcPct val="90000"/>
              </a:lnSpc>
            </a:pPr>
            <a:r>
              <a:rPr lang="en-US" sz="2000" dirty="0">
                <a:latin typeface="Verdana" pitchFamily="34" charset="0"/>
                <a:ea typeface="Verdana" pitchFamily="34" charset="0"/>
                <a:cs typeface="Verdana" pitchFamily="34" charset="0"/>
              </a:rPr>
              <a:t>America will enforce this new “Papacy</a:t>
            </a:r>
            <a:r>
              <a:rPr lang="en-US" sz="2000" dirty="0" smtClean="0">
                <a:latin typeface="Verdana" pitchFamily="34" charset="0"/>
                <a:ea typeface="Verdana" pitchFamily="34" charset="0"/>
                <a:cs typeface="Verdana" pitchFamily="34" charset="0"/>
              </a:rPr>
              <a:t>”</a:t>
            </a:r>
            <a:endParaRPr lang="en-US" sz="2000" dirty="0">
              <a:latin typeface="Verdana" pitchFamily="34" charset="0"/>
              <a:ea typeface="Verdana" pitchFamily="34" charset="0"/>
              <a:cs typeface="Verdana" pitchFamily="34" charset="0"/>
            </a:endParaRPr>
          </a:p>
          <a:p>
            <a:pPr>
              <a:lnSpc>
                <a:spcPct val="90000"/>
              </a:lnSpc>
            </a:pPr>
            <a:r>
              <a:rPr lang="en-US" sz="2000" dirty="0">
                <a:latin typeface="Verdana" pitchFamily="34" charset="0"/>
                <a:ea typeface="Verdana" pitchFamily="34" charset="0"/>
                <a:cs typeface="Verdana" pitchFamily="34" charset="0"/>
              </a:rPr>
              <a:t>The enforcement will be </a:t>
            </a:r>
            <a:r>
              <a:rPr lang="en-US" sz="2000" dirty="0" smtClean="0">
                <a:latin typeface="Verdana" pitchFamily="34" charset="0"/>
                <a:ea typeface="Verdana" pitchFamily="34" charset="0"/>
                <a:cs typeface="Verdana" pitchFamily="34" charset="0"/>
              </a:rPr>
              <a:t>by </a:t>
            </a:r>
            <a:r>
              <a:rPr lang="en-US" sz="2000" dirty="0">
                <a:latin typeface="Verdana" pitchFamily="34" charset="0"/>
                <a:ea typeface="Verdana" pitchFamily="34" charset="0"/>
                <a:cs typeface="Verdana" pitchFamily="34" charset="0"/>
              </a:rPr>
              <a:t>legislation of </a:t>
            </a:r>
            <a:r>
              <a:rPr lang="en-US" sz="2000" dirty="0" smtClean="0">
                <a:latin typeface="Verdana" pitchFamily="34" charset="0"/>
                <a:ea typeface="Verdana" pitchFamily="34" charset="0"/>
                <a:cs typeface="Verdana" pitchFamily="34" charset="0"/>
              </a:rPr>
              <a:t>the Sunday Law</a:t>
            </a:r>
            <a:endParaRPr lang="en-US" sz="2000" dirty="0">
              <a:latin typeface="Verdana" pitchFamily="34" charset="0"/>
              <a:ea typeface="Verdana" pitchFamily="34" charset="0"/>
              <a:cs typeface="Verdana" pitchFamily="34" charset="0"/>
            </a:endParaRPr>
          </a:p>
          <a:p>
            <a:pPr>
              <a:lnSpc>
                <a:spcPct val="90000"/>
              </a:lnSpc>
            </a:pPr>
            <a:r>
              <a:rPr lang="en-US" sz="2000" dirty="0">
                <a:latin typeface="Verdana" pitchFamily="34" charset="0"/>
                <a:ea typeface="Verdana" pitchFamily="34" charset="0"/>
                <a:cs typeface="Verdana" pitchFamily="34" charset="0"/>
              </a:rPr>
              <a:t>Boycott of the </a:t>
            </a:r>
            <a:r>
              <a:rPr lang="en-US" sz="2000" dirty="0" smtClean="0">
                <a:latin typeface="Verdana" pitchFamily="34" charset="0"/>
                <a:ea typeface="Verdana" pitchFamily="34" charset="0"/>
                <a:cs typeface="Verdana" pitchFamily="34" charset="0"/>
              </a:rPr>
              <a:t>Economy</a:t>
            </a:r>
            <a:endParaRPr lang="en-US" sz="2000" dirty="0">
              <a:latin typeface="Verdana" pitchFamily="34" charset="0"/>
              <a:ea typeface="Verdana" pitchFamily="34" charset="0"/>
              <a:cs typeface="Verdana" pitchFamily="34" charset="0"/>
            </a:endParaRPr>
          </a:p>
          <a:p>
            <a:pPr>
              <a:lnSpc>
                <a:spcPct val="90000"/>
              </a:lnSpc>
            </a:pPr>
            <a:r>
              <a:rPr lang="en-US" sz="2000" dirty="0">
                <a:latin typeface="Verdana" pitchFamily="34" charset="0"/>
                <a:ea typeface="Verdana" pitchFamily="34" charset="0"/>
                <a:cs typeface="Verdana" pitchFamily="34" charset="0"/>
              </a:rPr>
              <a:t>Death Decree</a:t>
            </a:r>
          </a:p>
          <a:p>
            <a:pPr lvl="1">
              <a:lnSpc>
                <a:spcPct val="80000"/>
              </a:lnSpc>
            </a:pP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 calcmode="lin" valueType="num">
                                      <p:cBhvr>
                                        <p:cTn id="7" dur="1000" fill="hold"/>
                                        <p:tgtEl>
                                          <p:spTgt spid="16998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998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998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9987">
                                            <p:txEl>
                                              <p:pRg st="1" end="1"/>
                                            </p:txEl>
                                          </p:spTgt>
                                        </p:tgtEl>
                                        <p:attrNameLst>
                                          <p:attrName>style.visibility</p:attrName>
                                        </p:attrNameLst>
                                      </p:cBhvr>
                                      <p:to>
                                        <p:strVal val="visible"/>
                                      </p:to>
                                    </p:set>
                                    <p:anim calcmode="lin" valueType="num">
                                      <p:cBhvr>
                                        <p:cTn id="14" dur="1000" fill="hold"/>
                                        <p:tgtEl>
                                          <p:spTgt spid="16998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6998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6998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9987">
                                            <p:txEl>
                                              <p:pRg st="2" end="2"/>
                                            </p:txEl>
                                          </p:spTgt>
                                        </p:tgtEl>
                                        <p:attrNameLst>
                                          <p:attrName>style.visibility</p:attrName>
                                        </p:attrNameLst>
                                      </p:cBhvr>
                                      <p:to>
                                        <p:strVal val="visible"/>
                                      </p:to>
                                    </p:set>
                                    <p:anim calcmode="lin" valueType="num">
                                      <p:cBhvr>
                                        <p:cTn id="21" dur="1000" fill="hold"/>
                                        <p:tgtEl>
                                          <p:spTgt spid="16998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6998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998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69987">
                                            <p:txEl>
                                              <p:pRg st="3" end="3"/>
                                            </p:txEl>
                                          </p:spTgt>
                                        </p:tgtEl>
                                        <p:attrNameLst>
                                          <p:attrName>style.visibility</p:attrName>
                                        </p:attrNameLst>
                                      </p:cBhvr>
                                      <p:to>
                                        <p:strVal val="visible"/>
                                      </p:to>
                                    </p:set>
                                    <p:anim calcmode="lin" valueType="num">
                                      <p:cBhvr>
                                        <p:cTn id="28" dur="1000" fill="hold"/>
                                        <p:tgtEl>
                                          <p:spTgt spid="16998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6998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998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69987">
                                            <p:txEl>
                                              <p:pRg st="4" end="4"/>
                                            </p:txEl>
                                          </p:spTgt>
                                        </p:tgtEl>
                                        <p:attrNameLst>
                                          <p:attrName>style.visibility</p:attrName>
                                        </p:attrNameLst>
                                      </p:cBhvr>
                                      <p:to>
                                        <p:strVal val="visible"/>
                                      </p:to>
                                    </p:set>
                                    <p:anim calcmode="lin" valueType="num">
                                      <p:cBhvr>
                                        <p:cTn id="35" dur="1000" fill="hold"/>
                                        <p:tgtEl>
                                          <p:spTgt spid="16998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6998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6998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69987">
                                            <p:txEl>
                                              <p:pRg st="5" end="5"/>
                                            </p:txEl>
                                          </p:spTgt>
                                        </p:tgtEl>
                                        <p:attrNameLst>
                                          <p:attrName>style.visibility</p:attrName>
                                        </p:attrNameLst>
                                      </p:cBhvr>
                                      <p:to>
                                        <p:strVal val="visible"/>
                                      </p:to>
                                    </p:set>
                                    <p:anim calcmode="lin" valueType="num">
                                      <p:cBhvr>
                                        <p:cTn id="42" dur="1000" fill="hold"/>
                                        <p:tgtEl>
                                          <p:spTgt spid="169987">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69987">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6998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69987">
                                            <p:txEl>
                                              <p:pRg st="6" end="6"/>
                                            </p:txEl>
                                          </p:spTgt>
                                        </p:tgtEl>
                                        <p:attrNameLst>
                                          <p:attrName>style.visibility</p:attrName>
                                        </p:attrNameLst>
                                      </p:cBhvr>
                                      <p:to>
                                        <p:strVal val="visible"/>
                                      </p:to>
                                    </p:set>
                                    <p:anim calcmode="lin" valueType="num">
                                      <p:cBhvr>
                                        <p:cTn id="49" dur="1000" fill="hold"/>
                                        <p:tgtEl>
                                          <p:spTgt spid="169987">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69987">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69987">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69987">
                                            <p:txEl>
                                              <p:pRg st="7" end="7"/>
                                            </p:txEl>
                                          </p:spTgt>
                                        </p:tgtEl>
                                        <p:attrNameLst>
                                          <p:attrName>style.visibility</p:attrName>
                                        </p:attrNameLst>
                                      </p:cBhvr>
                                      <p:to>
                                        <p:strVal val="visible"/>
                                      </p:to>
                                    </p:set>
                                    <p:anim calcmode="lin" valueType="num">
                                      <p:cBhvr>
                                        <p:cTn id="56" dur="1000" fill="hold"/>
                                        <p:tgtEl>
                                          <p:spTgt spid="169987">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69987">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69987">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69987">
                                            <p:txEl>
                                              <p:pRg st="8" end="8"/>
                                            </p:txEl>
                                          </p:spTgt>
                                        </p:tgtEl>
                                        <p:attrNameLst>
                                          <p:attrName>style.visibility</p:attrName>
                                        </p:attrNameLst>
                                      </p:cBhvr>
                                      <p:to>
                                        <p:strVal val="visible"/>
                                      </p:to>
                                    </p:set>
                                    <p:anim calcmode="lin" valueType="num">
                                      <p:cBhvr>
                                        <p:cTn id="63" dur="1000" fill="hold"/>
                                        <p:tgtEl>
                                          <p:spTgt spid="169987">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69987">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69987">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69987">
                                            <p:txEl>
                                              <p:pRg st="9" end="9"/>
                                            </p:txEl>
                                          </p:spTgt>
                                        </p:tgtEl>
                                        <p:attrNameLst>
                                          <p:attrName>style.visibility</p:attrName>
                                        </p:attrNameLst>
                                      </p:cBhvr>
                                      <p:to>
                                        <p:strVal val="visible"/>
                                      </p:to>
                                    </p:set>
                                    <p:anim calcmode="lin" valueType="num">
                                      <p:cBhvr>
                                        <p:cTn id="70" dur="1000" fill="hold"/>
                                        <p:tgtEl>
                                          <p:spTgt spid="169987">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69987">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69987">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69987">
                                            <p:txEl>
                                              <p:pRg st="10" end="10"/>
                                            </p:txEl>
                                          </p:spTgt>
                                        </p:tgtEl>
                                        <p:attrNameLst>
                                          <p:attrName>style.visibility</p:attrName>
                                        </p:attrNameLst>
                                      </p:cBhvr>
                                      <p:to>
                                        <p:strVal val="visible"/>
                                      </p:to>
                                    </p:set>
                                    <p:anim calcmode="lin" valueType="num">
                                      <p:cBhvr>
                                        <p:cTn id="77" dur="1000" fill="hold"/>
                                        <p:tgtEl>
                                          <p:spTgt spid="169987">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169987">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169987">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169987">
                                            <p:txEl>
                                              <p:pRg st="11" end="11"/>
                                            </p:txEl>
                                          </p:spTgt>
                                        </p:tgtEl>
                                        <p:attrNameLst>
                                          <p:attrName>style.visibility</p:attrName>
                                        </p:attrNameLst>
                                      </p:cBhvr>
                                      <p:to>
                                        <p:strVal val="visible"/>
                                      </p:to>
                                    </p:set>
                                    <p:anim calcmode="lin" valueType="num">
                                      <p:cBhvr>
                                        <p:cTn id="84" dur="1000" fill="hold"/>
                                        <p:tgtEl>
                                          <p:spTgt spid="169987">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169987">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169987">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169987">
                                            <p:txEl>
                                              <p:pRg st="12" end="12"/>
                                            </p:txEl>
                                          </p:spTgt>
                                        </p:tgtEl>
                                        <p:attrNameLst>
                                          <p:attrName>style.visibility</p:attrName>
                                        </p:attrNameLst>
                                      </p:cBhvr>
                                      <p:to>
                                        <p:strVal val="visible"/>
                                      </p:to>
                                    </p:set>
                                    <p:anim calcmode="lin" valueType="num">
                                      <p:cBhvr>
                                        <p:cTn id="91" dur="1000" fill="hold"/>
                                        <p:tgtEl>
                                          <p:spTgt spid="169987">
                                            <p:txEl>
                                              <p:pRg st="12" end="12"/>
                                            </p:txEl>
                                          </p:spTgt>
                                        </p:tgtEl>
                                        <p:attrNameLst>
                                          <p:attrName>ppt_w</p:attrName>
                                        </p:attrNameLst>
                                      </p:cBhvr>
                                      <p:tavLst>
                                        <p:tav tm="0">
                                          <p:val>
                                            <p:strVal val="#ppt_w*0.70"/>
                                          </p:val>
                                        </p:tav>
                                        <p:tav tm="100000">
                                          <p:val>
                                            <p:strVal val="#ppt_w"/>
                                          </p:val>
                                        </p:tav>
                                      </p:tavLst>
                                    </p:anim>
                                    <p:anim calcmode="lin" valueType="num">
                                      <p:cBhvr>
                                        <p:cTn id="92" dur="1000" fill="hold"/>
                                        <p:tgtEl>
                                          <p:spTgt spid="169987">
                                            <p:txEl>
                                              <p:pRg st="12" end="12"/>
                                            </p:txEl>
                                          </p:spTgt>
                                        </p:tgtEl>
                                        <p:attrNameLst>
                                          <p:attrName>ppt_h</p:attrName>
                                        </p:attrNameLst>
                                      </p:cBhvr>
                                      <p:tavLst>
                                        <p:tav tm="0">
                                          <p:val>
                                            <p:strVal val="#ppt_h"/>
                                          </p:val>
                                        </p:tav>
                                        <p:tav tm="100000">
                                          <p:val>
                                            <p:strVal val="#ppt_h"/>
                                          </p:val>
                                        </p:tav>
                                      </p:tavLst>
                                    </p:anim>
                                    <p:animEffect transition="in" filter="fade">
                                      <p:cBhvr>
                                        <p:cTn id="93" dur="1000"/>
                                        <p:tgtEl>
                                          <p:spTgt spid="16998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bldLvl="2"/>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457200" y="404664"/>
            <a:ext cx="8229600" cy="811560"/>
          </a:xfrm>
        </p:spPr>
        <p:txBody>
          <a:bodyPr/>
          <a:lstStyle/>
          <a:p>
            <a:r>
              <a:rPr lang="en-US" sz="4000" dirty="0"/>
              <a:t>What is our Answer?</a:t>
            </a:r>
          </a:p>
        </p:txBody>
      </p:sp>
      <p:sp>
        <p:nvSpPr>
          <p:cNvPr id="171011" name="Rectangle 3"/>
          <p:cNvSpPr>
            <a:spLocks noGrp="1" noChangeArrowheads="1"/>
          </p:cNvSpPr>
          <p:nvPr>
            <p:ph type="body" idx="1"/>
          </p:nvPr>
        </p:nvSpPr>
        <p:spPr>
          <a:xfrm>
            <a:off x="683568" y="1268760"/>
            <a:ext cx="7920880" cy="5184576"/>
          </a:xfrm>
        </p:spPr>
        <p:txBody>
          <a:bodyPr/>
          <a:lstStyle/>
          <a:p>
            <a:r>
              <a:rPr lang="en-US" sz="2400" dirty="0">
                <a:latin typeface="Verdana" pitchFamily="34" charset="0"/>
                <a:ea typeface="Verdana" pitchFamily="34" charset="0"/>
                <a:cs typeface="Verdana" pitchFamily="34" charset="0"/>
              </a:rPr>
              <a:t>Rev. 13:18: Wisdom</a:t>
            </a:r>
          </a:p>
          <a:p>
            <a:r>
              <a:rPr lang="en-US" sz="2400" dirty="0">
                <a:latin typeface="Verdana" pitchFamily="34" charset="0"/>
                <a:ea typeface="Verdana" pitchFamily="34" charset="0"/>
                <a:cs typeface="Verdana" pitchFamily="34" charset="0"/>
              </a:rPr>
              <a:t>Rev. 13:10: Patience of the Saints</a:t>
            </a:r>
          </a:p>
          <a:p>
            <a:r>
              <a:rPr lang="en-US" sz="2400" dirty="0">
                <a:latin typeface="Verdana" pitchFamily="34" charset="0"/>
                <a:ea typeface="Verdana" pitchFamily="34" charset="0"/>
                <a:cs typeface="Verdana" pitchFamily="34" charset="0"/>
              </a:rPr>
              <a:t>Rev. 14:6-11;18:1-4: The message that has to be </a:t>
            </a:r>
            <a:r>
              <a:rPr lang="en-US" sz="2400" dirty="0" smtClean="0">
                <a:latin typeface="Verdana" pitchFamily="34" charset="0"/>
                <a:ea typeface="Verdana" pitchFamily="34" charset="0"/>
                <a:cs typeface="Verdana" pitchFamily="34" charset="0"/>
              </a:rPr>
              <a:t>imparted:</a:t>
            </a:r>
            <a:endParaRPr lang="en-US" sz="2400" dirty="0">
              <a:latin typeface="Verdana" pitchFamily="34" charset="0"/>
              <a:ea typeface="Verdana" pitchFamily="34" charset="0"/>
              <a:cs typeface="Verdana" pitchFamily="34" charset="0"/>
            </a:endParaRPr>
          </a:p>
          <a:p>
            <a:pPr lvl="1"/>
            <a:r>
              <a:rPr lang="en-US" sz="2000" dirty="0">
                <a:latin typeface="Verdana" pitchFamily="34" charset="0"/>
                <a:ea typeface="Verdana" pitchFamily="34" charset="0"/>
                <a:cs typeface="Verdana" pitchFamily="34" charset="0"/>
              </a:rPr>
              <a:t>The </a:t>
            </a:r>
            <a:r>
              <a:rPr lang="en-US" sz="2000" dirty="0" smtClean="0">
                <a:latin typeface="Verdana" pitchFamily="34" charset="0"/>
                <a:ea typeface="Verdana" pitchFamily="34" charset="0"/>
                <a:cs typeface="Verdana" pitchFamily="34" charset="0"/>
              </a:rPr>
              <a:t>everlasting </a:t>
            </a:r>
            <a:r>
              <a:rPr lang="en-US" sz="2000" dirty="0">
                <a:latin typeface="Verdana" pitchFamily="34" charset="0"/>
                <a:ea typeface="Verdana" pitchFamily="34" charset="0"/>
                <a:cs typeface="Verdana" pitchFamily="34" charset="0"/>
              </a:rPr>
              <a:t>gospel</a:t>
            </a:r>
          </a:p>
          <a:p>
            <a:pPr lvl="1"/>
            <a:r>
              <a:rPr lang="en-US" sz="2000" dirty="0">
                <a:latin typeface="Verdana" pitchFamily="34" charset="0"/>
                <a:ea typeface="Verdana" pitchFamily="34" charset="0"/>
                <a:cs typeface="Verdana" pitchFamily="34" charset="0"/>
              </a:rPr>
              <a:t>The apostasy of the Church (the real cause for a weak Republic)</a:t>
            </a:r>
          </a:p>
          <a:p>
            <a:pPr lvl="1"/>
            <a:r>
              <a:rPr lang="en-US" sz="2000" dirty="0">
                <a:latin typeface="Verdana" pitchFamily="34" charset="0"/>
                <a:ea typeface="Verdana" pitchFamily="34" charset="0"/>
                <a:cs typeface="Verdana" pitchFamily="34" charset="0"/>
              </a:rPr>
              <a:t>Warning against the Image of the Beast</a:t>
            </a:r>
          </a:p>
          <a:p>
            <a:pPr lvl="1"/>
            <a:r>
              <a:rPr lang="en-US" sz="2000" dirty="0">
                <a:latin typeface="Verdana" pitchFamily="34" charset="0"/>
                <a:ea typeface="Verdana" pitchFamily="34" charset="0"/>
                <a:cs typeface="Verdana" pitchFamily="34" charset="0"/>
              </a:rPr>
              <a:t>The Message of </a:t>
            </a:r>
            <a:r>
              <a:rPr lang="en-US" sz="2000" dirty="0" smtClean="0">
                <a:latin typeface="Verdana" pitchFamily="34" charset="0"/>
                <a:ea typeface="Verdana" pitchFamily="34" charset="0"/>
                <a:cs typeface="Verdana" pitchFamily="34" charset="0"/>
              </a:rPr>
              <a:t>God’s </a:t>
            </a:r>
            <a:r>
              <a:rPr lang="en-US" sz="2000" dirty="0">
                <a:latin typeface="Verdana" pitchFamily="34" charset="0"/>
                <a:ea typeface="Verdana" pitchFamily="34" charset="0"/>
                <a:cs typeface="Verdana" pitchFamily="34" charset="0"/>
              </a:rPr>
              <a:t>Character (Sword and Religion)</a:t>
            </a:r>
          </a:p>
          <a:p>
            <a:r>
              <a:rPr lang="en-US" sz="2400" dirty="0">
                <a:latin typeface="Verdana" pitchFamily="34" charset="0"/>
                <a:ea typeface="Verdana" pitchFamily="34" charset="0"/>
                <a:cs typeface="Verdana" pitchFamily="34" charset="0"/>
              </a:rPr>
              <a:t>Rev. </a:t>
            </a:r>
            <a:r>
              <a:rPr lang="en-US" sz="2400" dirty="0" smtClean="0">
                <a:latin typeface="Verdana" pitchFamily="34" charset="0"/>
                <a:ea typeface="Verdana" pitchFamily="34" charset="0"/>
                <a:cs typeface="Verdana" pitchFamily="34" charset="0"/>
              </a:rPr>
              <a:t>14:12:</a:t>
            </a:r>
          </a:p>
          <a:p>
            <a:pPr lvl="1"/>
            <a:r>
              <a:rPr lang="en-US" sz="2000" dirty="0" smtClean="0">
                <a:latin typeface="Verdana" pitchFamily="34" charset="0"/>
                <a:ea typeface="Verdana" pitchFamily="34" charset="0"/>
                <a:cs typeface="Verdana" pitchFamily="34" charset="0"/>
              </a:rPr>
              <a:t>Patience </a:t>
            </a:r>
            <a:r>
              <a:rPr lang="en-US" sz="2000" dirty="0">
                <a:latin typeface="Verdana" pitchFamily="34" charset="0"/>
                <a:ea typeface="Verdana" pitchFamily="34" charset="0"/>
                <a:cs typeface="Verdana" pitchFamily="34" charset="0"/>
              </a:rPr>
              <a:t>of the </a:t>
            </a:r>
            <a:r>
              <a:rPr lang="en-US" sz="2000" dirty="0" smtClean="0">
                <a:latin typeface="Verdana" pitchFamily="34" charset="0"/>
                <a:ea typeface="Verdana" pitchFamily="34" charset="0"/>
                <a:cs typeface="Verdana" pitchFamily="34" charset="0"/>
              </a:rPr>
              <a:t>Saints</a:t>
            </a:r>
          </a:p>
          <a:p>
            <a:pPr lvl="1"/>
            <a:r>
              <a:rPr lang="en-US" sz="2000" dirty="0" smtClean="0">
                <a:latin typeface="Verdana" pitchFamily="34" charset="0"/>
                <a:ea typeface="Verdana" pitchFamily="34" charset="0"/>
                <a:cs typeface="Verdana" pitchFamily="34" charset="0"/>
              </a:rPr>
              <a:t>God’s Commandments</a:t>
            </a:r>
          </a:p>
          <a:p>
            <a:pPr lvl="1"/>
            <a:r>
              <a:rPr lang="en-US" sz="2000" dirty="0" smtClean="0">
                <a:latin typeface="Verdana" pitchFamily="34" charset="0"/>
                <a:ea typeface="Verdana" pitchFamily="34" charset="0"/>
                <a:cs typeface="Verdana" pitchFamily="34" charset="0"/>
              </a:rPr>
              <a:t>The </a:t>
            </a:r>
            <a:r>
              <a:rPr lang="en-US" sz="2000" dirty="0">
                <a:latin typeface="Verdana" pitchFamily="34" charset="0"/>
                <a:ea typeface="Verdana" pitchFamily="34" charset="0"/>
                <a:cs typeface="Verdana" pitchFamily="34" charset="0"/>
              </a:rPr>
              <a:t>Faith of 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 calcmode="lin" valueType="num">
                                      <p:cBhvr>
                                        <p:cTn id="7" dur="1000" fill="hold"/>
                                        <p:tgtEl>
                                          <p:spTgt spid="17101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7101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710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71011">
                                            <p:txEl>
                                              <p:pRg st="1" end="1"/>
                                            </p:txEl>
                                          </p:spTgt>
                                        </p:tgtEl>
                                        <p:attrNameLst>
                                          <p:attrName>style.visibility</p:attrName>
                                        </p:attrNameLst>
                                      </p:cBhvr>
                                      <p:to>
                                        <p:strVal val="visible"/>
                                      </p:to>
                                    </p:set>
                                    <p:anim calcmode="lin" valueType="num">
                                      <p:cBhvr>
                                        <p:cTn id="14" dur="1000" fill="hold"/>
                                        <p:tgtEl>
                                          <p:spTgt spid="17101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7101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710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71011">
                                            <p:txEl>
                                              <p:pRg st="2" end="2"/>
                                            </p:txEl>
                                          </p:spTgt>
                                        </p:tgtEl>
                                        <p:attrNameLst>
                                          <p:attrName>style.visibility</p:attrName>
                                        </p:attrNameLst>
                                      </p:cBhvr>
                                      <p:to>
                                        <p:strVal val="visible"/>
                                      </p:to>
                                    </p:set>
                                    <p:anim calcmode="lin" valueType="num">
                                      <p:cBhvr>
                                        <p:cTn id="21" dur="1000" fill="hold"/>
                                        <p:tgtEl>
                                          <p:spTgt spid="17101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7101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710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71011">
                                            <p:txEl>
                                              <p:pRg st="3" end="3"/>
                                            </p:txEl>
                                          </p:spTgt>
                                        </p:tgtEl>
                                        <p:attrNameLst>
                                          <p:attrName>style.visibility</p:attrName>
                                        </p:attrNameLst>
                                      </p:cBhvr>
                                      <p:to>
                                        <p:strVal val="visible"/>
                                      </p:to>
                                    </p:set>
                                    <p:anim calcmode="lin" valueType="num">
                                      <p:cBhvr>
                                        <p:cTn id="28" dur="1000" fill="hold"/>
                                        <p:tgtEl>
                                          <p:spTgt spid="17101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7101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7101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71011">
                                            <p:txEl>
                                              <p:pRg st="4" end="4"/>
                                            </p:txEl>
                                          </p:spTgt>
                                        </p:tgtEl>
                                        <p:attrNameLst>
                                          <p:attrName>style.visibility</p:attrName>
                                        </p:attrNameLst>
                                      </p:cBhvr>
                                      <p:to>
                                        <p:strVal val="visible"/>
                                      </p:to>
                                    </p:set>
                                    <p:anim calcmode="lin" valueType="num">
                                      <p:cBhvr>
                                        <p:cTn id="35" dur="1000" fill="hold"/>
                                        <p:tgtEl>
                                          <p:spTgt spid="17101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7101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7101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71011">
                                            <p:txEl>
                                              <p:pRg st="5" end="5"/>
                                            </p:txEl>
                                          </p:spTgt>
                                        </p:tgtEl>
                                        <p:attrNameLst>
                                          <p:attrName>style.visibility</p:attrName>
                                        </p:attrNameLst>
                                      </p:cBhvr>
                                      <p:to>
                                        <p:strVal val="visible"/>
                                      </p:to>
                                    </p:set>
                                    <p:anim calcmode="lin" valueType="num">
                                      <p:cBhvr>
                                        <p:cTn id="42" dur="1000" fill="hold"/>
                                        <p:tgtEl>
                                          <p:spTgt spid="171011">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71011">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7101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71011">
                                            <p:txEl>
                                              <p:pRg st="6" end="6"/>
                                            </p:txEl>
                                          </p:spTgt>
                                        </p:tgtEl>
                                        <p:attrNameLst>
                                          <p:attrName>style.visibility</p:attrName>
                                        </p:attrNameLst>
                                      </p:cBhvr>
                                      <p:to>
                                        <p:strVal val="visible"/>
                                      </p:to>
                                    </p:set>
                                    <p:anim calcmode="lin" valueType="num">
                                      <p:cBhvr>
                                        <p:cTn id="49" dur="1000" fill="hold"/>
                                        <p:tgtEl>
                                          <p:spTgt spid="171011">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71011">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71011">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71011">
                                            <p:txEl>
                                              <p:pRg st="7" end="7"/>
                                            </p:txEl>
                                          </p:spTgt>
                                        </p:tgtEl>
                                        <p:attrNameLst>
                                          <p:attrName>style.visibility</p:attrName>
                                        </p:attrNameLst>
                                      </p:cBhvr>
                                      <p:to>
                                        <p:strVal val="visible"/>
                                      </p:to>
                                    </p:set>
                                    <p:anim calcmode="lin" valueType="num">
                                      <p:cBhvr>
                                        <p:cTn id="56" dur="1000" fill="hold"/>
                                        <p:tgtEl>
                                          <p:spTgt spid="171011">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71011">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71011">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71011">
                                            <p:txEl>
                                              <p:pRg st="8" end="8"/>
                                            </p:txEl>
                                          </p:spTgt>
                                        </p:tgtEl>
                                        <p:attrNameLst>
                                          <p:attrName>style.visibility</p:attrName>
                                        </p:attrNameLst>
                                      </p:cBhvr>
                                      <p:to>
                                        <p:strVal val="visible"/>
                                      </p:to>
                                    </p:set>
                                    <p:anim calcmode="lin" valueType="num">
                                      <p:cBhvr>
                                        <p:cTn id="63" dur="1000" fill="hold"/>
                                        <p:tgtEl>
                                          <p:spTgt spid="171011">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71011">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71011">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71011">
                                            <p:txEl>
                                              <p:pRg st="9" end="9"/>
                                            </p:txEl>
                                          </p:spTgt>
                                        </p:tgtEl>
                                        <p:attrNameLst>
                                          <p:attrName>style.visibility</p:attrName>
                                        </p:attrNameLst>
                                      </p:cBhvr>
                                      <p:to>
                                        <p:strVal val="visible"/>
                                      </p:to>
                                    </p:set>
                                    <p:anim calcmode="lin" valueType="num">
                                      <p:cBhvr>
                                        <p:cTn id="70" dur="1000" fill="hold"/>
                                        <p:tgtEl>
                                          <p:spTgt spid="171011">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71011">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71011">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71011">
                                            <p:txEl>
                                              <p:pRg st="10" end="10"/>
                                            </p:txEl>
                                          </p:spTgt>
                                        </p:tgtEl>
                                        <p:attrNameLst>
                                          <p:attrName>style.visibility</p:attrName>
                                        </p:attrNameLst>
                                      </p:cBhvr>
                                      <p:to>
                                        <p:strVal val="visible"/>
                                      </p:to>
                                    </p:set>
                                    <p:anim calcmode="lin" valueType="num">
                                      <p:cBhvr>
                                        <p:cTn id="77" dur="1000" fill="hold"/>
                                        <p:tgtEl>
                                          <p:spTgt spid="171011">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171011">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1710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401216"/>
            <a:ext cx="8229600" cy="1371600"/>
          </a:xfrm>
        </p:spPr>
        <p:txBody>
          <a:bodyPr/>
          <a:lstStyle/>
          <a:p>
            <a:r>
              <a:rPr lang="en-US" sz="4000" dirty="0"/>
              <a:t>Reasons for the Persecution of the Christians in Rome I</a:t>
            </a:r>
          </a:p>
        </p:txBody>
      </p:sp>
      <p:sp>
        <p:nvSpPr>
          <p:cNvPr id="26627" name="Rectangle 3"/>
          <p:cNvSpPr>
            <a:spLocks noGrp="1" noChangeArrowheads="1"/>
          </p:cNvSpPr>
          <p:nvPr>
            <p:ph type="body" idx="1"/>
          </p:nvPr>
        </p:nvSpPr>
        <p:spPr>
          <a:xfrm>
            <a:off x="457200" y="1792560"/>
            <a:ext cx="8291264" cy="4876800"/>
          </a:xfrm>
        </p:spPr>
        <p:txBody>
          <a:bodyPr/>
          <a:lstStyle/>
          <a:p>
            <a:r>
              <a:rPr lang="en-US" sz="2200" dirty="0">
                <a:latin typeface="Verdana" pitchFamily="34" charset="0"/>
                <a:ea typeface="Verdana" pitchFamily="34" charset="0"/>
                <a:cs typeface="Verdana" pitchFamily="34" charset="0"/>
              </a:rPr>
              <a:t>The </a:t>
            </a:r>
            <a:r>
              <a:rPr lang="en-US" sz="2200" dirty="0" smtClean="0">
                <a:latin typeface="Verdana" pitchFamily="34" charset="0"/>
                <a:ea typeface="Verdana" pitchFamily="34" charset="0"/>
                <a:cs typeface="Verdana" pitchFamily="34" charset="0"/>
              </a:rPr>
              <a:t>claim </a:t>
            </a:r>
            <a:r>
              <a:rPr lang="en-US" sz="2200" dirty="0">
                <a:latin typeface="Verdana" pitchFamily="34" charset="0"/>
                <a:ea typeface="Verdana" pitchFamily="34" charset="0"/>
                <a:cs typeface="Verdana" pitchFamily="34" charset="0"/>
              </a:rPr>
              <a:t>of Infallibility of the </a:t>
            </a:r>
            <a:r>
              <a:rPr lang="en-US" sz="2200" dirty="0" smtClean="0">
                <a:latin typeface="Verdana" pitchFamily="34" charset="0"/>
                <a:ea typeface="Verdana" pitchFamily="34" charset="0"/>
                <a:cs typeface="Verdana" pitchFamily="34" charset="0"/>
              </a:rPr>
              <a:t>Emperor </a:t>
            </a:r>
            <a:r>
              <a:rPr lang="en-US" sz="2200" dirty="0">
                <a:latin typeface="Verdana" pitchFamily="34" charset="0"/>
                <a:ea typeface="Verdana" pitchFamily="34" charset="0"/>
                <a:cs typeface="Verdana" pitchFamily="34" charset="0"/>
              </a:rPr>
              <a:t>(worship) contradicted Christianity.</a:t>
            </a:r>
          </a:p>
          <a:p>
            <a:r>
              <a:rPr lang="en-US" sz="2200" dirty="0">
                <a:latin typeface="Verdana" pitchFamily="34" charset="0"/>
                <a:ea typeface="Verdana" pitchFamily="34" charset="0"/>
                <a:cs typeface="Verdana" pitchFamily="34" charset="0"/>
              </a:rPr>
              <a:t>Christianity was a new, </a:t>
            </a:r>
            <a:r>
              <a:rPr lang="en-US" sz="2200" dirty="0" smtClean="0">
                <a:latin typeface="Verdana" pitchFamily="34" charset="0"/>
                <a:ea typeface="Verdana" pitchFamily="34" charset="0"/>
                <a:cs typeface="Verdana" pitchFamily="34" charset="0"/>
              </a:rPr>
              <a:t>none-Roman </a:t>
            </a:r>
            <a:r>
              <a:rPr lang="en-US" sz="2200" dirty="0">
                <a:latin typeface="Verdana" pitchFamily="34" charset="0"/>
                <a:ea typeface="Verdana" pitchFamily="34" charset="0"/>
                <a:cs typeface="Verdana" pitchFamily="34" charset="0"/>
              </a:rPr>
              <a:t>religion, which could not be integrated in the service of the state.</a:t>
            </a:r>
          </a:p>
          <a:p>
            <a:r>
              <a:rPr lang="en-US" sz="2200" dirty="0">
                <a:latin typeface="Verdana" pitchFamily="34" charset="0"/>
                <a:ea typeface="Verdana" pitchFamily="34" charset="0"/>
                <a:cs typeface="Verdana" pitchFamily="34" charset="0"/>
              </a:rPr>
              <a:t>Christians used their natural right, to love God above everything.</a:t>
            </a:r>
          </a:p>
          <a:p>
            <a:r>
              <a:rPr lang="en-US" sz="2200" dirty="0">
                <a:latin typeface="Verdana" pitchFamily="34" charset="0"/>
                <a:ea typeface="Verdana" pitchFamily="34" charset="0"/>
                <a:cs typeface="Verdana" pitchFamily="34" charset="0"/>
              </a:rPr>
              <a:t>The Roman religion (heathenism) and Christianity could not combine.</a:t>
            </a:r>
          </a:p>
          <a:p>
            <a:r>
              <a:rPr lang="en-US" sz="2200" dirty="0">
                <a:latin typeface="Verdana" pitchFamily="34" charset="0"/>
                <a:ea typeface="Verdana" pitchFamily="34" charset="0"/>
                <a:cs typeface="Verdana" pitchFamily="34" charset="0"/>
              </a:rPr>
              <a:t>Roman Republic: </a:t>
            </a:r>
            <a:r>
              <a:rPr lang="en-US" sz="2200" dirty="0" smtClean="0">
                <a:latin typeface="Verdana" pitchFamily="34" charset="0"/>
                <a:ea typeface="Verdana" pitchFamily="34" charset="0"/>
                <a:cs typeface="Verdana" pitchFamily="34" charset="0"/>
              </a:rPr>
              <a:t>“The </a:t>
            </a:r>
            <a:r>
              <a:rPr lang="en-US" sz="2200" dirty="0">
                <a:latin typeface="Verdana" pitchFamily="34" charset="0"/>
                <a:ea typeface="Verdana" pitchFamily="34" charset="0"/>
                <a:cs typeface="Verdana" pitchFamily="34" charset="0"/>
              </a:rPr>
              <a:t>voice of the people is the voice of God</a:t>
            </a:r>
            <a:r>
              <a:rPr lang="en-US" sz="2200" dirty="0" smtClean="0">
                <a:latin typeface="Verdana" pitchFamily="34" charset="0"/>
                <a:ea typeface="Verdana" pitchFamily="34" charset="0"/>
                <a:cs typeface="Verdana" pitchFamily="34" charset="0"/>
              </a:rPr>
              <a:t>.”</a:t>
            </a:r>
            <a:endParaRPr lang="en-US" sz="2200" dirty="0">
              <a:latin typeface="Verdana" pitchFamily="34" charset="0"/>
              <a:ea typeface="Verdana" pitchFamily="34" charset="0"/>
              <a:cs typeface="Verdana" pitchFamily="34" charset="0"/>
            </a:endParaRPr>
          </a:p>
          <a:p>
            <a:r>
              <a:rPr lang="en-US" sz="2200" dirty="0">
                <a:latin typeface="Verdana" pitchFamily="34" charset="0"/>
                <a:ea typeface="Verdana" pitchFamily="34" charset="0"/>
                <a:cs typeface="Verdana" pitchFamily="34" charset="0"/>
              </a:rPr>
              <a:t>Christianity: The Word of God is revealed by His servants </a:t>
            </a:r>
            <a:r>
              <a:rPr lang="en-US" sz="2200" dirty="0" smtClean="0">
                <a:latin typeface="Verdana" pitchFamily="34" charset="0"/>
                <a:ea typeface="Verdana" pitchFamily="34" charset="0"/>
                <a:cs typeface="Verdana" pitchFamily="34" charset="0"/>
              </a:rPr>
              <a:t>(Gospel Order</a:t>
            </a:r>
            <a:r>
              <a:rPr lang="en-US" sz="2200" dirty="0">
                <a:latin typeface="Verdana" pitchFamily="34" charset="0"/>
                <a:ea typeface="Verdana" pitchFamily="34" charset="0"/>
                <a:cs typeface="Verdana" pitchFamily="34" charset="0"/>
              </a:rPr>
              <a:t>).</a:t>
            </a:r>
          </a:p>
          <a:p>
            <a:pPr>
              <a:lnSpc>
                <a:spcPct val="90000"/>
              </a:lnSpc>
              <a:buFont typeface="Wingdings" pitchFamily="2" charset="2"/>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p:cTn id="7" dur="1000" fill="hold"/>
                                        <p:tgtEl>
                                          <p:spTgt spid="2662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662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662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6627">
                                            <p:txEl>
                                              <p:pRg st="1" end="1"/>
                                            </p:txEl>
                                          </p:spTgt>
                                        </p:tgtEl>
                                        <p:attrNameLst>
                                          <p:attrName>style.visibility</p:attrName>
                                        </p:attrNameLst>
                                      </p:cBhvr>
                                      <p:to>
                                        <p:strVal val="visible"/>
                                      </p:to>
                                    </p:set>
                                    <p:anim calcmode="lin" valueType="num">
                                      <p:cBhvr>
                                        <p:cTn id="14" dur="1000" fill="hold"/>
                                        <p:tgtEl>
                                          <p:spTgt spid="2662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662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66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6627">
                                            <p:txEl>
                                              <p:pRg st="2" end="2"/>
                                            </p:txEl>
                                          </p:spTgt>
                                        </p:tgtEl>
                                        <p:attrNameLst>
                                          <p:attrName>style.visibility</p:attrName>
                                        </p:attrNameLst>
                                      </p:cBhvr>
                                      <p:to>
                                        <p:strVal val="visible"/>
                                      </p:to>
                                    </p:set>
                                    <p:anim calcmode="lin" valueType="num">
                                      <p:cBhvr>
                                        <p:cTn id="21" dur="1000" fill="hold"/>
                                        <p:tgtEl>
                                          <p:spTgt spid="2662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662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662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6627">
                                            <p:txEl>
                                              <p:pRg st="3" end="3"/>
                                            </p:txEl>
                                          </p:spTgt>
                                        </p:tgtEl>
                                        <p:attrNameLst>
                                          <p:attrName>style.visibility</p:attrName>
                                        </p:attrNameLst>
                                      </p:cBhvr>
                                      <p:to>
                                        <p:strVal val="visible"/>
                                      </p:to>
                                    </p:set>
                                    <p:anim calcmode="lin" valueType="num">
                                      <p:cBhvr>
                                        <p:cTn id="28" dur="1000" fill="hold"/>
                                        <p:tgtEl>
                                          <p:spTgt spid="2662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662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662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6627">
                                            <p:txEl>
                                              <p:pRg st="4" end="4"/>
                                            </p:txEl>
                                          </p:spTgt>
                                        </p:tgtEl>
                                        <p:attrNameLst>
                                          <p:attrName>style.visibility</p:attrName>
                                        </p:attrNameLst>
                                      </p:cBhvr>
                                      <p:to>
                                        <p:strVal val="visible"/>
                                      </p:to>
                                    </p:set>
                                    <p:anim calcmode="lin" valueType="num">
                                      <p:cBhvr>
                                        <p:cTn id="35" dur="1000" fill="hold"/>
                                        <p:tgtEl>
                                          <p:spTgt spid="2662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662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662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6627">
                                            <p:txEl>
                                              <p:pRg st="5" end="5"/>
                                            </p:txEl>
                                          </p:spTgt>
                                        </p:tgtEl>
                                        <p:attrNameLst>
                                          <p:attrName>style.visibility</p:attrName>
                                        </p:attrNameLst>
                                      </p:cBhvr>
                                      <p:to>
                                        <p:strVal val="visible"/>
                                      </p:to>
                                    </p:set>
                                    <p:anim calcmode="lin" valueType="num">
                                      <p:cBhvr>
                                        <p:cTn id="42" dur="1000" fill="hold"/>
                                        <p:tgtEl>
                                          <p:spTgt spid="26627">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26627">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66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57200" y="1772816"/>
            <a:ext cx="8219256" cy="4896544"/>
          </a:xfrm>
        </p:spPr>
        <p:txBody>
          <a:bodyPr/>
          <a:lstStyle/>
          <a:p>
            <a:pPr>
              <a:lnSpc>
                <a:spcPts val="1600"/>
              </a:lnSpc>
              <a:spcBef>
                <a:spcPct val="40000"/>
              </a:spcBef>
              <a:buFont typeface="Wingdings" pitchFamily="2" charset="2"/>
              <a:buNone/>
            </a:pPr>
            <a:r>
              <a:rPr lang="en-US" sz="1800" u="sng" dirty="0">
                <a:latin typeface="Verdana" pitchFamily="34" charset="0"/>
                <a:ea typeface="Verdana" pitchFamily="34" charset="0"/>
                <a:cs typeface="Verdana" pitchFamily="34" charset="0"/>
              </a:rPr>
              <a:t>The </a:t>
            </a:r>
            <a:r>
              <a:rPr lang="en-US" sz="1800" u="sng" dirty="0" smtClean="0">
                <a:latin typeface="Verdana" pitchFamily="34" charset="0"/>
                <a:ea typeface="Verdana" pitchFamily="34" charset="0"/>
                <a:cs typeface="Verdana" pitchFamily="34" charset="0"/>
              </a:rPr>
              <a:t>People</a:t>
            </a:r>
            <a:r>
              <a:rPr lang="en-US" sz="1800" dirty="0">
                <a:latin typeface="Verdana" pitchFamily="34" charset="0"/>
                <a:ea typeface="Verdana" pitchFamily="34" charset="0"/>
                <a:cs typeface="Verdana" pitchFamily="34" charset="0"/>
              </a:rPr>
              <a:t>:</a:t>
            </a:r>
          </a:p>
          <a:p>
            <a:pPr>
              <a:lnSpc>
                <a:spcPts val="1600"/>
              </a:lnSpc>
              <a:spcBef>
                <a:spcPct val="40000"/>
              </a:spcBef>
            </a:pPr>
            <a:r>
              <a:rPr lang="en-US" sz="1800" dirty="0">
                <a:latin typeface="Verdana" pitchFamily="34" charset="0"/>
                <a:ea typeface="Verdana" pitchFamily="34" charset="0"/>
                <a:cs typeface="Verdana" pitchFamily="34" charset="0"/>
              </a:rPr>
              <a:t>Superstition (catastrophes, insult of the idols etc</a:t>
            </a:r>
            <a:r>
              <a:rPr lang="en-US" sz="1800" dirty="0" smtClean="0">
                <a:latin typeface="Verdana" pitchFamily="34" charset="0"/>
                <a:ea typeface="Verdana" pitchFamily="34" charset="0"/>
                <a:cs typeface="Verdana" pitchFamily="34" charset="0"/>
              </a:rPr>
              <a:t>.)</a:t>
            </a:r>
          </a:p>
          <a:p>
            <a:pPr>
              <a:lnSpc>
                <a:spcPts val="1600"/>
              </a:lnSpc>
              <a:spcBef>
                <a:spcPct val="40000"/>
              </a:spcBef>
            </a:pPr>
            <a:r>
              <a:rPr lang="en-US" sz="1800" dirty="0" smtClean="0">
                <a:latin typeface="Verdana" pitchFamily="34" charset="0"/>
                <a:ea typeface="Verdana" pitchFamily="34" charset="0"/>
                <a:cs typeface="Verdana" pitchFamily="34" charset="0"/>
              </a:rPr>
              <a:t>Personal </a:t>
            </a:r>
            <a:r>
              <a:rPr lang="en-US" sz="1800" dirty="0">
                <a:latin typeface="Verdana" pitchFamily="34" charset="0"/>
                <a:ea typeface="Verdana" pitchFamily="34" charset="0"/>
                <a:cs typeface="Verdana" pitchFamily="34" charset="0"/>
              </a:rPr>
              <a:t>hate, if the Christians had success (envy</a:t>
            </a:r>
            <a:r>
              <a:rPr lang="en-US" sz="1800" dirty="0" smtClean="0">
                <a:latin typeface="Verdana" pitchFamily="34" charset="0"/>
                <a:ea typeface="Verdana" pitchFamily="34" charset="0"/>
                <a:cs typeface="Verdana" pitchFamily="34" charset="0"/>
              </a:rPr>
              <a:t>)</a:t>
            </a:r>
          </a:p>
          <a:p>
            <a:pPr>
              <a:lnSpc>
                <a:spcPts val="1600"/>
              </a:lnSpc>
              <a:spcBef>
                <a:spcPct val="40000"/>
              </a:spcBef>
            </a:pPr>
            <a:r>
              <a:rPr lang="en-US" sz="1800" dirty="0" smtClean="0">
                <a:latin typeface="Verdana" pitchFamily="34" charset="0"/>
                <a:ea typeface="Verdana" pitchFamily="34" charset="0"/>
                <a:cs typeface="Verdana" pitchFamily="34" charset="0"/>
              </a:rPr>
              <a:t>The </a:t>
            </a:r>
            <a:r>
              <a:rPr lang="en-US" sz="1800" dirty="0">
                <a:latin typeface="Verdana" pitchFamily="34" charset="0"/>
                <a:ea typeface="Verdana" pitchFamily="34" charset="0"/>
                <a:cs typeface="Verdana" pitchFamily="34" charset="0"/>
              </a:rPr>
              <a:t>purity of the Christian way was a </a:t>
            </a:r>
            <a:r>
              <a:rPr lang="en-US" sz="1800" dirty="0" smtClean="0">
                <a:latin typeface="Verdana" pitchFamily="34" charset="0"/>
                <a:ea typeface="Verdana" pitchFamily="34" charset="0"/>
                <a:cs typeface="Verdana" pitchFamily="34" charset="0"/>
              </a:rPr>
              <a:t>rebuke</a:t>
            </a:r>
            <a:endParaRPr lang="en-US" sz="1800" dirty="0">
              <a:latin typeface="Verdana" pitchFamily="34" charset="0"/>
              <a:ea typeface="Verdana" pitchFamily="34" charset="0"/>
              <a:cs typeface="Verdana" pitchFamily="34" charset="0"/>
            </a:endParaRPr>
          </a:p>
          <a:p>
            <a:pPr>
              <a:lnSpc>
                <a:spcPts val="1600"/>
              </a:lnSpc>
              <a:spcBef>
                <a:spcPct val="40000"/>
              </a:spcBef>
              <a:buFont typeface="Wingdings" pitchFamily="2" charset="2"/>
              <a:buNone/>
            </a:pPr>
            <a:r>
              <a:rPr lang="en-US" sz="1800" u="sng" dirty="0">
                <a:latin typeface="Verdana" pitchFamily="34" charset="0"/>
                <a:ea typeface="Verdana" pitchFamily="34" charset="0"/>
                <a:cs typeface="Verdana" pitchFamily="34" charset="0"/>
              </a:rPr>
              <a:t>The </a:t>
            </a:r>
            <a:r>
              <a:rPr lang="en-US" sz="1800" u="sng" dirty="0" smtClean="0">
                <a:latin typeface="Verdana" pitchFamily="34" charset="0"/>
                <a:ea typeface="Verdana" pitchFamily="34" charset="0"/>
                <a:cs typeface="Verdana" pitchFamily="34" charset="0"/>
              </a:rPr>
              <a:t>Priests </a:t>
            </a:r>
            <a:r>
              <a:rPr lang="en-US" sz="1800" u="sng" dirty="0">
                <a:latin typeface="Verdana" pitchFamily="34" charset="0"/>
                <a:ea typeface="Verdana" pitchFamily="34" charset="0"/>
                <a:cs typeface="Verdana" pitchFamily="34" charset="0"/>
              </a:rPr>
              <a:t>and </a:t>
            </a:r>
            <a:r>
              <a:rPr lang="en-US" sz="1800" u="sng" dirty="0" smtClean="0">
                <a:latin typeface="Verdana" pitchFamily="34" charset="0"/>
                <a:ea typeface="Verdana" pitchFamily="34" charset="0"/>
                <a:cs typeface="Verdana" pitchFamily="34" charset="0"/>
              </a:rPr>
              <a:t>Artists</a:t>
            </a:r>
            <a:r>
              <a:rPr lang="en-US" sz="1800" dirty="0">
                <a:latin typeface="Verdana" pitchFamily="34" charset="0"/>
                <a:ea typeface="Verdana" pitchFamily="34" charset="0"/>
                <a:cs typeface="Verdana" pitchFamily="34" charset="0"/>
              </a:rPr>
              <a:t>:</a:t>
            </a:r>
          </a:p>
          <a:p>
            <a:pPr>
              <a:lnSpc>
                <a:spcPts val="1600"/>
              </a:lnSpc>
              <a:spcBef>
                <a:spcPct val="40000"/>
              </a:spcBef>
            </a:pPr>
            <a:r>
              <a:rPr lang="en-US" sz="1800" dirty="0" smtClean="0">
                <a:latin typeface="Verdana" pitchFamily="34" charset="0"/>
                <a:ea typeface="Verdana" pitchFamily="34" charset="0"/>
                <a:cs typeface="Verdana" pitchFamily="34" charset="0"/>
              </a:rPr>
              <a:t>Income: </a:t>
            </a:r>
            <a:r>
              <a:rPr lang="en-US" sz="1800" dirty="0">
                <a:latin typeface="Verdana" pitchFamily="34" charset="0"/>
                <a:ea typeface="Verdana" pitchFamily="34" charset="0"/>
                <a:cs typeface="Verdana" pitchFamily="34" charset="0"/>
              </a:rPr>
              <a:t>people bought less sacrifices, idols, </a:t>
            </a:r>
            <a:r>
              <a:rPr lang="en-US" sz="1800" dirty="0" smtClean="0">
                <a:latin typeface="Verdana" pitchFamily="34" charset="0"/>
                <a:ea typeface="Verdana" pitchFamily="34" charset="0"/>
                <a:cs typeface="Verdana" pitchFamily="34" charset="0"/>
              </a:rPr>
              <a:t>amulets, </a:t>
            </a:r>
            <a:r>
              <a:rPr lang="en-US" sz="1800" dirty="0">
                <a:latin typeface="Verdana" pitchFamily="34" charset="0"/>
                <a:ea typeface="Verdana" pitchFamily="34" charset="0"/>
                <a:cs typeface="Verdana" pitchFamily="34" charset="0"/>
              </a:rPr>
              <a:t>etc.</a:t>
            </a:r>
          </a:p>
          <a:p>
            <a:pPr>
              <a:lnSpc>
                <a:spcPts val="1600"/>
              </a:lnSpc>
              <a:spcBef>
                <a:spcPct val="40000"/>
              </a:spcBef>
              <a:buFont typeface="Wingdings" pitchFamily="2" charset="2"/>
              <a:buNone/>
            </a:pPr>
            <a:r>
              <a:rPr lang="en-US" sz="1800" u="sng" dirty="0">
                <a:latin typeface="Verdana" pitchFamily="34" charset="0"/>
                <a:ea typeface="Verdana" pitchFamily="34" charset="0"/>
                <a:cs typeface="Verdana" pitchFamily="34" charset="0"/>
              </a:rPr>
              <a:t>The </a:t>
            </a:r>
            <a:r>
              <a:rPr lang="en-US" sz="1800" u="sng" dirty="0" smtClean="0">
                <a:latin typeface="Verdana" pitchFamily="34" charset="0"/>
                <a:ea typeface="Verdana" pitchFamily="34" charset="0"/>
                <a:cs typeface="Verdana" pitchFamily="34" charset="0"/>
              </a:rPr>
              <a:t>Leaders </a:t>
            </a:r>
            <a:r>
              <a:rPr lang="en-US" sz="1800" u="sng" dirty="0">
                <a:latin typeface="Verdana" pitchFamily="34" charset="0"/>
                <a:ea typeface="Verdana" pitchFamily="34" charset="0"/>
                <a:cs typeface="Verdana" pitchFamily="34" charset="0"/>
              </a:rPr>
              <a:t>of the </a:t>
            </a:r>
            <a:r>
              <a:rPr lang="en-US" sz="1800" u="sng" dirty="0" smtClean="0">
                <a:latin typeface="Verdana" pitchFamily="34" charset="0"/>
                <a:ea typeface="Verdana" pitchFamily="34" charset="0"/>
                <a:cs typeface="Verdana" pitchFamily="34" charset="0"/>
              </a:rPr>
              <a:t>Provinces</a:t>
            </a:r>
            <a:r>
              <a:rPr lang="en-US" sz="1800" dirty="0">
                <a:latin typeface="Verdana" pitchFamily="34" charset="0"/>
                <a:ea typeface="Verdana" pitchFamily="34" charset="0"/>
                <a:cs typeface="Verdana" pitchFamily="34" charset="0"/>
              </a:rPr>
              <a:t>:</a:t>
            </a:r>
          </a:p>
          <a:p>
            <a:pPr>
              <a:lnSpc>
                <a:spcPts val="1600"/>
              </a:lnSpc>
              <a:spcBef>
                <a:spcPct val="40000"/>
              </a:spcBef>
            </a:pPr>
            <a:r>
              <a:rPr lang="en-US" sz="1800" dirty="0">
                <a:latin typeface="Verdana" pitchFamily="34" charset="0"/>
                <a:ea typeface="Verdana" pitchFamily="34" charset="0"/>
                <a:cs typeface="Verdana" pitchFamily="34" charset="0"/>
              </a:rPr>
              <a:t>Cruel </a:t>
            </a:r>
            <a:r>
              <a:rPr lang="en-US" sz="1800" dirty="0" smtClean="0">
                <a:latin typeface="Verdana" pitchFamily="34" charset="0"/>
                <a:ea typeface="Verdana" pitchFamily="34" charset="0"/>
                <a:cs typeface="Verdana" pitchFamily="34" charset="0"/>
              </a:rPr>
              <a:t>character</a:t>
            </a:r>
          </a:p>
          <a:p>
            <a:pPr>
              <a:lnSpc>
                <a:spcPts val="1600"/>
              </a:lnSpc>
              <a:spcBef>
                <a:spcPct val="40000"/>
              </a:spcBef>
            </a:pPr>
            <a:r>
              <a:rPr lang="en-US" sz="1800" dirty="0" smtClean="0">
                <a:latin typeface="Verdana" pitchFamily="34" charset="0"/>
                <a:ea typeface="Verdana" pitchFamily="34" charset="0"/>
                <a:cs typeface="Verdana" pitchFamily="34" charset="0"/>
              </a:rPr>
              <a:t>Desire </a:t>
            </a:r>
            <a:r>
              <a:rPr lang="en-US" sz="1800" dirty="0">
                <a:latin typeface="Verdana" pitchFamily="34" charset="0"/>
                <a:ea typeface="Verdana" pitchFamily="34" charset="0"/>
                <a:cs typeface="Verdana" pitchFamily="34" charset="0"/>
              </a:rPr>
              <a:t>for </a:t>
            </a:r>
            <a:r>
              <a:rPr lang="en-US" sz="1800" dirty="0" smtClean="0">
                <a:latin typeface="Verdana" pitchFamily="34" charset="0"/>
                <a:ea typeface="Verdana" pitchFamily="34" charset="0"/>
                <a:cs typeface="Verdana" pitchFamily="34" charset="0"/>
              </a:rPr>
              <a:t>popularity</a:t>
            </a:r>
          </a:p>
          <a:p>
            <a:pPr>
              <a:lnSpc>
                <a:spcPts val="1600"/>
              </a:lnSpc>
              <a:spcBef>
                <a:spcPct val="40000"/>
              </a:spcBef>
            </a:pPr>
            <a:r>
              <a:rPr lang="en-US" sz="1800" dirty="0" smtClean="0">
                <a:latin typeface="Verdana" pitchFamily="34" charset="0"/>
                <a:ea typeface="Verdana" pitchFamily="34" charset="0"/>
                <a:cs typeface="Verdana" pitchFamily="34" charset="0"/>
              </a:rPr>
              <a:t>Fear </a:t>
            </a:r>
            <a:r>
              <a:rPr lang="en-US" sz="1800" dirty="0">
                <a:latin typeface="Verdana" pitchFamily="34" charset="0"/>
                <a:ea typeface="Verdana" pitchFamily="34" charset="0"/>
                <a:cs typeface="Verdana" pitchFamily="34" charset="0"/>
              </a:rPr>
              <a:t>of sanctions from </a:t>
            </a:r>
            <a:r>
              <a:rPr lang="en-US" sz="1800" dirty="0" smtClean="0">
                <a:latin typeface="Verdana" pitchFamily="34" charset="0"/>
                <a:ea typeface="Verdana" pitchFamily="34" charset="0"/>
                <a:cs typeface="Verdana" pitchFamily="34" charset="0"/>
              </a:rPr>
              <a:t>Rome</a:t>
            </a:r>
          </a:p>
          <a:p>
            <a:pPr>
              <a:lnSpc>
                <a:spcPts val="1600"/>
              </a:lnSpc>
              <a:spcBef>
                <a:spcPct val="40000"/>
              </a:spcBef>
            </a:pPr>
            <a:r>
              <a:rPr lang="en-US" sz="1800" dirty="0" smtClean="0">
                <a:latin typeface="Verdana" pitchFamily="34" charset="0"/>
                <a:ea typeface="Verdana" pitchFamily="34" charset="0"/>
                <a:cs typeface="Verdana" pitchFamily="34" charset="0"/>
              </a:rPr>
              <a:t>Sense </a:t>
            </a:r>
            <a:r>
              <a:rPr lang="en-US" sz="1800" dirty="0">
                <a:latin typeface="Verdana" pitchFamily="34" charset="0"/>
                <a:ea typeface="Verdana" pitchFamily="34" charset="0"/>
                <a:cs typeface="Verdana" pitchFamily="34" charset="0"/>
              </a:rPr>
              <a:t>for </a:t>
            </a:r>
            <a:r>
              <a:rPr lang="en-US" sz="1800" dirty="0" smtClean="0">
                <a:latin typeface="Verdana" pitchFamily="34" charset="0"/>
                <a:ea typeface="Verdana" pitchFamily="34" charset="0"/>
                <a:cs typeface="Verdana" pitchFamily="34" charset="0"/>
              </a:rPr>
              <a:t>right</a:t>
            </a:r>
            <a:endParaRPr lang="en-US" sz="1800" dirty="0">
              <a:latin typeface="Verdana" pitchFamily="34" charset="0"/>
              <a:ea typeface="Verdana" pitchFamily="34" charset="0"/>
              <a:cs typeface="Verdana" pitchFamily="34" charset="0"/>
            </a:endParaRPr>
          </a:p>
          <a:p>
            <a:pPr>
              <a:lnSpc>
                <a:spcPts val="1600"/>
              </a:lnSpc>
              <a:spcBef>
                <a:spcPct val="40000"/>
              </a:spcBef>
              <a:buFont typeface="Wingdings" pitchFamily="2" charset="2"/>
              <a:buNone/>
            </a:pPr>
            <a:r>
              <a:rPr lang="en-US" sz="1800" u="sng" dirty="0">
                <a:latin typeface="Verdana" pitchFamily="34" charset="0"/>
                <a:ea typeface="Verdana" pitchFamily="34" charset="0"/>
                <a:cs typeface="Verdana" pitchFamily="34" charset="0"/>
              </a:rPr>
              <a:t>The </a:t>
            </a:r>
            <a:r>
              <a:rPr lang="en-US" sz="1800" u="sng" dirty="0" smtClean="0">
                <a:latin typeface="Verdana" pitchFamily="34" charset="0"/>
                <a:ea typeface="Verdana" pitchFamily="34" charset="0"/>
                <a:cs typeface="Verdana" pitchFamily="34" charset="0"/>
              </a:rPr>
              <a:t>Emperor</a:t>
            </a:r>
            <a:r>
              <a:rPr lang="en-US" sz="1800" dirty="0">
                <a:latin typeface="Verdana" pitchFamily="34" charset="0"/>
                <a:ea typeface="Verdana" pitchFamily="34" charset="0"/>
                <a:cs typeface="Verdana" pitchFamily="34" charset="0"/>
              </a:rPr>
              <a:t>:</a:t>
            </a:r>
          </a:p>
          <a:p>
            <a:pPr>
              <a:lnSpc>
                <a:spcPts val="1600"/>
              </a:lnSpc>
              <a:spcBef>
                <a:spcPct val="40000"/>
              </a:spcBef>
            </a:pPr>
            <a:r>
              <a:rPr lang="en-US" sz="1800" dirty="0">
                <a:latin typeface="Verdana" pitchFamily="34" charset="0"/>
                <a:ea typeface="Verdana" pitchFamily="34" charset="0"/>
                <a:cs typeface="Verdana" pitchFamily="34" charset="0"/>
              </a:rPr>
              <a:t>Preservation of the </a:t>
            </a:r>
            <a:r>
              <a:rPr lang="en-US" sz="1800" dirty="0" smtClean="0">
                <a:latin typeface="Verdana" pitchFamily="34" charset="0"/>
                <a:ea typeface="Verdana" pitchFamily="34" charset="0"/>
                <a:cs typeface="Verdana" pitchFamily="34" charset="0"/>
              </a:rPr>
              <a:t>State</a:t>
            </a:r>
          </a:p>
          <a:p>
            <a:pPr>
              <a:lnSpc>
                <a:spcPts val="1600"/>
              </a:lnSpc>
              <a:spcBef>
                <a:spcPct val="40000"/>
              </a:spcBef>
            </a:pPr>
            <a:r>
              <a:rPr lang="en-US" sz="1800" dirty="0" smtClean="0">
                <a:latin typeface="Verdana" pitchFamily="34" charset="0"/>
                <a:ea typeface="Verdana" pitchFamily="34" charset="0"/>
                <a:cs typeface="Verdana" pitchFamily="34" charset="0"/>
              </a:rPr>
              <a:t>Personal </a:t>
            </a:r>
            <a:r>
              <a:rPr lang="en-US" sz="1800" dirty="0">
                <a:latin typeface="Verdana" pitchFamily="34" charset="0"/>
                <a:ea typeface="Verdana" pitchFamily="34" charset="0"/>
                <a:cs typeface="Verdana" pitchFamily="34" charset="0"/>
              </a:rPr>
              <a:t>dislike (seldom</a:t>
            </a:r>
            <a:r>
              <a:rPr lang="en-US" sz="1800" dirty="0" smtClean="0">
                <a:latin typeface="Verdana" pitchFamily="34" charset="0"/>
                <a:ea typeface="Verdana" pitchFamily="34" charset="0"/>
                <a:cs typeface="Verdana" pitchFamily="34" charset="0"/>
              </a:rPr>
              <a:t>)</a:t>
            </a:r>
          </a:p>
          <a:p>
            <a:pPr>
              <a:lnSpc>
                <a:spcPts val="1600"/>
              </a:lnSpc>
              <a:spcBef>
                <a:spcPct val="40000"/>
              </a:spcBef>
            </a:pPr>
            <a:r>
              <a:rPr lang="en-US" sz="1800" dirty="0" smtClean="0">
                <a:latin typeface="Verdana" pitchFamily="34" charset="0"/>
                <a:ea typeface="Verdana" pitchFamily="34" charset="0"/>
                <a:cs typeface="Verdana" pitchFamily="34" charset="0"/>
              </a:rPr>
              <a:t>Seeking </a:t>
            </a:r>
            <a:r>
              <a:rPr lang="en-US" sz="1800" dirty="0">
                <a:latin typeface="Verdana" pitchFamily="34" charset="0"/>
                <a:ea typeface="Verdana" pitchFamily="34" charset="0"/>
                <a:cs typeface="Verdana" pitchFamily="34" charset="0"/>
              </a:rPr>
              <a:t>for a unpopular scapegoat (under Nero</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p:txBody>
      </p:sp>
      <p:sp>
        <p:nvSpPr>
          <p:cNvPr id="27653" name="Rectangle 5"/>
          <p:cNvSpPr>
            <a:spLocks noGrp="1" noChangeArrowheads="1"/>
          </p:cNvSpPr>
          <p:nvPr>
            <p:ph type="title"/>
          </p:nvPr>
        </p:nvSpPr>
        <p:spPr>
          <a:xfrm>
            <a:off x="457200" y="401216"/>
            <a:ext cx="8229600" cy="1371600"/>
          </a:xfrm>
          <a:noFill/>
          <a:ln/>
        </p:spPr>
        <p:txBody>
          <a:bodyPr/>
          <a:lstStyle/>
          <a:p>
            <a:r>
              <a:rPr lang="en-US" sz="4000" dirty="0"/>
              <a:t>Reasons for the Persecution of the Christians in Rome II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p:cTn id="7" dur="1000" fill="hold"/>
                                        <p:tgtEl>
                                          <p:spTgt spid="276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76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765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7651">
                                            <p:txEl>
                                              <p:pRg st="1" end="1"/>
                                            </p:txEl>
                                          </p:spTgt>
                                        </p:tgtEl>
                                        <p:attrNameLst>
                                          <p:attrName>style.visibility</p:attrName>
                                        </p:attrNameLst>
                                      </p:cBhvr>
                                      <p:to>
                                        <p:strVal val="visible"/>
                                      </p:to>
                                    </p:set>
                                    <p:anim calcmode="lin" valueType="num">
                                      <p:cBhvr>
                                        <p:cTn id="14" dur="1000" fill="hold"/>
                                        <p:tgtEl>
                                          <p:spTgt spid="2765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765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765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7651">
                                            <p:txEl>
                                              <p:pRg st="2" end="2"/>
                                            </p:txEl>
                                          </p:spTgt>
                                        </p:tgtEl>
                                        <p:attrNameLst>
                                          <p:attrName>style.visibility</p:attrName>
                                        </p:attrNameLst>
                                      </p:cBhvr>
                                      <p:to>
                                        <p:strVal val="visible"/>
                                      </p:to>
                                    </p:set>
                                    <p:anim calcmode="lin" valueType="num">
                                      <p:cBhvr>
                                        <p:cTn id="21" dur="1000" fill="hold"/>
                                        <p:tgtEl>
                                          <p:spTgt spid="2765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765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765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7651">
                                            <p:txEl>
                                              <p:pRg st="3" end="3"/>
                                            </p:txEl>
                                          </p:spTgt>
                                        </p:tgtEl>
                                        <p:attrNameLst>
                                          <p:attrName>style.visibility</p:attrName>
                                        </p:attrNameLst>
                                      </p:cBhvr>
                                      <p:to>
                                        <p:strVal val="visible"/>
                                      </p:to>
                                    </p:set>
                                    <p:anim calcmode="lin" valueType="num">
                                      <p:cBhvr>
                                        <p:cTn id="28" dur="1000" fill="hold"/>
                                        <p:tgtEl>
                                          <p:spTgt spid="2765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765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765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7651">
                                            <p:txEl>
                                              <p:pRg st="4" end="4"/>
                                            </p:txEl>
                                          </p:spTgt>
                                        </p:tgtEl>
                                        <p:attrNameLst>
                                          <p:attrName>style.visibility</p:attrName>
                                        </p:attrNameLst>
                                      </p:cBhvr>
                                      <p:to>
                                        <p:strVal val="visible"/>
                                      </p:to>
                                    </p:set>
                                    <p:anim calcmode="lin" valueType="num">
                                      <p:cBhvr>
                                        <p:cTn id="35" dur="1000" fill="hold"/>
                                        <p:tgtEl>
                                          <p:spTgt spid="2765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765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765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7651">
                                            <p:txEl>
                                              <p:pRg st="5" end="5"/>
                                            </p:txEl>
                                          </p:spTgt>
                                        </p:tgtEl>
                                        <p:attrNameLst>
                                          <p:attrName>style.visibility</p:attrName>
                                        </p:attrNameLst>
                                      </p:cBhvr>
                                      <p:to>
                                        <p:strVal val="visible"/>
                                      </p:to>
                                    </p:set>
                                    <p:anim calcmode="lin" valueType="num">
                                      <p:cBhvr>
                                        <p:cTn id="42" dur="1000" fill="hold"/>
                                        <p:tgtEl>
                                          <p:spTgt spid="27651">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27651">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765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27651">
                                            <p:txEl>
                                              <p:pRg st="6" end="6"/>
                                            </p:txEl>
                                          </p:spTgt>
                                        </p:tgtEl>
                                        <p:attrNameLst>
                                          <p:attrName>style.visibility</p:attrName>
                                        </p:attrNameLst>
                                      </p:cBhvr>
                                      <p:to>
                                        <p:strVal val="visible"/>
                                      </p:to>
                                    </p:set>
                                    <p:anim calcmode="lin" valueType="num">
                                      <p:cBhvr>
                                        <p:cTn id="49" dur="1000" fill="hold"/>
                                        <p:tgtEl>
                                          <p:spTgt spid="27651">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27651">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27651">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7651">
                                            <p:txEl>
                                              <p:pRg st="7" end="7"/>
                                            </p:txEl>
                                          </p:spTgt>
                                        </p:tgtEl>
                                        <p:attrNameLst>
                                          <p:attrName>style.visibility</p:attrName>
                                        </p:attrNameLst>
                                      </p:cBhvr>
                                      <p:to>
                                        <p:strVal val="visible"/>
                                      </p:to>
                                    </p:set>
                                    <p:anim calcmode="lin" valueType="num">
                                      <p:cBhvr>
                                        <p:cTn id="56" dur="1000" fill="hold"/>
                                        <p:tgtEl>
                                          <p:spTgt spid="27651">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27651">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27651">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27651">
                                            <p:txEl>
                                              <p:pRg st="8" end="8"/>
                                            </p:txEl>
                                          </p:spTgt>
                                        </p:tgtEl>
                                        <p:attrNameLst>
                                          <p:attrName>style.visibility</p:attrName>
                                        </p:attrNameLst>
                                      </p:cBhvr>
                                      <p:to>
                                        <p:strVal val="visible"/>
                                      </p:to>
                                    </p:set>
                                    <p:anim calcmode="lin" valueType="num">
                                      <p:cBhvr>
                                        <p:cTn id="63" dur="1000" fill="hold"/>
                                        <p:tgtEl>
                                          <p:spTgt spid="27651">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27651">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27651">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27651">
                                            <p:txEl>
                                              <p:pRg st="9" end="9"/>
                                            </p:txEl>
                                          </p:spTgt>
                                        </p:tgtEl>
                                        <p:attrNameLst>
                                          <p:attrName>style.visibility</p:attrName>
                                        </p:attrNameLst>
                                      </p:cBhvr>
                                      <p:to>
                                        <p:strVal val="visible"/>
                                      </p:to>
                                    </p:set>
                                    <p:anim calcmode="lin" valueType="num">
                                      <p:cBhvr>
                                        <p:cTn id="70" dur="1000" fill="hold"/>
                                        <p:tgtEl>
                                          <p:spTgt spid="27651">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27651">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27651">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27651">
                                            <p:txEl>
                                              <p:pRg st="10" end="10"/>
                                            </p:txEl>
                                          </p:spTgt>
                                        </p:tgtEl>
                                        <p:attrNameLst>
                                          <p:attrName>style.visibility</p:attrName>
                                        </p:attrNameLst>
                                      </p:cBhvr>
                                      <p:to>
                                        <p:strVal val="visible"/>
                                      </p:to>
                                    </p:set>
                                    <p:anim calcmode="lin" valueType="num">
                                      <p:cBhvr>
                                        <p:cTn id="77" dur="1000" fill="hold"/>
                                        <p:tgtEl>
                                          <p:spTgt spid="27651">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27651">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27651">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27651">
                                            <p:txEl>
                                              <p:pRg st="11" end="11"/>
                                            </p:txEl>
                                          </p:spTgt>
                                        </p:tgtEl>
                                        <p:attrNameLst>
                                          <p:attrName>style.visibility</p:attrName>
                                        </p:attrNameLst>
                                      </p:cBhvr>
                                      <p:to>
                                        <p:strVal val="visible"/>
                                      </p:to>
                                    </p:set>
                                    <p:anim calcmode="lin" valueType="num">
                                      <p:cBhvr>
                                        <p:cTn id="84" dur="1000" fill="hold"/>
                                        <p:tgtEl>
                                          <p:spTgt spid="27651">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27651">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27651">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27651">
                                            <p:txEl>
                                              <p:pRg st="12" end="12"/>
                                            </p:txEl>
                                          </p:spTgt>
                                        </p:tgtEl>
                                        <p:attrNameLst>
                                          <p:attrName>style.visibility</p:attrName>
                                        </p:attrNameLst>
                                      </p:cBhvr>
                                      <p:to>
                                        <p:strVal val="visible"/>
                                      </p:to>
                                    </p:set>
                                    <p:anim calcmode="lin" valueType="num">
                                      <p:cBhvr>
                                        <p:cTn id="91" dur="1000" fill="hold"/>
                                        <p:tgtEl>
                                          <p:spTgt spid="27651">
                                            <p:txEl>
                                              <p:pRg st="12" end="12"/>
                                            </p:txEl>
                                          </p:spTgt>
                                        </p:tgtEl>
                                        <p:attrNameLst>
                                          <p:attrName>ppt_w</p:attrName>
                                        </p:attrNameLst>
                                      </p:cBhvr>
                                      <p:tavLst>
                                        <p:tav tm="0">
                                          <p:val>
                                            <p:strVal val="#ppt_w*0.70"/>
                                          </p:val>
                                        </p:tav>
                                        <p:tav tm="100000">
                                          <p:val>
                                            <p:strVal val="#ppt_w"/>
                                          </p:val>
                                        </p:tav>
                                      </p:tavLst>
                                    </p:anim>
                                    <p:anim calcmode="lin" valueType="num">
                                      <p:cBhvr>
                                        <p:cTn id="92" dur="1000" fill="hold"/>
                                        <p:tgtEl>
                                          <p:spTgt spid="27651">
                                            <p:txEl>
                                              <p:pRg st="12" end="12"/>
                                            </p:txEl>
                                          </p:spTgt>
                                        </p:tgtEl>
                                        <p:attrNameLst>
                                          <p:attrName>ppt_h</p:attrName>
                                        </p:attrNameLst>
                                      </p:cBhvr>
                                      <p:tavLst>
                                        <p:tav tm="0">
                                          <p:val>
                                            <p:strVal val="#ppt_h"/>
                                          </p:val>
                                        </p:tav>
                                        <p:tav tm="100000">
                                          <p:val>
                                            <p:strVal val="#ppt_h"/>
                                          </p:val>
                                        </p:tav>
                                      </p:tavLst>
                                    </p:anim>
                                    <p:animEffect transition="in" filter="fade">
                                      <p:cBhvr>
                                        <p:cTn id="93" dur="1000"/>
                                        <p:tgtEl>
                                          <p:spTgt spid="27651">
                                            <p:txEl>
                                              <p:pRg st="12" end="1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27651">
                                            <p:txEl>
                                              <p:pRg st="13" end="13"/>
                                            </p:txEl>
                                          </p:spTgt>
                                        </p:tgtEl>
                                        <p:attrNameLst>
                                          <p:attrName>style.visibility</p:attrName>
                                        </p:attrNameLst>
                                      </p:cBhvr>
                                      <p:to>
                                        <p:strVal val="visible"/>
                                      </p:to>
                                    </p:set>
                                    <p:anim calcmode="lin" valueType="num">
                                      <p:cBhvr>
                                        <p:cTn id="98" dur="1000" fill="hold"/>
                                        <p:tgtEl>
                                          <p:spTgt spid="27651">
                                            <p:txEl>
                                              <p:pRg st="13" end="13"/>
                                            </p:txEl>
                                          </p:spTgt>
                                        </p:tgtEl>
                                        <p:attrNameLst>
                                          <p:attrName>ppt_w</p:attrName>
                                        </p:attrNameLst>
                                      </p:cBhvr>
                                      <p:tavLst>
                                        <p:tav tm="0">
                                          <p:val>
                                            <p:strVal val="#ppt_w*0.70"/>
                                          </p:val>
                                        </p:tav>
                                        <p:tav tm="100000">
                                          <p:val>
                                            <p:strVal val="#ppt_w"/>
                                          </p:val>
                                        </p:tav>
                                      </p:tavLst>
                                    </p:anim>
                                    <p:anim calcmode="lin" valueType="num">
                                      <p:cBhvr>
                                        <p:cTn id="99" dur="1000" fill="hold"/>
                                        <p:tgtEl>
                                          <p:spTgt spid="27651">
                                            <p:txEl>
                                              <p:pRg st="13" end="13"/>
                                            </p:txEl>
                                          </p:spTgt>
                                        </p:tgtEl>
                                        <p:attrNameLst>
                                          <p:attrName>ppt_h</p:attrName>
                                        </p:attrNameLst>
                                      </p:cBhvr>
                                      <p:tavLst>
                                        <p:tav tm="0">
                                          <p:val>
                                            <p:strVal val="#ppt_h"/>
                                          </p:val>
                                        </p:tav>
                                        <p:tav tm="100000">
                                          <p:val>
                                            <p:strVal val="#ppt_h"/>
                                          </p:val>
                                        </p:tav>
                                      </p:tavLst>
                                    </p:anim>
                                    <p:animEffect transition="in" filter="fade">
                                      <p:cBhvr>
                                        <p:cTn id="100" dur="1000"/>
                                        <p:tgtEl>
                                          <p:spTgt spid="27651">
                                            <p:txEl>
                                              <p:pRg st="13" end="13"/>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5" presetClass="entr" presetSubtype="0" fill="hold" grpId="0" nodeType="clickEffect">
                                  <p:stCondLst>
                                    <p:cond delay="0"/>
                                  </p:stCondLst>
                                  <p:childTnLst>
                                    <p:set>
                                      <p:cBhvr>
                                        <p:cTn id="104" dur="1" fill="hold">
                                          <p:stCondLst>
                                            <p:cond delay="0"/>
                                          </p:stCondLst>
                                        </p:cTn>
                                        <p:tgtEl>
                                          <p:spTgt spid="27651">
                                            <p:txEl>
                                              <p:pRg st="14" end="14"/>
                                            </p:txEl>
                                          </p:spTgt>
                                        </p:tgtEl>
                                        <p:attrNameLst>
                                          <p:attrName>style.visibility</p:attrName>
                                        </p:attrNameLst>
                                      </p:cBhvr>
                                      <p:to>
                                        <p:strVal val="visible"/>
                                      </p:to>
                                    </p:set>
                                    <p:anim calcmode="lin" valueType="num">
                                      <p:cBhvr>
                                        <p:cTn id="105" dur="1000" fill="hold"/>
                                        <p:tgtEl>
                                          <p:spTgt spid="27651">
                                            <p:txEl>
                                              <p:pRg st="14" end="14"/>
                                            </p:txEl>
                                          </p:spTgt>
                                        </p:tgtEl>
                                        <p:attrNameLst>
                                          <p:attrName>ppt_w</p:attrName>
                                        </p:attrNameLst>
                                      </p:cBhvr>
                                      <p:tavLst>
                                        <p:tav tm="0">
                                          <p:val>
                                            <p:strVal val="#ppt_w*0.70"/>
                                          </p:val>
                                        </p:tav>
                                        <p:tav tm="100000">
                                          <p:val>
                                            <p:strVal val="#ppt_w"/>
                                          </p:val>
                                        </p:tav>
                                      </p:tavLst>
                                    </p:anim>
                                    <p:anim calcmode="lin" valueType="num">
                                      <p:cBhvr>
                                        <p:cTn id="106" dur="1000" fill="hold"/>
                                        <p:tgtEl>
                                          <p:spTgt spid="27651">
                                            <p:txEl>
                                              <p:pRg st="14" end="14"/>
                                            </p:txEl>
                                          </p:spTgt>
                                        </p:tgtEl>
                                        <p:attrNameLst>
                                          <p:attrName>ppt_h</p:attrName>
                                        </p:attrNameLst>
                                      </p:cBhvr>
                                      <p:tavLst>
                                        <p:tav tm="0">
                                          <p:val>
                                            <p:strVal val="#ppt_h"/>
                                          </p:val>
                                        </p:tav>
                                        <p:tav tm="100000">
                                          <p:val>
                                            <p:strVal val="#ppt_h"/>
                                          </p:val>
                                        </p:tav>
                                      </p:tavLst>
                                    </p:anim>
                                    <p:animEffect transition="in" filter="fade">
                                      <p:cBhvr>
                                        <p:cTn id="107" dur="1000"/>
                                        <p:tgtEl>
                                          <p:spTgt spid="27651">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a:xfrm>
            <a:off x="457200" y="332656"/>
            <a:ext cx="8229600" cy="1020763"/>
          </a:xfrm>
        </p:spPr>
        <p:txBody>
          <a:bodyPr/>
          <a:lstStyle/>
          <a:p>
            <a:r>
              <a:rPr lang="de-DE" sz="4000" dirty="0"/>
              <a:t>Heathenism and Papacy</a:t>
            </a:r>
          </a:p>
        </p:txBody>
      </p:sp>
      <p:sp>
        <p:nvSpPr>
          <p:cNvPr id="28677" name="Rectangle 5"/>
          <p:cNvSpPr>
            <a:spLocks noChangeArrowheads="1"/>
          </p:cNvSpPr>
          <p:nvPr/>
        </p:nvSpPr>
        <p:spPr bwMode="auto">
          <a:xfrm>
            <a:off x="1258888" y="2349500"/>
            <a:ext cx="2592387" cy="865188"/>
          </a:xfrm>
          <a:prstGeom prst="rect">
            <a:avLst/>
          </a:prstGeom>
          <a:solidFill>
            <a:schemeClr val="accent1"/>
          </a:solidFill>
          <a:ln w="9525">
            <a:solidFill>
              <a:schemeClr val="tx1"/>
            </a:solidFill>
            <a:miter lim="800000"/>
            <a:headEnd/>
            <a:tailEnd/>
          </a:ln>
          <a:effectLst/>
        </p:spPr>
        <p:txBody>
          <a:bodyPr wrap="none" anchor="ctr"/>
          <a:lstStyle/>
          <a:p>
            <a:pPr algn="ctr"/>
            <a:r>
              <a:rPr lang="de-DE" sz="2400" dirty="0">
                <a:effectLst>
                  <a:outerShdw blurRad="38100" dist="38100" dir="2700000" algn="tl">
                    <a:srgbClr val="FFFFFF"/>
                  </a:outerShdw>
                </a:effectLst>
                <a:latin typeface="Verdana" pitchFamily="34" charset="0"/>
                <a:ea typeface="Verdana" pitchFamily="34" charset="0"/>
                <a:cs typeface="Verdana" pitchFamily="34" charset="0"/>
              </a:rPr>
              <a:t>The </a:t>
            </a:r>
            <a:r>
              <a:rPr lang="de-DE" sz="2400" dirty="0" smtClean="0">
                <a:effectLst>
                  <a:outerShdw blurRad="38100" dist="38100" dir="2700000" algn="tl">
                    <a:srgbClr val="FFFFFF"/>
                  </a:outerShdw>
                </a:effectLst>
                <a:latin typeface="Verdana" pitchFamily="34" charset="0"/>
                <a:ea typeface="Verdana" pitchFamily="34" charset="0"/>
                <a:cs typeface="Verdana" pitchFamily="34" charset="0"/>
              </a:rPr>
              <a:t>State</a:t>
            </a:r>
            <a:endParaRPr lang="de-DE" sz="2400"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28678" name="AutoShape 6"/>
          <p:cNvSpPr>
            <a:spLocks noChangeArrowheads="1"/>
          </p:cNvSpPr>
          <p:nvPr/>
        </p:nvSpPr>
        <p:spPr bwMode="auto">
          <a:xfrm>
            <a:off x="1258888" y="3294063"/>
            <a:ext cx="2592387" cy="1287462"/>
          </a:xfrm>
          <a:prstGeom prst="upArrowCallout">
            <a:avLst>
              <a:gd name="adj1" fmla="val 50339"/>
              <a:gd name="adj2" fmla="val 50339"/>
              <a:gd name="adj3" fmla="val 16667"/>
              <a:gd name="adj4" fmla="val 66667"/>
            </a:avLst>
          </a:prstGeom>
          <a:solidFill>
            <a:srgbClr val="89C4FF"/>
          </a:solidFill>
          <a:ln w="9525">
            <a:solidFill>
              <a:schemeClr val="tx1"/>
            </a:solidFill>
            <a:miter lim="800000"/>
            <a:headEnd/>
            <a:tailEnd/>
          </a:ln>
          <a:effectLst/>
        </p:spPr>
        <p:txBody>
          <a:bodyPr anchor="ctr"/>
          <a:lstStyle/>
          <a:p>
            <a:pPr algn="ctr"/>
            <a:r>
              <a:rPr lang="de-DE" sz="2400" dirty="0">
                <a:effectLst>
                  <a:outerShdw blurRad="38100" dist="38100" dir="2700000" algn="tl">
                    <a:srgbClr val="FFFFFF"/>
                  </a:outerShdw>
                </a:effectLst>
                <a:latin typeface="Verdana" pitchFamily="34" charset="0"/>
                <a:ea typeface="Verdana" pitchFamily="34" charset="0"/>
                <a:cs typeface="Verdana" pitchFamily="34" charset="0"/>
              </a:rPr>
              <a:t>The </a:t>
            </a:r>
            <a:r>
              <a:rPr lang="de-DE" sz="2400" dirty="0" smtClean="0">
                <a:effectLst>
                  <a:outerShdw blurRad="38100" dist="38100" dir="2700000" algn="tl">
                    <a:srgbClr val="FFFFFF"/>
                  </a:outerShdw>
                </a:effectLst>
                <a:latin typeface="Verdana" pitchFamily="34" charset="0"/>
                <a:ea typeface="Verdana" pitchFamily="34" charset="0"/>
                <a:cs typeface="Verdana" pitchFamily="34" charset="0"/>
              </a:rPr>
              <a:t>Religion </a:t>
            </a:r>
            <a:r>
              <a:rPr lang="de-DE" sz="2400" dirty="0">
                <a:effectLst>
                  <a:outerShdw blurRad="38100" dist="38100" dir="2700000" algn="tl">
                    <a:srgbClr val="FFFFFF"/>
                  </a:outerShdw>
                </a:effectLst>
                <a:latin typeface="Verdana" pitchFamily="34" charset="0"/>
                <a:ea typeface="Verdana" pitchFamily="34" charset="0"/>
                <a:cs typeface="Verdana" pitchFamily="34" charset="0"/>
              </a:rPr>
              <a:t>is its servant</a:t>
            </a:r>
          </a:p>
        </p:txBody>
      </p:sp>
      <p:sp>
        <p:nvSpPr>
          <p:cNvPr id="28679" name="Rectangle 7"/>
          <p:cNvSpPr>
            <a:spLocks noChangeArrowheads="1"/>
          </p:cNvSpPr>
          <p:nvPr/>
        </p:nvSpPr>
        <p:spPr bwMode="auto">
          <a:xfrm>
            <a:off x="5581650" y="2349500"/>
            <a:ext cx="2592388" cy="865188"/>
          </a:xfrm>
          <a:prstGeom prst="rect">
            <a:avLst/>
          </a:prstGeom>
          <a:solidFill>
            <a:schemeClr val="accent1"/>
          </a:solidFill>
          <a:ln w="9525">
            <a:solidFill>
              <a:schemeClr val="tx1"/>
            </a:solidFill>
            <a:miter lim="800000"/>
            <a:headEnd/>
            <a:tailEnd/>
          </a:ln>
          <a:effectLst/>
        </p:spPr>
        <p:txBody>
          <a:bodyPr wrap="none" anchor="ctr"/>
          <a:lstStyle/>
          <a:p>
            <a:pPr algn="ctr"/>
            <a:r>
              <a:rPr lang="de-DE" sz="2400" dirty="0">
                <a:effectLst>
                  <a:outerShdw blurRad="38100" dist="38100" dir="2700000" algn="tl">
                    <a:srgbClr val="FFFFFF"/>
                  </a:outerShdw>
                </a:effectLst>
                <a:latin typeface="Verdana" pitchFamily="34" charset="0"/>
                <a:ea typeface="Verdana" pitchFamily="34" charset="0"/>
                <a:cs typeface="Verdana" pitchFamily="34" charset="0"/>
              </a:rPr>
              <a:t>The </a:t>
            </a:r>
            <a:r>
              <a:rPr lang="de-DE" sz="2400" dirty="0" smtClean="0">
                <a:effectLst>
                  <a:outerShdw blurRad="38100" dist="38100" dir="2700000" algn="tl">
                    <a:srgbClr val="FFFFFF"/>
                  </a:outerShdw>
                </a:effectLst>
                <a:latin typeface="Verdana" pitchFamily="34" charset="0"/>
                <a:ea typeface="Verdana" pitchFamily="34" charset="0"/>
                <a:cs typeface="Verdana" pitchFamily="34" charset="0"/>
              </a:rPr>
              <a:t>Religion</a:t>
            </a:r>
            <a:endParaRPr lang="de-DE" sz="2400"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28680" name="AutoShape 8"/>
          <p:cNvSpPr>
            <a:spLocks noChangeArrowheads="1"/>
          </p:cNvSpPr>
          <p:nvPr/>
        </p:nvSpPr>
        <p:spPr bwMode="auto">
          <a:xfrm>
            <a:off x="5581650" y="3294063"/>
            <a:ext cx="2592388" cy="1287462"/>
          </a:xfrm>
          <a:prstGeom prst="upArrowCallout">
            <a:avLst>
              <a:gd name="adj1" fmla="val 50339"/>
              <a:gd name="adj2" fmla="val 50339"/>
              <a:gd name="adj3" fmla="val 16667"/>
              <a:gd name="adj4" fmla="val 66667"/>
            </a:avLst>
          </a:prstGeom>
          <a:solidFill>
            <a:srgbClr val="89C4FF"/>
          </a:solidFill>
          <a:ln w="9525">
            <a:solidFill>
              <a:schemeClr val="tx1"/>
            </a:solidFill>
            <a:miter lim="800000"/>
            <a:headEnd/>
            <a:tailEnd/>
          </a:ln>
          <a:effectLst/>
        </p:spPr>
        <p:txBody>
          <a:bodyPr anchor="ctr"/>
          <a:lstStyle/>
          <a:p>
            <a:pPr algn="ctr"/>
            <a:r>
              <a:rPr lang="de-DE" sz="2400" dirty="0">
                <a:effectLst>
                  <a:outerShdw blurRad="38100" dist="38100" dir="2700000" algn="tl">
                    <a:srgbClr val="FFFFFF"/>
                  </a:outerShdw>
                </a:effectLst>
                <a:latin typeface="Verdana" pitchFamily="34" charset="0"/>
                <a:ea typeface="Verdana" pitchFamily="34" charset="0"/>
                <a:cs typeface="Verdana" pitchFamily="34" charset="0"/>
              </a:rPr>
              <a:t>The </a:t>
            </a:r>
            <a:r>
              <a:rPr lang="de-DE" sz="2400" dirty="0" smtClean="0">
                <a:effectLst>
                  <a:outerShdw blurRad="38100" dist="38100" dir="2700000" algn="tl">
                    <a:srgbClr val="FFFFFF"/>
                  </a:outerShdw>
                </a:effectLst>
                <a:latin typeface="Verdana" pitchFamily="34" charset="0"/>
                <a:ea typeface="Verdana" pitchFamily="34" charset="0"/>
                <a:cs typeface="Verdana" pitchFamily="34" charset="0"/>
              </a:rPr>
              <a:t>State </a:t>
            </a:r>
            <a:r>
              <a:rPr lang="de-DE" sz="2400" dirty="0">
                <a:effectLst>
                  <a:outerShdw blurRad="38100" dist="38100" dir="2700000" algn="tl">
                    <a:srgbClr val="FFFFFF"/>
                  </a:outerShdw>
                </a:effectLst>
                <a:latin typeface="Verdana" pitchFamily="34" charset="0"/>
                <a:ea typeface="Verdana" pitchFamily="34" charset="0"/>
                <a:cs typeface="Verdana" pitchFamily="34" charset="0"/>
              </a:rPr>
              <a:t>is its servant</a:t>
            </a:r>
          </a:p>
        </p:txBody>
      </p:sp>
      <p:sp>
        <p:nvSpPr>
          <p:cNvPr id="28681" name="AutoShape 9"/>
          <p:cNvSpPr>
            <a:spLocks noChangeArrowheads="1"/>
          </p:cNvSpPr>
          <p:nvPr/>
        </p:nvSpPr>
        <p:spPr bwMode="auto">
          <a:xfrm>
            <a:off x="466725" y="5084763"/>
            <a:ext cx="649288" cy="576262"/>
          </a:xfrm>
          <a:prstGeom prst="rightArrow">
            <a:avLst>
              <a:gd name="adj1" fmla="val 50000"/>
              <a:gd name="adj2" fmla="val 28168"/>
            </a:avLst>
          </a:prstGeom>
          <a:solidFill>
            <a:schemeClr val="accent1"/>
          </a:solidFill>
          <a:ln w="9525">
            <a:solidFill>
              <a:schemeClr val="tx1"/>
            </a:solidFill>
            <a:miter lim="800000"/>
            <a:headEnd/>
            <a:tailEnd/>
          </a:ln>
          <a:effectLst/>
        </p:spPr>
        <p:txBody>
          <a:bodyPr wrap="none" anchor="ctr"/>
          <a:lstStyle/>
          <a:p>
            <a:endParaRPr lang="en-US">
              <a:latin typeface="Verdana" pitchFamily="34" charset="0"/>
              <a:ea typeface="Verdana" pitchFamily="34" charset="0"/>
              <a:cs typeface="Verdana" pitchFamily="34" charset="0"/>
            </a:endParaRPr>
          </a:p>
        </p:txBody>
      </p:sp>
      <p:sp>
        <p:nvSpPr>
          <p:cNvPr id="28682" name="Text Box 10"/>
          <p:cNvSpPr txBox="1">
            <a:spLocks noChangeArrowheads="1"/>
          </p:cNvSpPr>
          <p:nvPr/>
        </p:nvSpPr>
        <p:spPr bwMode="auto">
          <a:xfrm>
            <a:off x="1259632" y="4941168"/>
            <a:ext cx="2664594" cy="1200329"/>
          </a:xfrm>
          <a:prstGeom prst="rect">
            <a:avLst/>
          </a:prstGeom>
          <a:noFill/>
          <a:ln w="9525">
            <a:noFill/>
            <a:miter lim="800000"/>
            <a:headEnd/>
            <a:tailEnd/>
          </a:ln>
          <a:effectLst/>
        </p:spPr>
        <p:txBody>
          <a:bodyPr wrap="square">
            <a:spAutoFit/>
          </a:bodyPr>
          <a:lstStyle/>
          <a:p>
            <a:pPr algn="ctr">
              <a:spcBef>
                <a:spcPct val="50000"/>
              </a:spcBef>
            </a:pPr>
            <a:r>
              <a:rPr lang="de-DE" dirty="0">
                <a:effectLst>
                  <a:outerShdw blurRad="38100" dist="38100" dir="2700000" algn="tl">
                    <a:srgbClr val="C0C0C0"/>
                  </a:outerShdw>
                </a:effectLst>
                <a:latin typeface="Verdana" pitchFamily="34" charset="0"/>
                <a:ea typeface="Verdana" pitchFamily="34" charset="0"/>
                <a:cs typeface="Verdana" pitchFamily="34" charset="0"/>
              </a:rPr>
              <a:t>Because Christianity is not </a:t>
            </a:r>
            <a:r>
              <a:rPr lang="de-DE" dirty="0" smtClean="0">
                <a:effectLst>
                  <a:outerShdw blurRad="38100" dist="38100" dir="2700000" algn="tl">
                    <a:srgbClr val="C0C0C0"/>
                  </a:outerShdw>
                </a:effectLst>
                <a:latin typeface="Verdana" pitchFamily="34" charset="0"/>
                <a:ea typeface="Verdana" pitchFamily="34" charset="0"/>
                <a:cs typeface="Verdana" pitchFamily="34" charset="0"/>
              </a:rPr>
              <a:t>serving the State, it </a:t>
            </a:r>
            <a:r>
              <a:rPr lang="de-DE" dirty="0">
                <a:effectLst>
                  <a:outerShdw blurRad="38100" dist="38100" dir="2700000" algn="tl">
                    <a:srgbClr val="C0C0C0"/>
                  </a:outerShdw>
                </a:effectLst>
                <a:latin typeface="Verdana" pitchFamily="34" charset="0"/>
                <a:ea typeface="Verdana" pitchFamily="34" charset="0"/>
                <a:cs typeface="Verdana" pitchFamily="34" charset="0"/>
              </a:rPr>
              <a:t>is not permitted.</a:t>
            </a:r>
          </a:p>
        </p:txBody>
      </p:sp>
      <p:sp>
        <p:nvSpPr>
          <p:cNvPr id="28683" name="AutoShape 11"/>
          <p:cNvSpPr>
            <a:spLocks noChangeArrowheads="1"/>
          </p:cNvSpPr>
          <p:nvPr/>
        </p:nvSpPr>
        <p:spPr bwMode="auto">
          <a:xfrm>
            <a:off x="4859338" y="5084763"/>
            <a:ext cx="649287" cy="576262"/>
          </a:xfrm>
          <a:prstGeom prst="rightArrow">
            <a:avLst>
              <a:gd name="adj1" fmla="val 50000"/>
              <a:gd name="adj2" fmla="val 28168"/>
            </a:avLst>
          </a:prstGeom>
          <a:solidFill>
            <a:schemeClr val="accent1"/>
          </a:solidFill>
          <a:ln w="9525">
            <a:solidFill>
              <a:schemeClr val="tx1"/>
            </a:solidFill>
            <a:miter lim="800000"/>
            <a:headEnd/>
            <a:tailEnd/>
          </a:ln>
          <a:effectLst/>
        </p:spPr>
        <p:txBody>
          <a:bodyPr wrap="none" anchor="ctr"/>
          <a:lstStyle/>
          <a:p>
            <a:endParaRPr lang="en-US">
              <a:latin typeface="Verdana" pitchFamily="34" charset="0"/>
              <a:ea typeface="Verdana" pitchFamily="34" charset="0"/>
              <a:cs typeface="Verdana" pitchFamily="34" charset="0"/>
            </a:endParaRPr>
          </a:p>
        </p:txBody>
      </p:sp>
      <p:sp>
        <p:nvSpPr>
          <p:cNvPr id="28684" name="Text Box 12"/>
          <p:cNvSpPr txBox="1">
            <a:spLocks noChangeArrowheads="1"/>
          </p:cNvSpPr>
          <p:nvPr/>
        </p:nvSpPr>
        <p:spPr bwMode="auto">
          <a:xfrm>
            <a:off x="5724921" y="4941168"/>
            <a:ext cx="2303463" cy="923330"/>
          </a:xfrm>
          <a:prstGeom prst="rect">
            <a:avLst/>
          </a:prstGeom>
          <a:noFill/>
          <a:ln w="9525">
            <a:noFill/>
            <a:miter lim="800000"/>
            <a:headEnd/>
            <a:tailEnd/>
          </a:ln>
          <a:effectLst/>
        </p:spPr>
        <p:txBody>
          <a:bodyPr>
            <a:spAutoFit/>
          </a:bodyPr>
          <a:lstStyle/>
          <a:p>
            <a:pPr algn="ctr">
              <a:spcBef>
                <a:spcPct val="50000"/>
              </a:spcBef>
            </a:pPr>
            <a:r>
              <a:rPr lang="de-DE" dirty="0">
                <a:effectLst>
                  <a:outerShdw blurRad="38100" dist="38100" dir="2700000" algn="tl">
                    <a:srgbClr val="C0C0C0"/>
                  </a:outerShdw>
                </a:effectLst>
                <a:latin typeface="Verdana" pitchFamily="34" charset="0"/>
                <a:ea typeface="Verdana" pitchFamily="34" charset="0"/>
                <a:cs typeface="Verdana" pitchFamily="34" charset="0"/>
              </a:rPr>
              <a:t>Dissenters are executed with the help of the </a:t>
            </a:r>
            <a:r>
              <a:rPr lang="de-DE" dirty="0" smtClean="0">
                <a:effectLst>
                  <a:outerShdw blurRad="38100" dist="38100" dir="2700000" algn="tl">
                    <a:srgbClr val="C0C0C0"/>
                  </a:outerShdw>
                </a:effectLst>
                <a:latin typeface="Verdana" pitchFamily="34" charset="0"/>
                <a:ea typeface="Verdana" pitchFamily="34" charset="0"/>
                <a:cs typeface="Verdana" pitchFamily="34" charset="0"/>
              </a:rPr>
              <a:t>State</a:t>
            </a:r>
            <a:r>
              <a:rPr lang="de-DE" dirty="0">
                <a:effectLst>
                  <a:outerShdw blurRad="38100" dist="38100" dir="2700000" algn="tl">
                    <a:srgbClr val="C0C0C0"/>
                  </a:outerShdw>
                </a:effectLst>
                <a:latin typeface="Verdana" pitchFamily="34" charset="0"/>
                <a:ea typeface="Verdana" pitchFamily="34" charset="0"/>
                <a:cs typeface="Verdana" pitchFamily="34" charset="0"/>
              </a:rPr>
              <a:t>.</a:t>
            </a:r>
          </a:p>
        </p:txBody>
      </p:sp>
      <p:sp>
        <p:nvSpPr>
          <p:cNvPr id="28685" name="Text Box 13"/>
          <p:cNvSpPr txBox="1">
            <a:spLocks noChangeArrowheads="1"/>
          </p:cNvSpPr>
          <p:nvPr/>
        </p:nvSpPr>
        <p:spPr bwMode="auto">
          <a:xfrm>
            <a:off x="827088" y="1484313"/>
            <a:ext cx="3457575" cy="523220"/>
          </a:xfrm>
          <a:prstGeom prst="rect">
            <a:avLst/>
          </a:prstGeom>
          <a:noFill/>
          <a:ln w="9525">
            <a:noFill/>
            <a:miter lim="800000"/>
            <a:headEnd/>
            <a:tailEnd/>
          </a:ln>
          <a:effectLst/>
        </p:spPr>
        <p:txBody>
          <a:bodyPr>
            <a:spAutoFit/>
          </a:bodyPr>
          <a:lstStyle/>
          <a:p>
            <a:pPr algn="ctr">
              <a:spcBef>
                <a:spcPct val="50000"/>
              </a:spcBef>
            </a:pPr>
            <a:r>
              <a:rPr lang="de-DE" sz="2800" dirty="0">
                <a:latin typeface="Verdana" pitchFamily="34" charset="0"/>
                <a:ea typeface="Verdana" pitchFamily="34" charset="0"/>
                <a:cs typeface="Verdana" pitchFamily="34" charset="0"/>
              </a:rPr>
              <a:t>Heathenism </a:t>
            </a:r>
            <a:r>
              <a:rPr lang="de-DE" sz="2000" dirty="0">
                <a:latin typeface="Verdana" pitchFamily="34" charset="0"/>
                <a:ea typeface="Verdana" pitchFamily="34" charset="0"/>
                <a:cs typeface="Verdana" pitchFamily="34" charset="0"/>
              </a:rPr>
              <a:t>(Rome)</a:t>
            </a:r>
            <a:endParaRPr lang="de-DE" sz="2800" dirty="0">
              <a:latin typeface="Verdana" pitchFamily="34" charset="0"/>
              <a:ea typeface="Verdana" pitchFamily="34" charset="0"/>
              <a:cs typeface="Verdana" pitchFamily="34" charset="0"/>
            </a:endParaRPr>
          </a:p>
        </p:txBody>
      </p:sp>
      <p:sp>
        <p:nvSpPr>
          <p:cNvPr id="28686" name="Text Box 14"/>
          <p:cNvSpPr txBox="1">
            <a:spLocks noChangeArrowheads="1"/>
          </p:cNvSpPr>
          <p:nvPr/>
        </p:nvSpPr>
        <p:spPr bwMode="auto">
          <a:xfrm>
            <a:off x="5148263" y="1484313"/>
            <a:ext cx="3457575" cy="523220"/>
          </a:xfrm>
          <a:prstGeom prst="rect">
            <a:avLst/>
          </a:prstGeom>
          <a:noFill/>
          <a:ln w="9525">
            <a:noFill/>
            <a:miter lim="800000"/>
            <a:headEnd/>
            <a:tailEnd/>
          </a:ln>
          <a:effectLst/>
        </p:spPr>
        <p:txBody>
          <a:bodyPr>
            <a:spAutoFit/>
          </a:bodyPr>
          <a:lstStyle/>
          <a:p>
            <a:pPr algn="ctr">
              <a:spcBef>
                <a:spcPct val="50000"/>
              </a:spcBef>
            </a:pPr>
            <a:r>
              <a:rPr lang="de-DE" sz="2800" dirty="0">
                <a:latin typeface="Verdana" pitchFamily="34" charset="0"/>
                <a:ea typeface="Verdana" pitchFamily="34" charset="0"/>
                <a:cs typeface="Verdana" pitchFamily="34" charset="0"/>
              </a:rPr>
              <a:t>Papacy</a:t>
            </a:r>
            <a:endParaRPr lang="de-DE"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8685"/>
                                        </p:tgtEl>
                                        <p:attrNameLst>
                                          <p:attrName>style.visibility</p:attrName>
                                        </p:attrNameLst>
                                      </p:cBhvr>
                                      <p:to>
                                        <p:strVal val="visible"/>
                                      </p:to>
                                    </p:set>
                                    <p:anim calcmode="lin" valueType="num">
                                      <p:cBhvr>
                                        <p:cTn id="7" dur="1000" fill="hold"/>
                                        <p:tgtEl>
                                          <p:spTgt spid="28685"/>
                                        </p:tgtEl>
                                        <p:attrNameLst>
                                          <p:attrName>ppt_w</p:attrName>
                                        </p:attrNameLst>
                                      </p:cBhvr>
                                      <p:tavLst>
                                        <p:tav tm="0">
                                          <p:val>
                                            <p:strVal val="#ppt_w*0.70"/>
                                          </p:val>
                                        </p:tav>
                                        <p:tav tm="100000">
                                          <p:val>
                                            <p:strVal val="#ppt_w"/>
                                          </p:val>
                                        </p:tav>
                                      </p:tavLst>
                                    </p:anim>
                                    <p:anim calcmode="lin" valueType="num">
                                      <p:cBhvr>
                                        <p:cTn id="8" dur="1000" fill="hold"/>
                                        <p:tgtEl>
                                          <p:spTgt spid="28685"/>
                                        </p:tgtEl>
                                        <p:attrNameLst>
                                          <p:attrName>ppt_h</p:attrName>
                                        </p:attrNameLst>
                                      </p:cBhvr>
                                      <p:tavLst>
                                        <p:tav tm="0">
                                          <p:val>
                                            <p:strVal val="#ppt_h"/>
                                          </p:val>
                                        </p:tav>
                                        <p:tav tm="100000">
                                          <p:val>
                                            <p:strVal val="#ppt_h"/>
                                          </p:val>
                                        </p:tav>
                                      </p:tavLst>
                                    </p:anim>
                                    <p:animEffect transition="in" filter="fade">
                                      <p:cBhvr>
                                        <p:cTn id="9" dur="1000"/>
                                        <p:tgtEl>
                                          <p:spTgt spid="28685"/>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8677"/>
                                        </p:tgtEl>
                                        <p:attrNameLst>
                                          <p:attrName>style.visibility</p:attrName>
                                        </p:attrNameLst>
                                      </p:cBhvr>
                                      <p:to>
                                        <p:strVal val="visible"/>
                                      </p:to>
                                    </p:set>
                                    <p:anim calcmode="lin" valueType="num">
                                      <p:cBhvr>
                                        <p:cTn id="14" dur="1000" fill="hold"/>
                                        <p:tgtEl>
                                          <p:spTgt spid="28677"/>
                                        </p:tgtEl>
                                        <p:attrNameLst>
                                          <p:attrName>ppt_w</p:attrName>
                                        </p:attrNameLst>
                                      </p:cBhvr>
                                      <p:tavLst>
                                        <p:tav tm="0">
                                          <p:val>
                                            <p:strVal val="#ppt_w*0.70"/>
                                          </p:val>
                                        </p:tav>
                                        <p:tav tm="100000">
                                          <p:val>
                                            <p:strVal val="#ppt_w"/>
                                          </p:val>
                                        </p:tav>
                                      </p:tavLst>
                                    </p:anim>
                                    <p:anim calcmode="lin" valueType="num">
                                      <p:cBhvr>
                                        <p:cTn id="15" dur="1000" fill="hold"/>
                                        <p:tgtEl>
                                          <p:spTgt spid="28677"/>
                                        </p:tgtEl>
                                        <p:attrNameLst>
                                          <p:attrName>ppt_h</p:attrName>
                                        </p:attrNameLst>
                                      </p:cBhvr>
                                      <p:tavLst>
                                        <p:tav tm="0">
                                          <p:val>
                                            <p:strVal val="#ppt_h"/>
                                          </p:val>
                                        </p:tav>
                                        <p:tav tm="100000">
                                          <p:val>
                                            <p:strVal val="#ppt_h"/>
                                          </p:val>
                                        </p:tav>
                                      </p:tavLst>
                                    </p:anim>
                                    <p:animEffect transition="in" filter="fade">
                                      <p:cBhvr>
                                        <p:cTn id="16" dur="1000"/>
                                        <p:tgtEl>
                                          <p:spTgt spid="28677"/>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8678"/>
                                        </p:tgtEl>
                                        <p:attrNameLst>
                                          <p:attrName>style.visibility</p:attrName>
                                        </p:attrNameLst>
                                      </p:cBhvr>
                                      <p:to>
                                        <p:strVal val="visible"/>
                                      </p:to>
                                    </p:set>
                                    <p:anim calcmode="lin" valueType="num">
                                      <p:cBhvr>
                                        <p:cTn id="21" dur="1000" fill="hold"/>
                                        <p:tgtEl>
                                          <p:spTgt spid="28678"/>
                                        </p:tgtEl>
                                        <p:attrNameLst>
                                          <p:attrName>ppt_w</p:attrName>
                                        </p:attrNameLst>
                                      </p:cBhvr>
                                      <p:tavLst>
                                        <p:tav tm="0">
                                          <p:val>
                                            <p:strVal val="#ppt_w*0.70"/>
                                          </p:val>
                                        </p:tav>
                                        <p:tav tm="100000">
                                          <p:val>
                                            <p:strVal val="#ppt_w"/>
                                          </p:val>
                                        </p:tav>
                                      </p:tavLst>
                                    </p:anim>
                                    <p:anim calcmode="lin" valueType="num">
                                      <p:cBhvr>
                                        <p:cTn id="22" dur="1000" fill="hold"/>
                                        <p:tgtEl>
                                          <p:spTgt spid="28678"/>
                                        </p:tgtEl>
                                        <p:attrNameLst>
                                          <p:attrName>ppt_h</p:attrName>
                                        </p:attrNameLst>
                                      </p:cBhvr>
                                      <p:tavLst>
                                        <p:tav tm="0">
                                          <p:val>
                                            <p:strVal val="#ppt_h"/>
                                          </p:val>
                                        </p:tav>
                                        <p:tav tm="100000">
                                          <p:val>
                                            <p:strVal val="#ppt_h"/>
                                          </p:val>
                                        </p:tav>
                                      </p:tavLst>
                                    </p:anim>
                                    <p:animEffect transition="in" filter="fade">
                                      <p:cBhvr>
                                        <p:cTn id="23" dur="1000"/>
                                        <p:tgtEl>
                                          <p:spTgt spid="2867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8681"/>
                                        </p:tgtEl>
                                        <p:attrNameLst>
                                          <p:attrName>style.visibility</p:attrName>
                                        </p:attrNameLst>
                                      </p:cBhvr>
                                      <p:to>
                                        <p:strVal val="visible"/>
                                      </p:to>
                                    </p:set>
                                    <p:animEffect transition="in" filter="blinds(horizontal)">
                                      <p:cBhvr>
                                        <p:cTn id="28" dur="500"/>
                                        <p:tgtEl>
                                          <p:spTgt spid="28681"/>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8682"/>
                                        </p:tgtEl>
                                        <p:attrNameLst>
                                          <p:attrName>style.visibility</p:attrName>
                                        </p:attrNameLst>
                                      </p:cBhvr>
                                      <p:to>
                                        <p:strVal val="visible"/>
                                      </p:to>
                                    </p:set>
                                    <p:animEffect transition="in" filter="blinds(horizontal)">
                                      <p:cBhvr>
                                        <p:cTn id="31" dur="500"/>
                                        <p:tgtEl>
                                          <p:spTgt spid="28682"/>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28686"/>
                                        </p:tgtEl>
                                        <p:attrNameLst>
                                          <p:attrName>style.visibility</p:attrName>
                                        </p:attrNameLst>
                                      </p:cBhvr>
                                      <p:to>
                                        <p:strVal val="visible"/>
                                      </p:to>
                                    </p:set>
                                    <p:anim calcmode="lin" valueType="num">
                                      <p:cBhvr>
                                        <p:cTn id="36" dur="1000" fill="hold"/>
                                        <p:tgtEl>
                                          <p:spTgt spid="28686"/>
                                        </p:tgtEl>
                                        <p:attrNameLst>
                                          <p:attrName>ppt_w</p:attrName>
                                        </p:attrNameLst>
                                      </p:cBhvr>
                                      <p:tavLst>
                                        <p:tav tm="0">
                                          <p:val>
                                            <p:strVal val="#ppt_w*0.70"/>
                                          </p:val>
                                        </p:tav>
                                        <p:tav tm="100000">
                                          <p:val>
                                            <p:strVal val="#ppt_w"/>
                                          </p:val>
                                        </p:tav>
                                      </p:tavLst>
                                    </p:anim>
                                    <p:anim calcmode="lin" valueType="num">
                                      <p:cBhvr>
                                        <p:cTn id="37" dur="1000" fill="hold"/>
                                        <p:tgtEl>
                                          <p:spTgt spid="28686"/>
                                        </p:tgtEl>
                                        <p:attrNameLst>
                                          <p:attrName>ppt_h</p:attrName>
                                        </p:attrNameLst>
                                      </p:cBhvr>
                                      <p:tavLst>
                                        <p:tav tm="0">
                                          <p:val>
                                            <p:strVal val="#ppt_h"/>
                                          </p:val>
                                        </p:tav>
                                        <p:tav tm="100000">
                                          <p:val>
                                            <p:strVal val="#ppt_h"/>
                                          </p:val>
                                        </p:tav>
                                      </p:tavLst>
                                    </p:anim>
                                    <p:animEffect transition="in" filter="fade">
                                      <p:cBhvr>
                                        <p:cTn id="38" dur="1000"/>
                                        <p:tgtEl>
                                          <p:spTgt spid="28686"/>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28679"/>
                                        </p:tgtEl>
                                        <p:attrNameLst>
                                          <p:attrName>style.visibility</p:attrName>
                                        </p:attrNameLst>
                                      </p:cBhvr>
                                      <p:to>
                                        <p:strVal val="visible"/>
                                      </p:to>
                                    </p:set>
                                    <p:anim calcmode="lin" valueType="num">
                                      <p:cBhvr>
                                        <p:cTn id="43" dur="1000" fill="hold"/>
                                        <p:tgtEl>
                                          <p:spTgt spid="28679"/>
                                        </p:tgtEl>
                                        <p:attrNameLst>
                                          <p:attrName>ppt_w</p:attrName>
                                        </p:attrNameLst>
                                      </p:cBhvr>
                                      <p:tavLst>
                                        <p:tav tm="0">
                                          <p:val>
                                            <p:strVal val="#ppt_w*0.70"/>
                                          </p:val>
                                        </p:tav>
                                        <p:tav tm="100000">
                                          <p:val>
                                            <p:strVal val="#ppt_w"/>
                                          </p:val>
                                        </p:tav>
                                      </p:tavLst>
                                    </p:anim>
                                    <p:anim calcmode="lin" valueType="num">
                                      <p:cBhvr>
                                        <p:cTn id="44" dur="1000" fill="hold"/>
                                        <p:tgtEl>
                                          <p:spTgt spid="28679"/>
                                        </p:tgtEl>
                                        <p:attrNameLst>
                                          <p:attrName>ppt_h</p:attrName>
                                        </p:attrNameLst>
                                      </p:cBhvr>
                                      <p:tavLst>
                                        <p:tav tm="0">
                                          <p:val>
                                            <p:strVal val="#ppt_h"/>
                                          </p:val>
                                        </p:tav>
                                        <p:tav tm="100000">
                                          <p:val>
                                            <p:strVal val="#ppt_h"/>
                                          </p:val>
                                        </p:tav>
                                      </p:tavLst>
                                    </p:anim>
                                    <p:animEffect transition="in" filter="fade">
                                      <p:cBhvr>
                                        <p:cTn id="45" dur="1000"/>
                                        <p:tgtEl>
                                          <p:spTgt spid="28679"/>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28680"/>
                                        </p:tgtEl>
                                        <p:attrNameLst>
                                          <p:attrName>style.visibility</p:attrName>
                                        </p:attrNameLst>
                                      </p:cBhvr>
                                      <p:to>
                                        <p:strVal val="visible"/>
                                      </p:to>
                                    </p:set>
                                    <p:anim calcmode="lin" valueType="num">
                                      <p:cBhvr>
                                        <p:cTn id="50" dur="1000" fill="hold"/>
                                        <p:tgtEl>
                                          <p:spTgt spid="28680"/>
                                        </p:tgtEl>
                                        <p:attrNameLst>
                                          <p:attrName>ppt_w</p:attrName>
                                        </p:attrNameLst>
                                      </p:cBhvr>
                                      <p:tavLst>
                                        <p:tav tm="0">
                                          <p:val>
                                            <p:strVal val="#ppt_w*0.70"/>
                                          </p:val>
                                        </p:tav>
                                        <p:tav tm="100000">
                                          <p:val>
                                            <p:strVal val="#ppt_w"/>
                                          </p:val>
                                        </p:tav>
                                      </p:tavLst>
                                    </p:anim>
                                    <p:anim calcmode="lin" valueType="num">
                                      <p:cBhvr>
                                        <p:cTn id="51" dur="1000" fill="hold"/>
                                        <p:tgtEl>
                                          <p:spTgt spid="28680"/>
                                        </p:tgtEl>
                                        <p:attrNameLst>
                                          <p:attrName>ppt_h</p:attrName>
                                        </p:attrNameLst>
                                      </p:cBhvr>
                                      <p:tavLst>
                                        <p:tav tm="0">
                                          <p:val>
                                            <p:strVal val="#ppt_h"/>
                                          </p:val>
                                        </p:tav>
                                        <p:tav tm="100000">
                                          <p:val>
                                            <p:strVal val="#ppt_h"/>
                                          </p:val>
                                        </p:tav>
                                      </p:tavLst>
                                    </p:anim>
                                    <p:animEffect transition="in" filter="fade">
                                      <p:cBhvr>
                                        <p:cTn id="52" dur="1000"/>
                                        <p:tgtEl>
                                          <p:spTgt spid="2868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8683"/>
                                        </p:tgtEl>
                                        <p:attrNameLst>
                                          <p:attrName>style.visibility</p:attrName>
                                        </p:attrNameLst>
                                      </p:cBhvr>
                                      <p:to>
                                        <p:strVal val="visible"/>
                                      </p:to>
                                    </p:set>
                                    <p:animEffect transition="in" filter="blinds(horizontal)">
                                      <p:cBhvr>
                                        <p:cTn id="57" dur="500"/>
                                        <p:tgtEl>
                                          <p:spTgt spid="28683"/>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28684"/>
                                        </p:tgtEl>
                                        <p:attrNameLst>
                                          <p:attrName>style.visibility</p:attrName>
                                        </p:attrNameLst>
                                      </p:cBhvr>
                                      <p:to>
                                        <p:strVal val="visible"/>
                                      </p:to>
                                    </p:set>
                                    <p:animEffect transition="in" filter="blinds(horizontal)">
                                      <p:cBhvr>
                                        <p:cTn id="60" dur="500"/>
                                        <p:tgtEl>
                                          <p:spTgt spid="28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nimBg="1"/>
      <p:bldP spid="28678" grpId="0" animBg="1"/>
      <p:bldP spid="28679" grpId="0" animBg="1"/>
      <p:bldP spid="28680" grpId="0" animBg="1"/>
      <p:bldP spid="28681" grpId="0" animBg="1"/>
      <p:bldP spid="28682" grpId="0"/>
      <p:bldP spid="28683" grpId="0" animBg="1"/>
      <p:bldP spid="28684" grpId="0"/>
      <p:bldP spid="28685" grpId="0"/>
      <p:bldP spid="28686" grpId="0"/>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549</TotalTime>
  <Words>5402</Words>
  <Application>Microsoft Office PowerPoint</Application>
  <PresentationFormat>On-screen Show (4:3)</PresentationFormat>
  <Paragraphs>614</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Pixel</vt:lpstr>
      <vt:lpstr>The Two Republics</vt:lpstr>
      <vt:lpstr>The Republic</vt:lpstr>
      <vt:lpstr>The Roman State (Republic)</vt:lpstr>
      <vt:lpstr>How were Elections held in Rome?</vt:lpstr>
      <vt:lpstr>The Change to an Autocracy</vt:lpstr>
      <vt:lpstr>Rome and the Civil Freedom</vt:lpstr>
      <vt:lpstr>Reasons for the Persecution of the Christians in Rome I</vt:lpstr>
      <vt:lpstr>Reasons for the Persecution of the Christians in Rome II</vt:lpstr>
      <vt:lpstr>Heathenism and Papacy</vt:lpstr>
      <vt:lpstr>Christianity and its Enemies</vt:lpstr>
      <vt:lpstr>Freedom of Conscience in the First Years of Constantine (305-337)</vt:lpstr>
      <vt:lpstr>The Gulf is Bridged</vt:lpstr>
      <vt:lpstr>The Changes in the State</vt:lpstr>
      <vt:lpstr>Hercules, Apollos, Diana, Bacchus, Cybele, Woman mourns for Tammuz</vt:lpstr>
      <vt:lpstr>The Fall of the Church I</vt:lpstr>
      <vt:lpstr>Slide 16</vt:lpstr>
      <vt:lpstr>The Fall of the Church III The Elevation of the Bishops</vt:lpstr>
      <vt:lpstr>The Fall of the Church IV</vt:lpstr>
      <vt:lpstr>The Union of Church and State I</vt:lpstr>
      <vt:lpstr>The Union of Church and State II</vt:lpstr>
      <vt:lpstr>The Union of Church and State III Establishing of a False Theocracy</vt:lpstr>
      <vt:lpstr>The Union of Church and State IV True and False Theocracy</vt:lpstr>
      <vt:lpstr>The Union of Church and State V Legislation of Sunday laws</vt:lpstr>
      <vt:lpstr>The Union of Church and State VI Sunday keeping will be enforced</vt:lpstr>
      <vt:lpstr>The Union of Church and State VII</vt:lpstr>
      <vt:lpstr>The Ruin of the Roman Empire I</vt:lpstr>
      <vt:lpstr>The Ruin of the Roman Empire II</vt:lpstr>
      <vt:lpstr>The Ruin of the Roman Empire III</vt:lpstr>
      <vt:lpstr>The Ruin of the Roman Empire IV</vt:lpstr>
      <vt:lpstr>The Ruin of the Roman Empire V</vt:lpstr>
      <vt:lpstr>The Rulership of the Papacy</vt:lpstr>
      <vt:lpstr>Overview of the History</vt:lpstr>
      <vt:lpstr>The Protestant Reformation I What is Protestantism?</vt:lpstr>
      <vt:lpstr>The Protestant Reformation II What is Protestantism?</vt:lpstr>
      <vt:lpstr>The Protestant Reformation III Martin Luther</vt:lpstr>
      <vt:lpstr>The Reformers of Switzerland</vt:lpstr>
      <vt:lpstr>The Reformation in England I</vt:lpstr>
      <vt:lpstr>The Reformation in England II</vt:lpstr>
      <vt:lpstr>The Pilgrim Fathers I</vt:lpstr>
      <vt:lpstr>The Pilgrim Fathers II</vt:lpstr>
      <vt:lpstr>Who were the Anabaptists?</vt:lpstr>
      <vt:lpstr>Who were the Quakers?</vt:lpstr>
      <vt:lpstr>Who Stood for the Separation of Church and State?</vt:lpstr>
      <vt:lpstr>Before Declaring Independence</vt:lpstr>
      <vt:lpstr>The United States of America</vt:lpstr>
      <vt:lpstr>What is a Good Government?</vt:lpstr>
      <vt:lpstr>What is a Good Government? </vt:lpstr>
      <vt:lpstr>The Model: God’s Government</vt:lpstr>
      <vt:lpstr>The Family</vt:lpstr>
      <vt:lpstr>The Israelites</vt:lpstr>
      <vt:lpstr>The New Republic</vt:lpstr>
      <vt:lpstr>The Constitution of the United States of America</vt:lpstr>
      <vt:lpstr>The Bill of Rights of Virginia (June 12, 1776)</vt:lpstr>
      <vt:lpstr>Declaration of Independence (June 12, 1776)</vt:lpstr>
      <vt:lpstr>The First Amendment to the Constitution of the United States of America</vt:lpstr>
      <vt:lpstr>The Foundation of Religious Freedom</vt:lpstr>
      <vt:lpstr>Attacks against the Constitution I</vt:lpstr>
      <vt:lpstr>Attacks against the Constitution II</vt:lpstr>
      <vt:lpstr>Attacks against the Constitution III</vt:lpstr>
      <vt:lpstr>Attacks against the Constitution IV</vt:lpstr>
      <vt:lpstr>In Germany</vt:lpstr>
      <vt:lpstr>The Further Development Rev. 13:11-18</vt:lpstr>
      <vt:lpstr>What is our Answer?</vt:lpstr>
    </vt:vector>
  </TitlesOfParts>
  <Company>SAG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Two Republics</dc:title>
  <dc:creator>Andreas Dura</dc:creator>
  <cp:lastModifiedBy>Frank Zimmerman</cp:lastModifiedBy>
  <cp:revision>181</cp:revision>
  <dcterms:created xsi:type="dcterms:W3CDTF">2003-04-15T07:28:17Z</dcterms:created>
  <dcterms:modified xsi:type="dcterms:W3CDTF">2015-09-30T04:41:01Z</dcterms:modified>
</cp:coreProperties>
</file>